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1" r:id="rId2"/>
  </p:sldMasterIdLst>
  <p:notesMasterIdLst>
    <p:notesMasterId r:id="rId28"/>
  </p:notesMasterIdLst>
  <p:sldIdLst>
    <p:sldId id="418" r:id="rId3"/>
    <p:sldId id="492" r:id="rId4"/>
    <p:sldId id="433" r:id="rId5"/>
    <p:sldId id="420" r:id="rId6"/>
    <p:sldId id="480" r:id="rId7"/>
    <p:sldId id="439" r:id="rId8"/>
    <p:sldId id="483" r:id="rId9"/>
    <p:sldId id="407" r:id="rId10"/>
    <p:sldId id="493" r:id="rId11"/>
    <p:sldId id="494" r:id="rId12"/>
    <p:sldId id="495" r:id="rId13"/>
    <p:sldId id="497" r:id="rId14"/>
    <p:sldId id="463" r:id="rId15"/>
    <p:sldId id="498" r:id="rId16"/>
    <p:sldId id="501" r:id="rId17"/>
    <p:sldId id="500" r:id="rId18"/>
    <p:sldId id="491" r:id="rId19"/>
    <p:sldId id="478" r:id="rId20"/>
    <p:sldId id="502" r:id="rId21"/>
    <p:sldId id="503" r:id="rId22"/>
    <p:sldId id="470" r:id="rId23"/>
    <p:sldId id="438" r:id="rId24"/>
    <p:sldId id="485" r:id="rId25"/>
    <p:sldId id="486" r:id="rId26"/>
    <p:sldId id="4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01" userDrawn="1">
          <p15:clr>
            <a:srgbClr val="A4A3A4"/>
          </p15:clr>
        </p15:guide>
        <p15:guide id="2" pos="1413" userDrawn="1">
          <p15:clr>
            <a:srgbClr val="A4A3A4"/>
          </p15:clr>
        </p15:guide>
        <p15:guide id="3" orient="horz" pos="3432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BCE"/>
    <a:srgbClr val="003838"/>
    <a:srgbClr val="FFE699"/>
    <a:srgbClr val="FF5C63"/>
    <a:srgbClr val="BFBFBF"/>
    <a:srgbClr val="000000"/>
    <a:srgbClr val="70AD47"/>
    <a:srgbClr val="FFFFFF"/>
    <a:srgbClr val="E9F3F7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88326" autoAdjust="0"/>
  </p:normalViewPr>
  <p:slideViewPr>
    <p:cSldViewPr snapToGrid="0" snapToObjects="1">
      <p:cViewPr>
        <p:scale>
          <a:sx n="107" d="100"/>
          <a:sy n="107" d="100"/>
        </p:scale>
        <p:origin x="-486" y="-66"/>
      </p:cViewPr>
      <p:guideLst>
        <p:guide orient="horz" pos="2001"/>
        <p:guide orient="horz" pos="3432"/>
        <p:guide orient="horz" pos="754"/>
        <p:guide pos="1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2F7E5-704A-F34C-87B1-F855BA0156E6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F447-4067-4349-A2F7-85F0109A4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89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F447-4067-4349-A2F7-85F0109A4A6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6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4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59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4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98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4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F447-4067-4349-A2F7-85F0109A4A6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5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F447-4067-4349-A2F7-85F0109A4A6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61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81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0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F447-4067-4349-A2F7-85F0109A4A6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8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diferencial do metrô é muito claro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Os atributos do app são </a:t>
            </a:r>
            <a:r>
              <a:rPr lang="pt-BR" dirty="0" err="1"/>
              <a:t>mto</a:t>
            </a:r>
            <a:r>
              <a:rPr lang="pt-BR" dirty="0"/>
              <a:t> próximos ao do carro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40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F447-4067-4349-A2F7-85F0109A4A6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13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5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68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2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FF447-4067-4349-A2F7-85F0109A4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7896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A4F-829A-BF4C-8F0B-4D623229D737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342-6A1D-3F43-A537-46C31667E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725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7889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FA4F-829A-BF4C-8F0B-4D623229D737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4342-6A1D-3F43-A537-46C31667E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87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9">
            <a:extLst>
              <a:ext uri="{FF2B5EF4-FFF2-40B4-BE49-F238E27FC236}">
                <a16:creationId xmlns:a16="http://schemas.microsoft.com/office/drawing/2014/main" xmlns="" id="{E4FD4C6F-990C-4746-AF50-4BF5010F1993}"/>
              </a:ext>
            </a:extLst>
          </p:cNvPr>
          <p:cNvSpPr>
            <a:spLocks/>
          </p:cNvSpPr>
          <p:nvPr/>
        </p:nvSpPr>
        <p:spPr bwMode="auto">
          <a:xfrm>
            <a:off x="5406483" y="-4086507"/>
            <a:ext cx="13600881" cy="15833310"/>
          </a:xfrm>
          <a:custGeom>
            <a:avLst/>
            <a:gdLst>
              <a:gd name="T0" fmla="*/ 980 w 980"/>
              <a:gd name="T1" fmla="*/ 1143 h 1143"/>
              <a:gd name="T2" fmla="*/ 333 w 980"/>
              <a:gd name="T3" fmla="*/ 0 h 1143"/>
              <a:gd name="T4" fmla="*/ 1 w 980"/>
              <a:gd name="T5" fmla="*/ 574 h 1143"/>
              <a:gd name="T6" fmla="*/ 2 w 980"/>
              <a:gd name="T7" fmla="*/ 579 h 1143"/>
              <a:gd name="T8" fmla="*/ 980 w 980"/>
              <a:gd name="T9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3">
                <a:moveTo>
                  <a:pt x="980" y="1143"/>
                </a:moveTo>
                <a:cubicBezTo>
                  <a:pt x="333" y="0"/>
                  <a:pt x="333" y="0"/>
                  <a:pt x="333" y="0"/>
                </a:cubicBezTo>
                <a:cubicBezTo>
                  <a:pt x="1" y="574"/>
                  <a:pt x="1" y="574"/>
                  <a:pt x="1" y="574"/>
                </a:cubicBezTo>
                <a:cubicBezTo>
                  <a:pt x="0" y="576"/>
                  <a:pt x="1" y="578"/>
                  <a:pt x="2" y="579"/>
                </a:cubicBezTo>
                <a:lnTo>
                  <a:pt x="980" y="1143"/>
                </a:lnTo>
                <a:close/>
              </a:path>
            </a:pathLst>
          </a:custGeom>
          <a:blipFill dpi="0" rotWithShape="1">
            <a:blip r:embed="rId2"/>
            <a:srcRect/>
            <a:tile tx="-2178050" ty="4057650" sx="82000" sy="82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xmlns="" id="{3A37BDEB-B2A8-44B1-89FA-1B4BB46952B8}"/>
              </a:ext>
            </a:extLst>
          </p:cNvPr>
          <p:cNvSpPr>
            <a:spLocks/>
          </p:cNvSpPr>
          <p:nvPr/>
        </p:nvSpPr>
        <p:spPr bwMode="auto">
          <a:xfrm>
            <a:off x="4909526" y="3972171"/>
            <a:ext cx="887900" cy="769856"/>
          </a:xfrm>
          <a:custGeom>
            <a:avLst/>
            <a:gdLst>
              <a:gd name="T0" fmla="*/ 49 w 92"/>
              <a:gd name="T1" fmla="*/ 4 h 80"/>
              <a:gd name="T2" fmla="*/ 90 w 92"/>
              <a:gd name="T3" fmla="*/ 74 h 80"/>
              <a:gd name="T4" fmla="*/ 88 w 92"/>
              <a:gd name="T5" fmla="*/ 80 h 80"/>
              <a:gd name="T6" fmla="*/ 4 w 92"/>
              <a:gd name="T7" fmla="*/ 80 h 80"/>
              <a:gd name="T8" fmla="*/ 1 w 92"/>
              <a:gd name="T9" fmla="*/ 75 h 80"/>
              <a:gd name="T10" fmla="*/ 43 w 92"/>
              <a:gd name="T11" fmla="*/ 3 h 80"/>
              <a:gd name="T12" fmla="*/ 49 w 92"/>
              <a:gd name="T13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49" y="4"/>
                </a:moveTo>
                <a:cubicBezTo>
                  <a:pt x="52" y="31"/>
                  <a:pt x="66" y="57"/>
                  <a:pt x="90" y="74"/>
                </a:cubicBezTo>
                <a:cubicBezTo>
                  <a:pt x="92" y="76"/>
                  <a:pt x="91" y="80"/>
                  <a:pt x="88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77"/>
                  <a:pt x="1" y="75"/>
                </a:cubicBezTo>
                <a:cubicBezTo>
                  <a:pt x="43" y="3"/>
                  <a:pt x="43" y="3"/>
                  <a:pt x="43" y="3"/>
                </a:cubicBezTo>
                <a:cubicBezTo>
                  <a:pt x="45" y="0"/>
                  <a:pt x="49" y="1"/>
                  <a:pt x="49" y="4"/>
                </a:cubicBezTo>
                <a:close/>
              </a:path>
            </a:pathLst>
          </a:custGeom>
          <a:solidFill>
            <a:srgbClr val="00CB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xmlns="" id="{352CB175-120E-49B9-826E-7DCE717FD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13454" y="3014704"/>
            <a:ext cx="3448468" cy="828592"/>
            <a:chOff x="-5" y="2"/>
            <a:chExt cx="3163" cy="760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xmlns="" id="{CCA7976C-7B13-46D3-9CE4-FF49C38BC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0BA85E6A-44BD-498F-A463-4CFDFA60A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9" name="Picture 2" descr="Resultado de imagem para ANFAVEA LOGO">
            <a:extLst>
              <a:ext uri="{FF2B5EF4-FFF2-40B4-BE49-F238E27FC236}">
                <a16:creationId xmlns:a16="http://schemas.microsoft.com/office/drawing/2014/main" xmlns="" id="{27275F7F-5F80-4CBA-BD7B-C70C79D3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06" y="2879181"/>
            <a:ext cx="959754" cy="9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CB864E63-9F4C-480F-87EA-A134C3B17F37}"/>
              </a:ext>
            </a:extLst>
          </p:cNvPr>
          <p:cNvSpPr txBox="1"/>
          <p:nvPr/>
        </p:nvSpPr>
        <p:spPr>
          <a:xfrm>
            <a:off x="570206" y="4683970"/>
            <a:ext cx="8966901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Mobilidade</a:t>
            </a:r>
            <a:r>
              <a:rPr kumimoji="0" lang="pt-BR" sz="6000" b="0" i="0" u="none" strike="noStrike" kern="1200" cap="none" spc="0" normalizeH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através das gerações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87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875 -0.58797 L -2.5E-6 4.8148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93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66875 -0.58797 L -2.5E-6 4.8148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9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xmlns="" id="{F02BB0D7-F083-49E8-85CA-4844E324DB19}"/>
              </a:ext>
            </a:extLst>
          </p:cNvPr>
          <p:cNvSpPr>
            <a:spLocks/>
          </p:cNvSpPr>
          <p:nvPr/>
        </p:nvSpPr>
        <p:spPr bwMode="auto">
          <a:xfrm flipH="1">
            <a:off x="2197045" y="-3388689"/>
            <a:ext cx="12474576" cy="5483165"/>
          </a:xfrm>
          <a:custGeom>
            <a:avLst/>
            <a:gdLst>
              <a:gd name="T0" fmla="*/ 1314 w 1314"/>
              <a:gd name="T1" fmla="*/ 11 h 577"/>
              <a:gd name="T2" fmla="*/ 0 w 1314"/>
              <a:gd name="T3" fmla="*/ 0 h 577"/>
              <a:gd name="T4" fmla="*/ 332 w 1314"/>
              <a:gd name="T5" fmla="*/ 575 h 577"/>
              <a:gd name="T6" fmla="*/ 336 w 1314"/>
              <a:gd name="T7" fmla="*/ 576 h 577"/>
              <a:gd name="T8" fmla="*/ 1314 w 1314"/>
              <a:gd name="T9" fmla="*/ 11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4" h="577">
                <a:moveTo>
                  <a:pt x="1314" y="11"/>
                </a:moveTo>
                <a:cubicBezTo>
                  <a:pt x="0" y="0"/>
                  <a:pt x="0" y="0"/>
                  <a:pt x="0" y="0"/>
                </a:cubicBezTo>
                <a:cubicBezTo>
                  <a:pt x="332" y="575"/>
                  <a:pt x="332" y="575"/>
                  <a:pt x="332" y="575"/>
                </a:cubicBezTo>
                <a:cubicBezTo>
                  <a:pt x="333" y="576"/>
                  <a:pt x="334" y="577"/>
                  <a:pt x="336" y="576"/>
                </a:cubicBezTo>
                <a:lnTo>
                  <a:pt x="1314" y="11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BFF1CF90-5B83-45CE-B504-0BEE04D1715C}"/>
              </a:ext>
            </a:extLst>
          </p:cNvPr>
          <p:cNvSpPr>
            <a:spLocks/>
          </p:cNvSpPr>
          <p:nvPr/>
        </p:nvSpPr>
        <p:spPr bwMode="auto">
          <a:xfrm flipH="1">
            <a:off x="10630367" y="2149963"/>
            <a:ext cx="872665" cy="761691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51093950-7D19-4614-9959-4906693270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594" y="1542088"/>
            <a:ext cx="409209" cy="549007"/>
            <a:chOff x="-6" y="-12"/>
            <a:chExt cx="1847" cy="2478"/>
          </a:xfrm>
          <a:solidFill>
            <a:srgbClr val="003838"/>
          </a:solidFill>
        </p:grpSpPr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xmlns="" id="{63AC3A23-556E-441F-91F7-489980F89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" y="1761"/>
              <a:ext cx="641" cy="705"/>
            </a:xfrm>
            <a:custGeom>
              <a:avLst/>
              <a:gdLst>
                <a:gd name="T0" fmla="*/ 148 w 340"/>
                <a:gd name="T1" fmla="*/ 375 h 375"/>
                <a:gd name="T2" fmla="*/ 36 w 340"/>
                <a:gd name="T3" fmla="*/ 316 h 375"/>
                <a:gd name="T4" fmla="*/ 5 w 340"/>
                <a:gd name="T5" fmla="*/ 188 h 375"/>
                <a:gd name="T6" fmla="*/ 69 w 340"/>
                <a:gd name="T7" fmla="*/ 25 h 375"/>
                <a:gd name="T8" fmla="*/ 86 w 340"/>
                <a:gd name="T9" fmla="*/ 0 h 375"/>
                <a:gd name="T10" fmla="*/ 115 w 340"/>
                <a:gd name="T11" fmla="*/ 9 h 375"/>
                <a:gd name="T12" fmla="*/ 225 w 340"/>
                <a:gd name="T13" fmla="*/ 43 h 375"/>
                <a:gd name="T14" fmla="*/ 309 w 340"/>
                <a:gd name="T15" fmla="*/ 68 h 375"/>
                <a:gd name="T16" fmla="*/ 340 w 340"/>
                <a:gd name="T17" fmla="*/ 77 h 375"/>
                <a:gd name="T18" fmla="*/ 337 w 340"/>
                <a:gd name="T19" fmla="*/ 109 h 375"/>
                <a:gd name="T20" fmla="*/ 185 w 340"/>
                <a:gd name="T21" fmla="*/ 370 h 375"/>
                <a:gd name="T22" fmla="*/ 148 w 340"/>
                <a:gd name="T23" fmla="*/ 375 h 375"/>
                <a:gd name="T24" fmla="*/ 119 w 340"/>
                <a:gd name="T25" fmla="*/ 95 h 375"/>
                <a:gd name="T26" fmla="*/ 101 w 340"/>
                <a:gd name="T27" fmla="*/ 269 h 375"/>
                <a:gd name="T28" fmla="*/ 163 w 340"/>
                <a:gd name="T29" fmla="*/ 293 h 375"/>
                <a:gd name="T30" fmla="*/ 254 w 340"/>
                <a:gd name="T31" fmla="*/ 135 h 375"/>
                <a:gd name="T32" fmla="*/ 202 w 340"/>
                <a:gd name="T33" fmla="*/ 120 h 375"/>
                <a:gd name="T34" fmla="*/ 119 w 340"/>
                <a:gd name="T35" fmla="*/ 9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75">
                  <a:moveTo>
                    <a:pt x="148" y="375"/>
                  </a:moveTo>
                  <a:cubicBezTo>
                    <a:pt x="105" y="375"/>
                    <a:pt x="63" y="354"/>
                    <a:pt x="36" y="316"/>
                  </a:cubicBezTo>
                  <a:cubicBezTo>
                    <a:pt x="11" y="282"/>
                    <a:pt x="0" y="237"/>
                    <a:pt x="5" y="188"/>
                  </a:cubicBezTo>
                  <a:cubicBezTo>
                    <a:pt x="9" y="136"/>
                    <a:pt x="31" y="81"/>
                    <a:pt x="69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1" y="22"/>
                    <a:pt x="185" y="32"/>
                    <a:pt x="225" y="43"/>
                  </a:cubicBezTo>
                  <a:cubicBezTo>
                    <a:pt x="251" y="51"/>
                    <a:pt x="278" y="58"/>
                    <a:pt x="309" y="68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26" y="249"/>
                    <a:pt x="269" y="346"/>
                    <a:pt x="185" y="370"/>
                  </a:cubicBezTo>
                  <a:cubicBezTo>
                    <a:pt x="172" y="373"/>
                    <a:pt x="160" y="375"/>
                    <a:pt x="148" y="375"/>
                  </a:cubicBezTo>
                  <a:close/>
                  <a:moveTo>
                    <a:pt x="119" y="95"/>
                  </a:moveTo>
                  <a:cubicBezTo>
                    <a:pt x="72" y="176"/>
                    <a:pt x="78" y="238"/>
                    <a:pt x="101" y="269"/>
                  </a:cubicBezTo>
                  <a:cubicBezTo>
                    <a:pt x="116" y="291"/>
                    <a:pt x="139" y="299"/>
                    <a:pt x="163" y="293"/>
                  </a:cubicBezTo>
                  <a:cubicBezTo>
                    <a:pt x="199" y="283"/>
                    <a:pt x="240" y="236"/>
                    <a:pt x="254" y="135"/>
                  </a:cubicBezTo>
                  <a:cubicBezTo>
                    <a:pt x="236" y="130"/>
                    <a:pt x="219" y="125"/>
                    <a:pt x="202" y="120"/>
                  </a:cubicBezTo>
                  <a:cubicBezTo>
                    <a:pt x="173" y="111"/>
                    <a:pt x="146" y="104"/>
                    <a:pt x="11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xmlns="" id="{78D91FE3-6F9C-4873-9915-DAA8998A6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" y="481"/>
              <a:ext cx="837" cy="1303"/>
            </a:xfrm>
            <a:custGeom>
              <a:avLst/>
              <a:gdLst>
                <a:gd name="T0" fmla="*/ 295 w 444"/>
                <a:gd name="T1" fmla="*/ 693 h 693"/>
                <a:gd name="T2" fmla="*/ 271 w 444"/>
                <a:gd name="T3" fmla="*/ 687 h 693"/>
                <a:gd name="T4" fmla="*/ 85 w 444"/>
                <a:gd name="T5" fmla="*/ 642 h 693"/>
                <a:gd name="T6" fmla="*/ 79 w 444"/>
                <a:gd name="T7" fmla="*/ 640 h 693"/>
                <a:gd name="T8" fmla="*/ 75 w 444"/>
                <a:gd name="T9" fmla="*/ 638 h 693"/>
                <a:gd name="T10" fmla="*/ 37 w 444"/>
                <a:gd name="T11" fmla="*/ 587 h 693"/>
                <a:gd name="T12" fmla="*/ 29 w 444"/>
                <a:gd name="T13" fmla="*/ 563 h 693"/>
                <a:gd name="T14" fmla="*/ 28 w 444"/>
                <a:gd name="T15" fmla="*/ 560 h 693"/>
                <a:gd name="T16" fmla="*/ 16 w 444"/>
                <a:gd name="T17" fmla="*/ 287 h 693"/>
                <a:gd name="T18" fmla="*/ 203 w 444"/>
                <a:gd name="T19" fmla="*/ 10 h 693"/>
                <a:gd name="T20" fmla="*/ 205 w 444"/>
                <a:gd name="T21" fmla="*/ 9 h 693"/>
                <a:gd name="T22" fmla="*/ 207 w 444"/>
                <a:gd name="T23" fmla="*/ 9 h 693"/>
                <a:gd name="T24" fmla="*/ 357 w 444"/>
                <a:gd name="T25" fmla="*/ 44 h 693"/>
                <a:gd name="T26" fmla="*/ 439 w 444"/>
                <a:gd name="T27" fmla="*/ 287 h 693"/>
                <a:gd name="T28" fmla="*/ 410 w 444"/>
                <a:gd name="T29" fmla="*/ 487 h 693"/>
                <a:gd name="T30" fmla="*/ 310 w 444"/>
                <a:gd name="T31" fmla="*/ 682 h 693"/>
                <a:gd name="T32" fmla="*/ 295 w 444"/>
                <a:gd name="T33" fmla="*/ 693 h 693"/>
                <a:gd name="T34" fmla="*/ 114 w 444"/>
                <a:gd name="T35" fmla="*/ 566 h 693"/>
                <a:gd name="T36" fmla="*/ 275 w 444"/>
                <a:gd name="T37" fmla="*/ 605 h 693"/>
                <a:gd name="T38" fmla="*/ 333 w 444"/>
                <a:gd name="T39" fmla="*/ 466 h 693"/>
                <a:gd name="T40" fmla="*/ 359 w 444"/>
                <a:gd name="T41" fmla="*/ 296 h 693"/>
                <a:gd name="T42" fmla="*/ 359 w 444"/>
                <a:gd name="T43" fmla="*/ 294 h 693"/>
                <a:gd name="T44" fmla="*/ 359 w 444"/>
                <a:gd name="T45" fmla="*/ 292 h 693"/>
                <a:gd name="T46" fmla="*/ 305 w 444"/>
                <a:gd name="T47" fmla="*/ 105 h 693"/>
                <a:gd name="T48" fmla="*/ 221 w 444"/>
                <a:gd name="T49" fmla="*/ 88 h 693"/>
                <a:gd name="T50" fmla="*/ 95 w 444"/>
                <a:gd name="T51" fmla="*/ 302 h 693"/>
                <a:gd name="T52" fmla="*/ 105 w 444"/>
                <a:gd name="T53" fmla="*/ 539 h 693"/>
                <a:gd name="T54" fmla="*/ 113 w 444"/>
                <a:gd name="T55" fmla="*/ 564 h 693"/>
                <a:gd name="T56" fmla="*/ 114 w 444"/>
                <a:gd name="T57" fmla="*/ 56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4" h="693">
                  <a:moveTo>
                    <a:pt x="295" y="693"/>
                  </a:moveTo>
                  <a:cubicBezTo>
                    <a:pt x="271" y="687"/>
                    <a:pt x="271" y="687"/>
                    <a:pt x="271" y="687"/>
                  </a:cubicBezTo>
                  <a:cubicBezTo>
                    <a:pt x="207" y="671"/>
                    <a:pt x="147" y="656"/>
                    <a:pt x="85" y="642"/>
                  </a:cubicBezTo>
                  <a:cubicBezTo>
                    <a:pt x="79" y="640"/>
                    <a:pt x="79" y="640"/>
                    <a:pt x="79" y="640"/>
                  </a:cubicBezTo>
                  <a:cubicBezTo>
                    <a:pt x="75" y="638"/>
                    <a:pt x="75" y="638"/>
                    <a:pt x="75" y="638"/>
                  </a:cubicBezTo>
                  <a:cubicBezTo>
                    <a:pt x="50" y="625"/>
                    <a:pt x="45" y="614"/>
                    <a:pt x="37" y="587"/>
                  </a:cubicBezTo>
                  <a:cubicBezTo>
                    <a:pt x="35" y="581"/>
                    <a:pt x="32" y="573"/>
                    <a:pt x="29" y="563"/>
                  </a:cubicBezTo>
                  <a:cubicBezTo>
                    <a:pt x="28" y="560"/>
                    <a:pt x="28" y="560"/>
                    <a:pt x="28" y="560"/>
                  </a:cubicBezTo>
                  <a:cubicBezTo>
                    <a:pt x="10" y="490"/>
                    <a:pt x="0" y="374"/>
                    <a:pt x="16" y="287"/>
                  </a:cubicBezTo>
                  <a:cubicBezTo>
                    <a:pt x="53" y="89"/>
                    <a:pt x="138" y="27"/>
                    <a:pt x="203" y="10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68" y="0"/>
                    <a:pt x="318" y="12"/>
                    <a:pt x="357" y="44"/>
                  </a:cubicBezTo>
                  <a:cubicBezTo>
                    <a:pt x="423" y="99"/>
                    <a:pt x="436" y="203"/>
                    <a:pt x="439" y="287"/>
                  </a:cubicBezTo>
                  <a:cubicBezTo>
                    <a:pt x="444" y="332"/>
                    <a:pt x="428" y="420"/>
                    <a:pt x="410" y="487"/>
                  </a:cubicBezTo>
                  <a:cubicBezTo>
                    <a:pt x="391" y="558"/>
                    <a:pt x="358" y="649"/>
                    <a:pt x="310" y="682"/>
                  </a:cubicBezTo>
                  <a:lnTo>
                    <a:pt x="295" y="693"/>
                  </a:lnTo>
                  <a:close/>
                  <a:moveTo>
                    <a:pt x="114" y="566"/>
                  </a:moveTo>
                  <a:cubicBezTo>
                    <a:pt x="168" y="578"/>
                    <a:pt x="220" y="592"/>
                    <a:pt x="275" y="605"/>
                  </a:cubicBezTo>
                  <a:cubicBezTo>
                    <a:pt x="292" y="584"/>
                    <a:pt x="313" y="537"/>
                    <a:pt x="333" y="466"/>
                  </a:cubicBezTo>
                  <a:cubicBezTo>
                    <a:pt x="353" y="391"/>
                    <a:pt x="362" y="319"/>
                    <a:pt x="359" y="296"/>
                  </a:cubicBezTo>
                  <a:cubicBezTo>
                    <a:pt x="359" y="294"/>
                    <a:pt x="359" y="294"/>
                    <a:pt x="359" y="294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7" y="229"/>
                    <a:pt x="349" y="141"/>
                    <a:pt x="305" y="105"/>
                  </a:cubicBezTo>
                  <a:cubicBezTo>
                    <a:pt x="286" y="88"/>
                    <a:pt x="258" y="83"/>
                    <a:pt x="221" y="88"/>
                  </a:cubicBezTo>
                  <a:cubicBezTo>
                    <a:pt x="162" y="105"/>
                    <a:pt x="117" y="180"/>
                    <a:pt x="95" y="302"/>
                  </a:cubicBezTo>
                  <a:cubicBezTo>
                    <a:pt x="82" y="373"/>
                    <a:pt x="90" y="478"/>
                    <a:pt x="105" y="539"/>
                  </a:cubicBezTo>
                  <a:cubicBezTo>
                    <a:pt x="109" y="550"/>
                    <a:pt x="111" y="558"/>
                    <a:pt x="113" y="564"/>
                  </a:cubicBezTo>
                  <a:cubicBezTo>
                    <a:pt x="113" y="565"/>
                    <a:pt x="113" y="565"/>
                    <a:pt x="114" y="5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xmlns="" id="{5393D109-BE4D-4490-9EE9-F75C4E10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753"/>
              <a:ext cx="396" cy="801"/>
            </a:xfrm>
            <a:custGeom>
              <a:avLst/>
              <a:gdLst>
                <a:gd name="T0" fmla="*/ 13 w 210"/>
                <a:gd name="T1" fmla="*/ 385 h 426"/>
                <a:gd name="T2" fmla="*/ 16 w 210"/>
                <a:gd name="T3" fmla="*/ 396 h 426"/>
                <a:gd name="T4" fmla="*/ 141 w 210"/>
                <a:gd name="T5" fmla="*/ 426 h 426"/>
                <a:gd name="T6" fmla="*/ 183 w 210"/>
                <a:gd name="T7" fmla="*/ 313 h 426"/>
                <a:gd name="T8" fmla="*/ 209 w 210"/>
                <a:gd name="T9" fmla="*/ 155 h 426"/>
                <a:gd name="T10" fmla="*/ 208 w 210"/>
                <a:gd name="T11" fmla="*/ 150 h 426"/>
                <a:gd name="T12" fmla="*/ 208 w 210"/>
                <a:gd name="T13" fmla="*/ 148 h 426"/>
                <a:gd name="T14" fmla="*/ 179 w 210"/>
                <a:gd name="T15" fmla="*/ 0 h 426"/>
                <a:gd name="T16" fmla="*/ 0 w 210"/>
                <a:gd name="T17" fmla="*/ 307 h 426"/>
                <a:gd name="T18" fmla="*/ 13 w 210"/>
                <a:gd name="T19" fmla="*/ 38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26">
                  <a:moveTo>
                    <a:pt x="13" y="385"/>
                  </a:moveTo>
                  <a:cubicBezTo>
                    <a:pt x="14" y="389"/>
                    <a:pt x="15" y="393"/>
                    <a:pt x="16" y="396"/>
                  </a:cubicBezTo>
                  <a:cubicBezTo>
                    <a:pt x="58" y="405"/>
                    <a:pt x="99" y="416"/>
                    <a:pt x="141" y="426"/>
                  </a:cubicBezTo>
                  <a:cubicBezTo>
                    <a:pt x="153" y="404"/>
                    <a:pt x="168" y="366"/>
                    <a:pt x="183" y="313"/>
                  </a:cubicBezTo>
                  <a:cubicBezTo>
                    <a:pt x="205" y="232"/>
                    <a:pt x="210" y="169"/>
                    <a:pt x="209" y="155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5" y="78"/>
                    <a:pt x="196" y="28"/>
                    <a:pt x="179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" y="336"/>
                    <a:pt x="7" y="364"/>
                    <a:pt x="13" y="385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FCADE1D8-AD2A-4C29-ACF4-5A464A0F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2007"/>
              <a:ext cx="214" cy="258"/>
            </a:xfrm>
            <a:custGeom>
              <a:avLst/>
              <a:gdLst>
                <a:gd name="T0" fmla="*/ 49 w 114"/>
                <a:gd name="T1" fmla="*/ 133 h 137"/>
                <a:gd name="T2" fmla="*/ 49 w 114"/>
                <a:gd name="T3" fmla="*/ 133 h 137"/>
                <a:gd name="T4" fmla="*/ 114 w 114"/>
                <a:gd name="T5" fmla="*/ 25 h 137"/>
                <a:gd name="T6" fmla="*/ 88 w 114"/>
                <a:gd name="T7" fmla="*/ 18 h 137"/>
                <a:gd name="T8" fmla="*/ 28 w 114"/>
                <a:gd name="T9" fmla="*/ 0 h 137"/>
                <a:gd name="T10" fmla="*/ 19 w 114"/>
                <a:gd name="T11" fmla="*/ 121 h 137"/>
                <a:gd name="T12" fmla="*/ 49 w 114"/>
                <a:gd name="T13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49" y="133"/>
                  </a:moveTo>
                  <a:cubicBezTo>
                    <a:pt x="49" y="133"/>
                    <a:pt x="49" y="133"/>
                    <a:pt x="49" y="133"/>
                  </a:cubicBezTo>
                  <a:cubicBezTo>
                    <a:pt x="71" y="127"/>
                    <a:pt x="99" y="95"/>
                    <a:pt x="114" y="25"/>
                  </a:cubicBezTo>
                  <a:cubicBezTo>
                    <a:pt x="105" y="23"/>
                    <a:pt x="97" y="20"/>
                    <a:pt x="88" y="18"/>
                  </a:cubicBezTo>
                  <a:cubicBezTo>
                    <a:pt x="67" y="12"/>
                    <a:pt x="48" y="6"/>
                    <a:pt x="28" y="0"/>
                  </a:cubicBezTo>
                  <a:cubicBezTo>
                    <a:pt x="0" y="58"/>
                    <a:pt x="4" y="100"/>
                    <a:pt x="19" y="121"/>
                  </a:cubicBezTo>
                  <a:cubicBezTo>
                    <a:pt x="25" y="129"/>
                    <a:pt x="34" y="137"/>
                    <a:pt x="49" y="133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85D787E7-9401-4521-98B6-BBE1BA5DF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" y="-12"/>
              <a:ext cx="837" cy="1303"/>
            </a:xfrm>
            <a:custGeom>
              <a:avLst/>
              <a:gdLst>
                <a:gd name="T0" fmla="*/ 149 w 444"/>
                <a:gd name="T1" fmla="*/ 693 h 693"/>
                <a:gd name="T2" fmla="*/ 134 w 444"/>
                <a:gd name="T3" fmla="*/ 683 h 693"/>
                <a:gd name="T4" fmla="*/ 35 w 444"/>
                <a:gd name="T5" fmla="*/ 488 h 693"/>
                <a:gd name="T6" fmla="*/ 6 w 444"/>
                <a:gd name="T7" fmla="*/ 288 h 693"/>
                <a:gd name="T8" fmla="*/ 88 w 444"/>
                <a:gd name="T9" fmla="*/ 44 h 693"/>
                <a:gd name="T10" fmla="*/ 237 w 444"/>
                <a:gd name="T11" fmla="*/ 9 h 693"/>
                <a:gd name="T12" fmla="*/ 239 w 444"/>
                <a:gd name="T13" fmla="*/ 9 h 693"/>
                <a:gd name="T14" fmla="*/ 241 w 444"/>
                <a:gd name="T15" fmla="*/ 10 h 693"/>
                <a:gd name="T16" fmla="*/ 428 w 444"/>
                <a:gd name="T17" fmla="*/ 287 h 693"/>
                <a:gd name="T18" fmla="*/ 417 w 444"/>
                <a:gd name="T19" fmla="*/ 560 h 693"/>
                <a:gd name="T20" fmla="*/ 416 w 444"/>
                <a:gd name="T21" fmla="*/ 563 h 693"/>
                <a:gd name="T22" fmla="*/ 408 w 444"/>
                <a:gd name="T23" fmla="*/ 588 h 693"/>
                <a:gd name="T24" fmla="*/ 370 w 444"/>
                <a:gd name="T25" fmla="*/ 638 h 693"/>
                <a:gd name="T26" fmla="*/ 365 w 444"/>
                <a:gd name="T27" fmla="*/ 641 h 693"/>
                <a:gd name="T28" fmla="*/ 360 w 444"/>
                <a:gd name="T29" fmla="*/ 642 h 693"/>
                <a:gd name="T30" fmla="*/ 167 w 444"/>
                <a:gd name="T31" fmla="*/ 689 h 693"/>
                <a:gd name="T32" fmla="*/ 149 w 444"/>
                <a:gd name="T33" fmla="*/ 693 h 693"/>
                <a:gd name="T34" fmla="*/ 199 w 444"/>
                <a:gd name="T35" fmla="*/ 86 h 693"/>
                <a:gd name="T36" fmla="*/ 139 w 444"/>
                <a:gd name="T37" fmla="*/ 105 h 693"/>
                <a:gd name="T38" fmla="*/ 86 w 444"/>
                <a:gd name="T39" fmla="*/ 292 h 693"/>
                <a:gd name="T40" fmla="*/ 86 w 444"/>
                <a:gd name="T41" fmla="*/ 294 h 693"/>
                <a:gd name="T42" fmla="*/ 85 w 444"/>
                <a:gd name="T43" fmla="*/ 296 h 693"/>
                <a:gd name="T44" fmla="*/ 112 w 444"/>
                <a:gd name="T45" fmla="*/ 466 h 693"/>
                <a:gd name="T46" fmla="*/ 169 w 444"/>
                <a:gd name="T47" fmla="*/ 606 h 693"/>
                <a:gd name="T48" fmla="*/ 331 w 444"/>
                <a:gd name="T49" fmla="*/ 566 h 693"/>
                <a:gd name="T50" fmla="*/ 332 w 444"/>
                <a:gd name="T51" fmla="*/ 564 h 693"/>
                <a:gd name="T52" fmla="*/ 340 w 444"/>
                <a:gd name="T53" fmla="*/ 539 h 693"/>
                <a:gd name="T54" fmla="*/ 350 w 444"/>
                <a:gd name="T55" fmla="*/ 302 h 693"/>
                <a:gd name="T56" fmla="*/ 223 w 444"/>
                <a:gd name="T57" fmla="*/ 88 h 693"/>
                <a:gd name="T58" fmla="*/ 199 w 444"/>
                <a:gd name="T59" fmla="*/ 8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4" h="693">
                  <a:moveTo>
                    <a:pt x="149" y="693"/>
                  </a:moveTo>
                  <a:cubicBezTo>
                    <a:pt x="134" y="683"/>
                    <a:pt x="134" y="683"/>
                    <a:pt x="134" y="683"/>
                  </a:cubicBezTo>
                  <a:cubicBezTo>
                    <a:pt x="87" y="649"/>
                    <a:pt x="54" y="558"/>
                    <a:pt x="35" y="488"/>
                  </a:cubicBezTo>
                  <a:cubicBezTo>
                    <a:pt x="16" y="420"/>
                    <a:pt x="0" y="333"/>
                    <a:pt x="6" y="288"/>
                  </a:cubicBezTo>
                  <a:cubicBezTo>
                    <a:pt x="9" y="203"/>
                    <a:pt x="21" y="99"/>
                    <a:pt x="88" y="44"/>
                  </a:cubicBezTo>
                  <a:cubicBezTo>
                    <a:pt x="126" y="12"/>
                    <a:pt x="176" y="0"/>
                    <a:pt x="237" y="9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307" y="27"/>
                    <a:pt x="392" y="89"/>
                    <a:pt x="428" y="287"/>
                  </a:cubicBezTo>
                  <a:cubicBezTo>
                    <a:pt x="444" y="375"/>
                    <a:pt x="435" y="491"/>
                    <a:pt x="417" y="560"/>
                  </a:cubicBezTo>
                  <a:cubicBezTo>
                    <a:pt x="416" y="563"/>
                    <a:pt x="416" y="563"/>
                    <a:pt x="416" y="563"/>
                  </a:cubicBezTo>
                  <a:cubicBezTo>
                    <a:pt x="412" y="573"/>
                    <a:pt x="410" y="581"/>
                    <a:pt x="408" y="588"/>
                  </a:cubicBezTo>
                  <a:cubicBezTo>
                    <a:pt x="400" y="614"/>
                    <a:pt x="395" y="625"/>
                    <a:pt x="370" y="638"/>
                  </a:cubicBezTo>
                  <a:cubicBezTo>
                    <a:pt x="365" y="641"/>
                    <a:pt x="365" y="641"/>
                    <a:pt x="365" y="641"/>
                  </a:cubicBezTo>
                  <a:cubicBezTo>
                    <a:pt x="360" y="642"/>
                    <a:pt x="360" y="642"/>
                    <a:pt x="360" y="642"/>
                  </a:cubicBezTo>
                  <a:cubicBezTo>
                    <a:pt x="294" y="657"/>
                    <a:pt x="230" y="673"/>
                    <a:pt x="167" y="689"/>
                  </a:cubicBezTo>
                  <a:lnTo>
                    <a:pt x="149" y="693"/>
                  </a:lnTo>
                  <a:close/>
                  <a:moveTo>
                    <a:pt x="199" y="86"/>
                  </a:moveTo>
                  <a:cubicBezTo>
                    <a:pt x="174" y="86"/>
                    <a:pt x="154" y="93"/>
                    <a:pt x="139" y="105"/>
                  </a:cubicBezTo>
                  <a:cubicBezTo>
                    <a:pt x="96" y="141"/>
                    <a:pt x="88" y="229"/>
                    <a:pt x="86" y="292"/>
                  </a:cubicBezTo>
                  <a:cubicBezTo>
                    <a:pt x="86" y="294"/>
                    <a:pt x="86" y="294"/>
                    <a:pt x="86" y="294"/>
                  </a:cubicBezTo>
                  <a:cubicBezTo>
                    <a:pt x="85" y="296"/>
                    <a:pt x="85" y="296"/>
                    <a:pt x="85" y="296"/>
                  </a:cubicBezTo>
                  <a:cubicBezTo>
                    <a:pt x="82" y="320"/>
                    <a:pt x="91" y="391"/>
                    <a:pt x="112" y="466"/>
                  </a:cubicBezTo>
                  <a:cubicBezTo>
                    <a:pt x="131" y="537"/>
                    <a:pt x="153" y="584"/>
                    <a:pt x="169" y="606"/>
                  </a:cubicBezTo>
                  <a:cubicBezTo>
                    <a:pt x="222" y="592"/>
                    <a:pt x="276" y="579"/>
                    <a:pt x="331" y="566"/>
                  </a:cubicBezTo>
                  <a:cubicBezTo>
                    <a:pt x="331" y="566"/>
                    <a:pt x="331" y="565"/>
                    <a:pt x="332" y="564"/>
                  </a:cubicBezTo>
                  <a:cubicBezTo>
                    <a:pt x="333" y="558"/>
                    <a:pt x="336" y="550"/>
                    <a:pt x="340" y="539"/>
                  </a:cubicBezTo>
                  <a:cubicBezTo>
                    <a:pt x="355" y="478"/>
                    <a:pt x="363" y="374"/>
                    <a:pt x="350" y="302"/>
                  </a:cubicBezTo>
                  <a:cubicBezTo>
                    <a:pt x="327" y="181"/>
                    <a:pt x="283" y="105"/>
                    <a:pt x="223" y="88"/>
                  </a:cubicBezTo>
                  <a:cubicBezTo>
                    <a:pt x="215" y="87"/>
                    <a:pt x="207" y="86"/>
                    <a:pt x="19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CBB076C7-792B-404A-9BAB-B3440EE7F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1255"/>
              <a:ext cx="640" cy="705"/>
            </a:xfrm>
            <a:custGeom>
              <a:avLst/>
              <a:gdLst>
                <a:gd name="T0" fmla="*/ 192 w 340"/>
                <a:gd name="T1" fmla="*/ 375 h 375"/>
                <a:gd name="T2" fmla="*/ 156 w 340"/>
                <a:gd name="T3" fmla="*/ 370 h 375"/>
                <a:gd name="T4" fmla="*/ 3 w 340"/>
                <a:gd name="T5" fmla="*/ 110 h 375"/>
                <a:gd name="T6" fmla="*/ 0 w 340"/>
                <a:gd name="T7" fmla="*/ 78 h 375"/>
                <a:gd name="T8" fmla="*/ 31 w 340"/>
                <a:gd name="T9" fmla="*/ 69 h 375"/>
                <a:gd name="T10" fmla="*/ 117 w 340"/>
                <a:gd name="T11" fmla="*/ 43 h 375"/>
                <a:gd name="T12" fmla="*/ 226 w 340"/>
                <a:gd name="T13" fmla="*/ 10 h 375"/>
                <a:gd name="T14" fmla="*/ 255 w 340"/>
                <a:gd name="T15" fmla="*/ 0 h 375"/>
                <a:gd name="T16" fmla="*/ 272 w 340"/>
                <a:gd name="T17" fmla="*/ 25 h 375"/>
                <a:gd name="T18" fmla="*/ 336 w 340"/>
                <a:gd name="T19" fmla="*/ 189 h 375"/>
                <a:gd name="T20" fmla="*/ 304 w 340"/>
                <a:gd name="T21" fmla="*/ 317 h 375"/>
                <a:gd name="T22" fmla="*/ 192 w 340"/>
                <a:gd name="T23" fmla="*/ 375 h 375"/>
                <a:gd name="T24" fmla="*/ 86 w 340"/>
                <a:gd name="T25" fmla="*/ 135 h 375"/>
                <a:gd name="T26" fmla="*/ 177 w 340"/>
                <a:gd name="T27" fmla="*/ 293 h 375"/>
                <a:gd name="T28" fmla="*/ 240 w 340"/>
                <a:gd name="T29" fmla="*/ 270 h 375"/>
                <a:gd name="T30" fmla="*/ 221 w 340"/>
                <a:gd name="T31" fmla="*/ 95 h 375"/>
                <a:gd name="T32" fmla="*/ 139 w 340"/>
                <a:gd name="T33" fmla="*/ 120 h 375"/>
                <a:gd name="T34" fmla="*/ 86 w 340"/>
                <a:gd name="T35" fmla="*/ 1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75">
                  <a:moveTo>
                    <a:pt x="192" y="375"/>
                  </a:moveTo>
                  <a:cubicBezTo>
                    <a:pt x="180" y="375"/>
                    <a:pt x="168" y="374"/>
                    <a:pt x="156" y="370"/>
                  </a:cubicBezTo>
                  <a:cubicBezTo>
                    <a:pt x="71" y="347"/>
                    <a:pt x="14" y="249"/>
                    <a:pt x="3" y="11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63" y="59"/>
                    <a:pt x="90" y="51"/>
                    <a:pt x="117" y="43"/>
                  </a:cubicBezTo>
                  <a:cubicBezTo>
                    <a:pt x="156" y="32"/>
                    <a:pt x="189" y="22"/>
                    <a:pt x="226" y="1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10" y="81"/>
                    <a:pt x="331" y="136"/>
                    <a:pt x="336" y="189"/>
                  </a:cubicBezTo>
                  <a:cubicBezTo>
                    <a:pt x="340" y="238"/>
                    <a:pt x="329" y="282"/>
                    <a:pt x="304" y="317"/>
                  </a:cubicBezTo>
                  <a:cubicBezTo>
                    <a:pt x="277" y="354"/>
                    <a:pt x="236" y="375"/>
                    <a:pt x="192" y="375"/>
                  </a:cubicBezTo>
                  <a:close/>
                  <a:moveTo>
                    <a:pt x="86" y="135"/>
                  </a:moveTo>
                  <a:cubicBezTo>
                    <a:pt x="101" y="236"/>
                    <a:pt x="142" y="283"/>
                    <a:pt x="177" y="293"/>
                  </a:cubicBezTo>
                  <a:cubicBezTo>
                    <a:pt x="201" y="300"/>
                    <a:pt x="224" y="291"/>
                    <a:pt x="240" y="270"/>
                  </a:cubicBezTo>
                  <a:cubicBezTo>
                    <a:pt x="262" y="238"/>
                    <a:pt x="268" y="177"/>
                    <a:pt x="221" y="95"/>
                  </a:cubicBezTo>
                  <a:cubicBezTo>
                    <a:pt x="194" y="104"/>
                    <a:pt x="167" y="112"/>
                    <a:pt x="139" y="120"/>
                  </a:cubicBezTo>
                  <a:cubicBezTo>
                    <a:pt x="122" y="125"/>
                    <a:pt x="105" y="130"/>
                    <a:pt x="8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Line 47">
              <a:extLst>
                <a:ext uri="{FF2B5EF4-FFF2-40B4-BE49-F238E27FC236}">
                  <a16:creationId xmlns:a16="http://schemas.microsoft.com/office/drawing/2014/main" xmlns="" id="{84C2D0EA-FE0D-4344-8544-B617EECD2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1329"/>
              <a:ext cx="0" cy="0"/>
            </a:xfrm>
            <a:prstGeom prst="line">
              <a:avLst/>
            </a:prstGeom>
            <a:grpFill/>
            <a:ln w="2397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F41209B7-BE96-429A-9584-0780BFB7C8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9876" y="1590118"/>
            <a:ext cx="840526" cy="452948"/>
            <a:chOff x="2" y="1"/>
            <a:chExt cx="2893" cy="1559"/>
          </a:xfrm>
          <a:solidFill>
            <a:srgbClr val="003838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A7F33CD5-64E1-424C-883D-64449A5BC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1"/>
              <a:ext cx="2893" cy="1559"/>
            </a:xfrm>
            <a:custGeom>
              <a:avLst/>
              <a:gdLst>
                <a:gd name="T0" fmla="*/ 1458 w 1538"/>
                <a:gd name="T1" fmla="*/ 311 h 828"/>
                <a:gd name="T2" fmla="*/ 1334 w 1538"/>
                <a:gd name="T3" fmla="*/ 255 h 828"/>
                <a:gd name="T4" fmla="*/ 1225 w 1538"/>
                <a:gd name="T5" fmla="*/ 81 h 828"/>
                <a:gd name="T6" fmla="*/ 1079 w 1538"/>
                <a:gd name="T7" fmla="*/ 0 h 828"/>
                <a:gd name="T8" fmla="*/ 614 w 1538"/>
                <a:gd name="T9" fmla="*/ 0 h 828"/>
                <a:gd name="T10" fmla="*/ 476 w 1538"/>
                <a:gd name="T11" fmla="*/ 68 h 828"/>
                <a:gd name="T12" fmla="*/ 335 w 1538"/>
                <a:gd name="T13" fmla="*/ 252 h 828"/>
                <a:gd name="T14" fmla="*/ 101 w 1538"/>
                <a:gd name="T15" fmla="*/ 317 h 828"/>
                <a:gd name="T16" fmla="*/ 0 w 1538"/>
                <a:gd name="T17" fmla="*/ 449 h 828"/>
                <a:gd name="T18" fmla="*/ 0 w 1538"/>
                <a:gd name="T19" fmla="*/ 539 h 828"/>
                <a:gd name="T20" fmla="*/ 136 w 1538"/>
                <a:gd name="T21" fmla="*/ 678 h 828"/>
                <a:gd name="T22" fmla="*/ 156 w 1538"/>
                <a:gd name="T23" fmla="*/ 678 h 828"/>
                <a:gd name="T24" fmla="*/ 370 w 1538"/>
                <a:gd name="T25" fmla="*/ 803 h 828"/>
                <a:gd name="T26" fmla="*/ 495 w 1538"/>
                <a:gd name="T27" fmla="*/ 678 h 828"/>
                <a:gd name="T28" fmla="*/ 1025 w 1538"/>
                <a:gd name="T29" fmla="*/ 678 h 828"/>
                <a:gd name="T30" fmla="*/ 1238 w 1538"/>
                <a:gd name="T31" fmla="*/ 803 h 828"/>
                <a:gd name="T32" fmla="*/ 1364 w 1538"/>
                <a:gd name="T33" fmla="*/ 678 h 828"/>
                <a:gd name="T34" fmla="*/ 1401 w 1538"/>
                <a:gd name="T35" fmla="*/ 678 h 828"/>
                <a:gd name="T36" fmla="*/ 1538 w 1538"/>
                <a:gd name="T37" fmla="*/ 539 h 828"/>
                <a:gd name="T38" fmla="*/ 1538 w 1538"/>
                <a:gd name="T39" fmla="*/ 437 h 828"/>
                <a:gd name="T40" fmla="*/ 1458 w 1538"/>
                <a:gd name="T41" fmla="*/ 311 h 828"/>
                <a:gd name="T42" fmla="*/ 326 w 1538"/>
                <a:gd name="T43" fmla="*/ 745 h 828"/>
                <a:gd name="T44" fmla="*/ 214 w 1538"/>
                <a:gd name="T45" fmla="*/ 633 h 828"/>
                <a:gd name="T46" fmla="*/ 326 w 1538"/>
                <a:gd name="T47" fmla="*/ 521 h 828"/>
                <a:gd name="T48" fmla="*/ 438 w 1538"/>
                <a:gd name="T49" fmla="*/ 633 h 828"/>
                <a:gd name="T50" fmla="*/ 438 w 1538"/>
                <a:gd name="T51" fmla="*/ 633 h 828"/>
                <a:gd name="T52" fmla="*/ 326 w 1538"/>
                <a:gd name="T53" fmla="*/ 745 h 828"/>
                <a:gd name="T54" fmla="*/ 1194 w 1538"/>
                <a:gd name="T55" fmla="*/ 745 h 828"/>
                <a:gd name="T56" fmla="*/ 1082 w 1538"/>
                <a:gd name="T57" fmla="*/ 633 h 828"/>
                <a:gd name="T58" fmla="*/ 1194 w 1538"/>
                <a:gd name="T59" fmla="*/ 521 h 828"/>
                <a:gd name="T60" fmla="*/ 1306 w 1538"/>
                <a:gd name="T61" fmla="*/ 633 h 828"/>
                <a:gd name="T62" fmla="*/ 1306 w 1538"/>
                <a:gd name="T63" fmla="*/ 633 h 828"/>
                <a:gd name="T64" fmla="*/ 1194 w 1538"/>
                <a:gd name="T65" fmla="*/ 745 h 828"/>
                <a:gd name="T66" fmla="*/ 1475 w 1538"/>
                <a:gd name="T67" fmla="*/ 539 h 828"/>
                <a:gd name="T68" fmla="*/ 1401 w 1538"/>
                <a:gd name="T69" fmla="*/ 615 h 828"/>
                <a:gd name="T70" fmla="*/ 1368 w 1538"/>
                <a:gd name="T71" fmla="*/ 615 h 828"/>
                <a:gd name="T72" fmla="*/ 1175 w 1538"/>
                <a:gd name="T73" fmla="*/ 460 h 828"/>
                <a:gd name="T74" fmla="*/ 1020 w 1538"/>
                <a:gd name="T75" fmla="*/ 615 h 828"/>
                <a:gd name="T76" fmla="*/ 500 w 1538"/>
                <a:gd name="T77" fmla="*/ 615 h 828"/>
                <a:gd name="T78" fmla="*/ 306 w 1538"/>
                <a:gd name="T79" fmla="*/ 460 h 828"/>
                <a:gd name="T80" fmla="*/ 152 w 1538"/>
                <a:gd name="T81" fmla="*/ 615 h 828"/>
                <a:gd name="T82" fmla="*/ 136 w 1538"/>
                <a:gd name="T83" fmla="*/ 615 h 828"/>
                <a:gd name="T84" fmla="*/ 62 w 1538"/>
                <a:gd name="T85" fmla="*/ 539 h 828"/>
                <a:gd name="T86" fmla="*/ 62 w 1538"/>
                <a:gd name="T87" fmla="*/ 449 h 828"/>
                <a:gd name="T88" fmla="*/ 117 w 1538"/>
                <a:gd name="T89" fmla="*/ 377 h 828"/>
                <a:gd name="T90" fmla="*/ 363 w 1538"/>
                <a:gd name="T91" fmla="*/ 310 h 828"/>
                <a:gd name="T92" fmla="*/ 379 w 1538"/>
                <a:gd name="T93" fmla="*/ 299 h 828"/>
                <a:gd name="T94" fmla="*/ 526 w 1538"/>
                <a:gd name="T95" fmla="*/ 106 h 828"/>
                <a:gd name="T96" fmla="*/ 614 w 1538"/>
                <a:gd name="T97" fmla="*/ 63 h 828"/>
                <a:gd name="T98" fmla="*/ 1079 w 1538"/>
                <a:gd name="T99" fmla="*/ 63 h 828"/>
                <a:gd name="T100" fmla="*/ 1172 w 1538"/>
                <a:gd name="T101" fmla="*/ 114 h 828"/>
                <a:gd name="T102" fmla="*/ 1286 w 1538"/>
                <a:gd name="T103" fmla="*/ 296 h 828"/>
                <a:gd name="T104" fmla="*/ 1300 w 1538"/>
                <a:gd name="T105" fmla="*/ 308 h 828"/>
                <a:gd name="T106" fmla="*/ 1431 w 1538"/>
                <a:gd name="T107" fmla="*/ 369 h 828"/>
                <a:gd name="T108" fmla="*/ 1474 w 1538"/>
                <a:gd name="T109" fmla="*/ 437 h 828"/>
                <a:gd name="T110" fmla="*/ 1474 w 1538"/>
                <a:gd name="T111" fmla="*/ 539 h 828"/>
                <a:gd name="T112" fmla="*/ 1475 w 1538"/>
                <a:gd name="T113" fmla="*/ 53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828">
                  <a:moveTo>
                    <a:pt x="1458" y="311"/>
                  </a:moveTo>
                  <a:cubicBezTo>
                    <a:pt x="1334" y="255"/>
                    <a:pt x="1334" y="255"/>
                    <a:pt x="1334" y="255"/>
                  </a:cubicBezTo>
                  <a:cubicBezTo>
                    <a:pt x="1225" y="81"/>
                    <a:pt x="1225" y="81"/>
                    <a:pt x="1225" y="81"/>
                  </a:cubicBezTo>
                  <a:cubicBezTo>
                    <a:pt x="1194" y="30"/>
                    <a:pt x="1138" y="0"/>
                    <a:pt x="1079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60" y="0"/>
                    <a:pt x="509" y="25"/>
                    <a:pt x="476" y="68"/>
                  </a:cubicBezTo>
                  <a:cubicBezTo>
                    <a:pt x="335" y="252"/>
                    <a:pt x="335" y="252"/>
                    <a:pt x="335" y="252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41" y="333"/>
                    <a:pt x="0" y="388"/>
                    <a:pt x="0" y="44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615"/>
                    <a:pt x="60" y="678"/>
                    <a:pt x="136" y="678"/>
                  </a:cubicBezTo>
                  <a:cubicBezTo>
                    <a:pt x="156" y="678"/>
                    <a:pt x="156" y="678"/>
                    <a:pt x="156" y="678"/>
                  </a:cubicBezTo>
                  <a:cubicBezTo>
                    <a:pt x="181" y="771"/>
                    <a:pt x="276" y="828"/>
                    <a:pt x="370" y="803"/>
                  </a:cubicBezTo>
                  <a:cubicBezTo>
                    <a:pt x="431" y="787"/>
                    <a:pt x="479" y="739"/>
                    <a:pt x="495" y="678"/>
                  </a:cubicBezTo>
                  <a:cubicBezTo>
                    <a:pt x="1025" y="678"/>
                    <a:pt x="1025" y="678"/>
                    <a:pt x="1025" y="678"/>
                  </a:cubicBezTo>
                  <a:cubicBezTo>
                    <a:pt x="1049" y="771"/>
                    <a:pt x="1144" y="828"/>
                    <a:pt x="1238" y="803"/>
                  </a:cubicBezTo>
                  <a:cubicBezTo>
                    <a:pt x="1300" y="787"/>
                    <a:pt x="1348" y="739"/>
                    <a:pt x="1364" y="678"/>
                  </a:cubicBezTo>
                  <a:cubicBezTo>
                    <a:pt x="1401" y="678"/>
                    <a:pt x="1401" y="678"/>
                    <a:pt x="1401" y="678"/>
                  </a:cubicBezTo>
                  <a:cubicBezTo>
                    <a:pt x="1477" y="678"/>
                    <a:pt x="1538" y="615"/>
                    <a:pt x="1538" y="539"/>
                  </a:cubicBezTo>
                  <a:cubicBezTo>
                    <a:pt x="1538" y="437"/>
                    <a:pt x="1538" y="437"/>
                    <a:pt x="1538" y="437"/>
                  </a:cubicBezTo>
                  <a:cubicBezTo>
                    <a:pt x="1538" y="383"/>
                    <a:pt x="1507" y="334"/>
                    <a:pt x="1458" y="311"/>
                  </a:cubicBezTo>
                  <a:close/>
                  <a:moveTo>
                    <a:pt x="326" y="745"/>
                  </a:moveTo>
                  <a:cubicBezTo>
                    <a:pt x="264" y="745"/>
                    <a:pt x="214" y="695"/>
                    <a:pt x="214" y="633"/>
                  </a:cubicBezTo>
                  <a:cubicBezTo>
                    <a:pt x="214" y="572"/>
                    <a:pt x="264" y="521"/>
                    <a:pt x="326" y="521"/>
                  </a:cubicBezTo>
                  <a:cubicBezTo>
                    <a:pt x="387" y="521"/>
                    <a:pt x="438" y="572"/>
                    <a:pt x="438" y="633"/>
                  </a:cubicBezTo>
                  <a:cubicBezTo>
                    <a:pt x="438" y="633"/>
                    <a:pt x="438" y="633"/>
                    <a:pt x="438" y="633"/>
                  </a:cubicBezTo>
                  <a:cubicBezTo>
                    <a:pt x="438" y="695"/>
                    <a:pt x="388" y="745"/>
                    <a:pt x="326" y="745"/>
                  </a:cubicBezTo>
                  <a:close/>
                  <a:moveTo>
                    <a:pt x="1194" y="745"/>
                  </a:moveTo>
                  <a:cubicBezTo>
                    <a:pt x="1132" y="745"/>
                    <a:pt x="1082" y="695"/>
                    <a:pt x="1082" y="633"/>
                  </a:cubicBezTo>
                  <a:cubicBezTo>
                    <a:pt x="1082" y="572"/>
                    <a:pt x="1132" y="521"/>
                    <a:pt x="1194" y="521"/>
                  </a:cubicBezTo>
                  <a:cubicBezTo>
                    <a:pt x="1256" y="521"/>
                    <a:pt x="1306" y="572"/>
                    <a:pt x="1306" y="633"/>
                  </a:cubicBezTo>
                  <a:cubicBezTo>
                    <a:pt x="1306" y="633"/>
                    <a:pt x="1306" y="633"/>
                    <a:pt x="1306" y="633"/>
                  </a:cubicBezTo>
                  <a:cubicBezTo>
                    <a:pt x="1306" y="695"/>
                    <a:pt x="1256" y="745"/>
                    <a:pt x="1194" y="745"/>
                  </a:cubicBezTo>
                  <a:close/>
                  <a:moveTo>
                    <a:pt x="1475" y="539"/>
                  </a:moveTo>
                  <a:cubicBezTo>
                    <a:pt x="1475" y="580"/>
                    <a:pt x="1443" y="615"/>
                    <a:pt x="1401" y="615"/>
                  </a:cubicBezTo>
                  <a:cubicBezTo>
                    <a:pt x="1368" y="615"/>
                    <a:pt x="1368" y="615"/>
                    <a:pt x="1368" y="615"/>
                  </a:cubicBezTo>
                  <a:cubicBezTo>
                    <a:pt x="1358" y="519"/>
                    <a:pt x="1271" y="449"/>
                    <a:pt x="1175" y="460"/>
                  </a:cubicBezTo>
                  <a:cubicBezTo>
                    <a:pt x="1093" y="469"/>
                    <a:pt x="1029" y="533"/>
                    <a:pt x="1020" y="615"/>
                  </a:cubicBezTo>
                  <a:cubicBezTo>
                    <a:pt x="500" y="615"/>
                    <a:pt x="500" y="615"/>
                    <a:pt x="500" y="615"/>
                  </a:cubicBezTo>
                  <a:cubicBezTo>
                    <a:pt x="489" y="519"/>
                    <a:pt x="403" y="449"/>
                    <a:pt x="306" y="460"/>
                  </a:cubicBezTo>
                  <a:cubicBezTo>
                    <a:pt x="225" y="469"/>
                    <a:pt x="160" y="533"/>
                    <a:pt x="152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95" y="615"/>
                    <a:pt x="62" y="580"/>
                    <a:pt x="62" y="539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2" y="416"/>
                    <a:pt x="85" y="386"/>
                    <a:pt x="117" y="377"/>
                  </a:cubicBezTo>
                  <a:cubicBezTo>
                    <a:pt x="363" y="310"/>
                    <a:pt x="363" y="310"/>
                    <a:pt x="363" y="310"/>
                  </a:cubicBezTo>
                  <a:cubicBezTo>
                    <a:pt x="369" y="308"/>
                    <a:pt x="375" y="304"/>
                    <a:pt x="379" y="299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47" y="79"/>
                    <a:pt x="580" y="63"/>
                    <a:pt x="614" y="63"/>
                  </a:cubicBezTo>
                  <a:cubicBezTo>
                    <a:pt x="1079" y="63"/>
                    <a:pt x="1079" y="63"/>
                    <a:pt x="1079" y="63"/>
                  </a:cubicBezTo>
                  <a:cubicBezTo>
                    <a:pt x="1116" y="63"/>
                    <a:pt x="1152" y="82"/>
                    <a:pt x="1172" y="114"/>
                  </a:cubicBezTo>
                  <a:cubicBezTo>
                    <a:pt x="1286" y="296"/>
                    <a:pt x="1286" y="296"/>
                    <a:pt x="1286" y="296"/>
                  </a:cubicBezTo>
                  <a:cubicBezTo>
                    <a:pt x="1289" y="302"/>
                    <a:pt x="1294" y="306"/>
                    <a:pt x="1300" y="308"/>
                  </a:cubicBezTo>
                  <a:cubicBezTo>
                    <a:pt x="1431" y="369"/>
                    <a:pt x="1431" y="369"/>
                    <a:pt x="1431" y="369"/>
                  </a:cubicBezTo>
                  <a:cubicBezTo>
                    <a:pt x="1458" y="381"/>
                    <a:pt x="1475" y="407"/>
                    <a:pt x="1474" y="437"/>
                  </a:cubicBezTo>
                  <a:cubicBezTo>
                    <a:pt x="1474" y="539"/>
                    <a:pt x="1474" y="539"/>
                    <a:pt x="1474" y="539"/>
                  </a:cubicBezTo>
                  <a:lnTo>
                    <a:pt x="1475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E133D43D-EC92-45E6-A649-E97AC99C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76"/>
              <a:ext cx="1251" cy="926"/>
            </a:xfrm>
            <a:custGeom>
              <a:avLst/>
              <a:gdLst>
                <a:gd name="T0" fmla="*/ 621 w 665"/>
                <a:gd name="T1" fmla="*/ 492 h 492"/>
                <a:gd name="T2" fmla="*/ 664 w 665"/>
                <a:gd name="T3" fmla="*/ 452 h 492"/>
                <a:gd name="T4" fmla="*/ 664 w 665"/>
                <a:gd name="T5" fmla="*/ 344 h 492"/>
                <a:gd name="T6" fmla="*/ 639 w 665"/>
                <a:gd name="T7" fmla="*/ 303 h 492"/>
                <a:gd name="T8" fmla="*/ 507 w 665"/>
                <a:gd name="T9" fmla="*/ 243 h 492"/>
                <a:gd name="T10" fmla="*/ 480 w 665"/>
                <a:gd name="T11" fmla="*/ 219 h 492"/>
                <a:gd name="T12" fmla="*/ 366 w 665"/>
                <a:gd name="T13" fmla="*/ 37 h 492"/>
                <a:gd name="T14" fmla="*/ 300 w 665"/>
                <a:gd name="T15" fmla="*/ 0 h 492"/>
                <a:gd name="T16" fmla="*/ 299 w 665"/>
                <a:gd name="T17" fmla="*/ 0 h 492"/>
                <a:gd name="T18" fmla="*/ 288 w 665"/>
                <a:gd name="T19" fmla="*/ 0 h 492"/>
                <a:gd name="T20" fmla="*/ 0 w 665"/>
                <a:gd name="T21" fmla="*/ 492 h 492"/>
                <a:gd name="T22" fmla="*/ 215 w 665"/>
                <a:gd name="T23" fmla="*/ 492 h 492"/>
                <a:gd name="T24" fmla="*/ 392 w 665"/>
                <a:gd name="T25" fmla="*/ 337 h 492"/>
                <a:gd name="T26" fmla="*/ 542 w 665"/>
                <a:gd name="T27" fmla="*/ 381 h 492"/>
                <a:gd name="T28" fmla="*/ 613 w 665"/>
                <a:gd name="T29" fmla="*/ 492 h 492"/>
                <a:gd name="T30" fmla="*/ 621 w 665"/>
                <a:gd name="T3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5" h="492">
                  <a:moveTo>
                    <a:pt x="621" y="492"/>
                  </a:moveTo>
                  <a:cubicBezTo>
                    <a:pt x="644" y="492"/>
                    <a:pt x="662" y="474"/>
                    <a:pt x="664" y="452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5" y="326"/>
                    <a:pt x="655" y="310"/>
                    <a:pt x="639" y="303"/>
                  </a:cubicBezTo>
                  <a:cubicBezTo>
                    <a:pt x="507" y="243"/>
                    <a:pt x="507" y="243"/>
                    <a:pt x="507" y="243"/>
                  </a:cubicBezTo>
                  <a:cubicBezTo>
                    <a:pt x="496" y="237"/>
                    <a:pt x="486" y="229"/>
                    <a:pt x="480" y="219"/>
                  </a:cubicBezTo>
                  <a:cubicBezTo>
                    <a:pt x="366" y="37"/>
                    <a:pt x="366" y="37"/>
                    <a:pt x="366" y="37"/>
                  </a:cubicBezTo>
                  <a:cubicBezTo>
                    <a:pt x="352" y="14"/>
                    <a:pt x="327" y="0"/>
                    <a:pt x="30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15" y="492"/>
                    <a:pt x="215" y="492"/>
                    <a:pt x="215" y="492"/>
                  </a:cubicBezTo>
                  <a:cubicBezTo>
                    <a:pt x="235" y="410"/>
                    <a:pt x="306" y="346"/>
                    <a:pt x="392" y="337"/>
                  </a:cubicBezTo>
                  <a:cubicBezTo>
                    <a:pt x="446" y="331"/>
                    <a:pt x="500" y="347"/>
                    <a:pt x="542" y="381"/>
                  </a:cubicBezTo>
                  <a:cubicBezTo>
                    <a:pt x="578" y="410"/>
                    <a:pt x="603" y="448"/>
                    <a:pt x="613" y="492"/>
                  </a:cubicBezTo>
                  <a:lnTo>
                    <a:pt x="621" y="49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9D90535E-F8A8-4A2B-8652-1939140FE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38"/>
              <a:ext cx="308" cy="309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40 w 164"/>
                <a:gd name="T7" fmla="*/ 140 h 164"/>
                <a:gd name="T8" fmla="*/ 164 w 164"/>
                <a:gd name="T9" fmla="*/ 83 h 164"/>
                <a:gd name="T10" fmla="*/ 82 w 16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04" y="164"/>
                    <a:pt x="125" y="156"/>
                    <a:pt x="140" y="140"/>
                  </a:cubicBezTo>
                  <a:cubicBezTo>
                    <a:pt x="156" y="125"/>
                    <a:pt x="164" y="104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xmlns="" id="{C24E5124-5C3A-49B9-9117-E86D0CDAB2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9967" y="1616411"/>
            <a:ext cx="846883" cy="400360"/>
            <a:chOff x="0" y="-1"/>
            <a:chExt cx="2917" cy="1379"/>
          </a:xfrm>
          <a:solidFill>
            <a:srgbClr val="003838"/>
          </a:solidFill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xmlns="" id="{8E57CD70-C1FB-4904-8D16-569A333F9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-1"/>
              <a:ext cx="2917" cy="1379"/>
            </a:xfrm>
            <a:custGeom>
              <a:avLst/>
              <a:gdLst>
                <a:gd name="T0" fmla="*/ 257 w 1550"/>
                <a:gd name="T1" fmla="*/ 0 h 732"/>
                <a:gd name="T2" fmla="*/ 12 w 1550"/>
                <a:gd name="T3" fmla="*/ 281 h 732"/>
                <a:gd name="T4" fmla="*/ 0 w 1550"/>
                <a:gd name="T5" fmla="*/ 551 h 732"/>
                <a:gd name="T6" fmla="*/ 208 w 1550"/>
                <a:gd name="T7" fmla="*/ 630 h 732"/>
                <a:gd name="T8" fmla="*/ 472 w 1550"/>
                <a:gd name="T9" fmla="*/ 630 h 732"/>
                <a:gd name="T10" fmla="*/ 1210 w 1550"/>
                <a:gd name="T11" fmla="*/ 732 h 732"/>
                <a:gd name="T12" fmla="*/ 1459 w 1550"/>
                <a:gd name="T13" fmla="*/ 630 h 732"/>
                <a:gd name="T14" fmla="*/ 1550 w 1550"/>
                <a:gd name="T15" fmla="*/ 160 h 732"/>
                <a:gd name="T16" fmla="*/ 1210 w 1550"/>
                <a:gd name="T17" fmla="*/ 528 h 732"/>
                <a:gd name="T18" fmla="*/ 1210 w 1550"/>
                <a:gd name="T19" fmla="*/ 665 h 732"/>
                <a:gd name="T20" fmla="*/ 1210 w 1550"/>
                <a:gd name="T21" fmla="*/ 528 h 732"/>
                <a:gd name="T22" fmla="*/ 409 w 1550"/>
                <a:gd name="T23" fmla="*/ 596 h 732"/>
                <a:gd name="T24" fmla="*/ 271 w 1550"/>
                <a:gd name="T25" fmla="*/ 596 h 732"/>
                <a:gd name="T26" fmla="*/ 1304 w 1550"/>
                <a:gd name="T27" fmla="*/ 170 h 732"/>
                <a:gd name="T28" fmla="*/ 1141 w 1550"/>
                <a:gd name="T29" fmla="*/ 256 h 732"/>
                <a:gd name="T30" fmla="*/ 1304 w 1550"/>
                <a:gd name="T31" fmla="*/ 170 h 732"/>
                <a:gd name="T32" fmla="*/ 1074 w 1550"/>
                <a:gd name="T33" fmla="*/ 256 h 732"/>
                <a:gd name="T34" fmla="*/ 885 w 1550"/>
                <a:gd name="T35" fmla="*/ 170 h 732"/>
                <a:gd name="T36" fmla="*/ 818 w 1550"/>
                <a:gd name="T37" fmla="*/ 170 h 732"/>
                <a:gd name="T38" fmla="*/ 655 w 1550"/>
                <a:gd name="T39" fmla="*/ 256 h 732"/>
                <a:gd name="T40" fmla="*/ 818 w 1550"/>
                <a:gd name="T41" fmla="*/ 170 h 732"/>
                <a:gd name="T42" fmla="*/ 588 w 1550"/>
                <a:gd name="T43" fmla="*/ 256 h 732"/>
                <a:gd name="T44" fmla="*/ 374 w 1550"/>
                <a:gd name="T45" fmla="*/ 170 h 732"/>
                <a:gd name="T46" fmla="*/ 1371 w 1550"/>
                <a:gd name="T47" fmla="*/ 290 h 732"/>
                <a:gd name="T48" fmla="*/ 1338 w 1550"/>
                <a:gd name="T49" fmla="*/ 102 h 732"/>
                <a:gd name="T50" fmla="*/ 197 w 1550"/>
                <a:gd name="T51" fmla="*/ 84 h 732"/>
                <a:gd name="T52" fmla="*/ 1391 w 1550"/>
                <a:gd name="T53" fmla="*/ 67 h 732"/>
                <a:gd name="T54" fmla="*/ 1483 w 1550"/>
                <a:gd name="T55" fmla="*/ 539 h 732"/>
                <a:gd name="T56" fmla="*/ 1341 w 1550"/>
                <a:gd name="T57" fmla="*/ 563 h 732"/>
                <a:gd name="T58" fmla="*/ 1078 w 1550"/>
                <a:gd name="T59" fmla="*/ 563 h 732"/>
                <a:gd name="T60" fmla="*/ 340 w 1550"/>
                <a:gd name="T61" fmla="*/ 460 h 732"/>
                <a:gd name="T62" fmla="*/ 79 w 1550"/>
                <a:gd name="T63" fmla="*/ 563 h 732"/>
                <a:gd name="T64" fmla="*/ 67 w 1550"/>
                <a:gd name="T65" fmla="*/ 346 h 732"/>
                <a:gd name="T66" fmla="*/ 1338 w 1550"/>
                <a:gd name="T67" fmla="*/ 323 h 732"/>
                <a:gd name="T68" fmla="*/ 87 w 1550"/>
                <a:gd name="T69" fmla="*/ 277 h 732"/>
                <a:gd name="T70" fmla="*/ 307 w 1550"/>
                <a:gd name="T71" fmla="*/ 166 h 732"/>
                <a:gd name="T72" fmla="*/ 87 w 1550"/>
                <a:gd name="T73" fmla="*/ 27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732">
                  <a:moveTo>
                    <a:pt x="1391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186" y="0"/>
                    <a:pt x="121" y="42"/>
                    <a:pt x="91" y="107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4" y="299"/>
                    <a:pt x="0" y="318"/>
                    <a:pt x="0" y="337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0" y="594"/>
                    <a:pt x="35" y="630"/>
                    <a:pt x="79" y="630"/>
                  </a:cubicBezTo>
                  <a:cubicBezTo>
                    <a:pt x="208" y="630"/>
                    <a:pt x="208" y="630"/>
                    <a:pt x="208" y="630"/>
                  </a:cubicBezTo>
                  <a:cubicBezTo>
                    <a:pt x="224" y="690"/>
                    <a:pt x="278" y="732"/>
                    <a:pt x="340" y="732"/>
                  </a:cubicBezTo>
                  <a:cubicBezTo>
                    <a:pt x="402" y="732"/>
                    <a:pt x="457" y="690"/>
                    <a:pt x="472" y="630"/>
                  </a:cubicBezTo>
                  <a:cubicBezTo>
                    <a:pt x="1078" y="630"/>
                    <a:pt x="1078" y="630"/>
                    <a:pt x="1078" y="630"/>
                  </a:cubicBezTo>
                  <a:cubicBezTo>
                    <a:pt x="1093" y="690"/>
                    <a:pt x="1148" y="732"/>
                    <a:pt x="1210" y="732"/>
                  </a:cubicBezTo>
                  <a:cubicBezTo>
                    <a:pt x="1272" y="732"/>
                    <a:pt x="1326" y="690"/>
                    <a:pt x="1341" y="630"/>
                  </a:cubicBezTo>
                  <a:cubicBezTo>
                    <a:pt x="1459" y="630"/>
                    <a:pt x="1459" y="630"/>
                    <a:pt x="1459" y="630"/>
                  </a:cubicBezTo>
                  <a:cubicBezTo>
                    <a:pt x="1509" y="630"/>
                    <a:pt x="1550" y="589"/>
                    <a:pt x="1550" y="539"/>
                  </a:cubicBezTo>
                  <a:cubicBezTo>
                    <a:pt x="1550" y="160"/>
                    <a:pt x="1550" y="160"/>
                    <a:pt x="1550" y="160"/>
                  </a:cubicBezTo>
                  <a:cubicBezTo>
                    <a:pt x="1550" y="72"/>
                    <a:pt x="1478" y="0"/>
                    <a:pt x="1391" y="0"/>
                  </a:cubicBezTo>
                  <a:close/>
                  <a:moveTo>
                    <a:pt x="1210" y="528"/>
                  </a:moveTo>
                  <a:cubicBezTo>
                    <a:pt x="1248" y="528"/>
                    <a:pt x="1278" y="559"/>
                    <a:pt x="1278" y="596"/>
                  </a:cubicBezTo>
                  <a:cubicBezTo>
                    <a:pt x="1278" y="634"/>
                    <a:pt x="1248" y="665"/>
                    <a:pt x="1210" y="665"/>
                  </a:cubicBezTo>
                  <a:cubicBezTo>
                    <a:pt x="1172" y="665"/>
                    <a:pt x="1141" y="634"/>
                    <a:pt x="1141" y="596"/>
                  </a:cubicBezTo>
                  <a:cubicBezTo>
                    <a:pt x="1141" y="559"/>
                    <a:pt x="1172" y="528"/>
                    <a:pt x="1210" y="528"/>
                  </a:cubicBezTo>
                  <a:close/>
                  <a:moveTo>
                    <a:pt x="340" y="528"/>
                  </a:moveTo>
                  <a:cubicBezTo>
                    <a:pt x="378" y="528"/>
                    <a:pt x="409" y="559"/>
                    <a:pt x="409" y="596"/>
                  </a:cubicBezTo>
                  <a:cubicBezTo>
                    <a:pt x="409" y="634"/>
                    <a:pt x="378" y="665"/>
                    <a:pt x="340" y="665"/>
                  </a:cubicBezTo>
                  <a:cubicBezTo>
                    <a:pt x="302" y="665"/>
                    <a:pt x="271" y="634"/>
                    <a:pt x="271" y="596"/>
                  </a:cubicBezTo>
                  <a:cubicBezTo>
                    <a:pt x="271" y="559"/>
                    <a:pt x="302" y="528"/>
                    <a:pt x="340" y="528"/>
                  </a:cubicBezTo>
                  <a:close/>
                  <a:moveTo>
                    <a:pt x="1304" y="170"/>
                  </a:moveTo>
                  <a:cubicBezTo>
                    <a:pt x="1304" y="256"/>
                    <a:pt x="1304" y="256"/>
                    <a:pt x="1304" y="256"/>
                  </a:cubicBezTo>
                  <a:cubicBezTo>
                    <a:pt x="1141" y="256"/>
                    <a:pt x="1141" y="256"/>
                    <a:pt x="1141" y="256"/>
                  </a:cubicBezTo>
                  <a:cubicBezTo>
                    <a:pt x="1141" y="170"/>
                    <a:pt x="1141" y="170"/>
                    <a:pt x="1141" y="170"/>
                  </a:cubicBezTo>
                  <a:lnTo>
                    <a:pt x="1304" y="170"/>
                  </a:lnTo>
                  <a:close/>
                  <a:moveTo>
                    <a:pt x="1074" y="170"/>
                  </a:moveTo>
                  <a:cubicBezTo>
                    <a:pt x="1074" y="256"/>
                    <a:pt x="1074" y="256"/>
                    <a:pt x="1074" y="256"/>
                  </a:cubicBezTo>
                  <a:cubicBezTo>
                    <a:pt x="885" y="256"/>
                    <a:pt x="885" y="256"/>
                    <a:pt x="885" y="256"/>
                  </a:cubicBezTo>
                  <a:cubicBezTo>
                    <a:pt x="885" y="170"/>
                    <a:pt x="885" y="170"/>
                    <a:pt x="885" y="170"/>
                  </a:cubicBezTo>
                  <a:lnTo>
                    <a:pt x="1074" y="170"/>
                  </a:lnTo>
                  <a:close/>
                  <a:moveTo>
                    <a:pt x="818" y="170"/>
                  </a:moveTo>
                  <a:cubicBezTo>
                    <a:pt x="818" y="256"/>
                    <a:pt x="818" y="256"/>
                    <a:pt x="818" y="256"/>
                  </a:cubicBezTo>
                  <a:cubicBezTo>
                    <a:pt x="655" y="256"/>
                    <a:pt x="655" y="256"/>
                    <a:pt x="655" y="256"/>
                  </a:cubicBezTo>
                  <a:cubicBezTo>
                    <a:pt x="655" y="170"/>
                    <a:pt x="655" y="170"/>
                    <a:pt x="655" y="170"/>
                  </a:cubicBezTo>
                  <a:lnTo>
                    <a:pt x="818" y="170"/>
                  </a:lnTo>
                  <a:close/>
                  <a:moveTo>
                    <a:pt x="588" y="170"/>
                  </a:moveTo>
                  <a:cubicBezTo>
                    <a:pt x="588" y="256"/>
                    <a:pt x="588" y="256"/>
                    <a:pt x="588" y="256"/>
                  </a:cubicBezTo>
                  <a:cubicBezTo>
                    <a:pt x="374" y="256"/>
                    <a:pt x="374" y="256"/>
                    <a:pt x="374" y="256"/>
                  </a:cubicBezTo>
                  <a:cubicBezTo>
                    <a:pt x="374" y="170"/>
                    <a:pt x="374" y="170"/>
                    <a:pt x="374" y="170"/>
                  </a:cubicBezTo>
                  <a:lnTo>
                    <a:pt x="588" y="170"/>
                  </a:lnTo>
                  <a:close/>
                  <a:moveTo>
                    <a:pt x="1371" y="290"/>
                  </a:moveTo>
                  <a:cubicBezTo>
                    <a:pt x="1371" y="136"/>
                    <a:pt x="1371" y="136"/>
                    <a:pt x="1371" y="136"/>
                  </a:cubicBezTo>
                  <a:cubicBezTo>
                    <a:pt x="1371" y="118"/>
                    <a:pt x="1356" y="102"/>
                    <a:pt x="1338" y="102"/>
                  </a:cubicBezTo>
                  <a:cubicBezTo>
                    <a:pt x="342" y="102"/>
                    <a:pt x="342" y="102"/>
                    <a:pt x="342" y="102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215" y="73"/>
                    <a:pt x="235" y="67"/>
                    <a:pt x="257" y="67"/>
                  </a:cubicBezTo>
                  <a:cubicBezTo>
                    <a:pt x="1391" y="67"/>
                    <a:pt x="1391" y="67"/>
                    <a:pt x="1391" y="67"/>
                  </a:cubicBezTo>
                  <a:cubicBezTo>
                    <a:pt x="1441" y="67"/>
                    <a:pt x="1483" y="109"/>
                    <a:pt x="1483" y="160"/>
                  </a:cubicBezTo>
                  <a:cubicBezTo>
                    <a:pt x="1483" y="539"/>
                    <a:pt x="1483" y="539"/>
                    <a:pt x="1483" y="539"/>
                  </a:cubicBezTo>
                  <a:cubicBezTo>
                    <a:pt x="1483" y="552"/>
                    <a:pt x="1472" y="563"/>
                    <a:pt x="1459" y="563"/>
                  </a:cubicBezTo>
                  <a:cubicBezTo>
                    <a:pt x="1341" y="563"/>
                    <a:pt x="1341" y="563"/>
                    <a:pt x="1341" y="563"/>
                  </a:cubicBezTo>
                  <a:cubicBezTo>
                    <a:pt x="1326" y="503"/>
                    <a:pt x="1272" y="460"/>
                    <a:pt x="1210" y="460"/>
                  </a:cubicBezTo>
                  <a:cubicBezTo>
                    <a:pt x="1148" y="460"/>
                    <a:pt x="1093" y="503"/>
                    <a:pt x="1078" y="563"/>
                  </a:cubicBezTo>
                  <a:cubicBezTo>
                    <a:pt x="472" y="563"/>
                    <a:pt x="472" y="563"/>
                    <a:pt x="472" y="563"/>
                  </a:cubicBezTo>
                  <a:cubicBezTo>
                    <a:pt x="457" y="503"/>
                    <a:pt x="402" y="460"/>
                    <a:pt x="340" y="460"/>
                  </a:cubicBezTo>
                  <a:cubicBezTo>
                    <a:pt x="278" y="460"/>
                    <a:pt x="224" y="503"/>
                    <a:pt x="208" y="563"/>
                  </a:cubicBezTo>
                  <a:cubicBezTo>
                    <a:pt x="79" y="563"/>
                    <a:pt x="79" y="563"/>
                    <a:pt x="79" y="563"/>
                  </a:cubicBezTo>
                  <a:cubicBezTo>
                    <a:pt x="72" y="563"/>
                    <a:pt x="67" y="557"/>
                    <a:pt x="67" y="551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342" y="323"/>
                    <a:pt x="342" y="323"/>
                    <a:pt x="342" y="323"/>
                  </a:cubicBezTo>
                  <a:cubicBezTo>
                    <a:pt x="1338" y="323"/>
                    <a:pt x="1338" y="323"/>
                    <a:pt x="1338" y="323"/>
                  </a:cubicBezTo>
                  <a:cubicBezTo>
                    <a:pt x="1356" y="323"/>
                    <a:pt x="1371" y="308"/>
                    <a:pt x="1371" y="290"/>
                  </a:cubicBezTo>
                  <a:close/>
                  <a:moveTo>
                    <a:pt x="87" y="277"/>
                  </a:moveTo>
                  <a:cubicBezTo>
                    <a:pt x="147" y="146"/>
                    <a:pt x="147" y="146"/>
                    <a:pt x="147" y="14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259"/>
                    <a:pt x="307" y="259"/>
                    <a:pt x="307" y="259"/>
                  </a:cubicBezTo>
                  <a:lnTo>
                    <a:pt x="87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xmlns="" id="{0F15C9F9-3A38-4446-A1D0-CF7A483C5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82"/>
              <a:ext cx="1176" cy="821"/>
            </a:xfrm>
            <a:custGeom>
              <a:avLst/>
              <a:gdLst>
                <a:gd name="T0" fmla="*/ 535 w 625"/>
                <a:gd name="T1" fmla="*/ 436 h 436"/>
                <a:gd name="T2" fmla="*/ 625 w 625"/>
                <a:gd name="T3" fmla="*/ 436 h 436"/>
                <a:gd name="T4" fmla="*/ 625 w 625"/>
                <a:gd name="T5" fmla="*/ 63 h 436"/>
                <a:gd name="T6" fmla="*/ 562 w 625"/>
                <a:gd name="T7" fmla="*/ 0 h 436"/>
                <a:gd name="T8" fmla="*/ 560 w 625"/>
                <a:gd name="T9" fmla="*/ 0 h 436"/>
                <a:gd name="T10" fmla="*/ 573 w 625"/>
                <a:gd name="T11" fmla="*/ 39 h 436"/>
                <a:gd name="T12" fmla="*/ 573 w 625"/>
                <a:gd name="T13" fmla="*/ 193 h 436"/>
                <a:gd name="T14" fmla="*/ 510 w 625"/>
                <a:gd name="T15" fmla="*/ 256 h 436"/>
                <a:gd name="T16" fmla="*/ 105 w 625"/>
                <a:gd name="T17" fmla="*/ 256 h 436"/>
                <a:gd name="T18" fmla="*/ 0 w 625"/>
                <a:gd name="T19" fmla="*/ 436 h 436"/>
                <a:gd name="T20" fmla="*/ 228 w 625"/>
                <a:gd name="T21" fmla="*/ 436 h 436"/>
                <a:gd name="T22" fmla="*/ 382 w 625"/>
                <a:gd name="T23" fmla="*/ 333 h 436"/>
                <a:gd name="T24" fmla="*/ 535 w 625"/>
                <a:gd name="T25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5" h="436">
                  <a:moveTo>
                    <a:pt x="535" y="436"/>
                  </a:moveTo>
                  <a:cubicBezTo>
                    <a:pt x="625" y="436"/>
                    <a:pt x="625" y="436"/>
                    <a:pt x="625" y="436"/>
                  </a:cubicBezTo>
                  <a:cubicBezTo>
                    <a:pt x="625" y="63"/>
                    <a:pt x="625" y="63"/>
                    <a:pt x="625" y="63"/>
                  </a:cubicBezTo>
                  <a:cubicBezTo>
                    <a:pt x="625" y="28"/>
                    <a:pt x="597" y="0"/>
                    <a:pt x="562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8" y="11"/>
                    <a:pt x="573" y="24"/>
                    <a:pt x="573" y="39"/>
                  </a:cubicBezTo>
                  <a:cubicBezTo>
                    <a:pt x="573" y="193"/>
                    <a:pt x="573" y="193"/>
                    <a:pt x="573" y="193"/>
                  </a:cubicBezTo>
                  <a:cubicBezTo>
                    <a:pt x="573" y="228"/>
                    <a:pt x="545" y="256"/>
                    <a:pt x="510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228" y="436"/>
                    <a:pt x="228" y="436"/>
                    <a:pt x="228" y="436"/>
                  </a:cubicBezTo>
                  <a:cubicBezTo>
                    <a:pt x="254" y="375"/>
                    <a:pt x="314" y="333"/>
                    <a:pt x="382" y="333"/>
                  </a:cubicBezTo>
                  <a:cubicBezTo>
                    <a:pt x="450" y="333"/>
                    <a:pt x="510" y="375"/>
                    <a:pt x="535" y="43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31">
              <a:extLst>
                <a:ext uri="{FF2B5EF4-FFF2-40B4-BE49-F238E27FC236}">
                  <a16:creationId xmlns:a16="http://schemas.microsoft.com/office/drawing/2014/main" xmlns="" id="{D6BF0741-D87F-4971-877C-B1332F3A1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050"/>
              <a:ext cx="145" cy="1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xmlns="" id="{46387FCE-E2E5-4E97-BD54-77DB50D173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2959FBB1-DA9C-46E5-AC6E-5A7B3DB8D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0DEC0B08-D378-45EE-9E5B-894A28428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xmlns="" id="{0290E8DF-8A01-4F26-A8CB-A3A576BBFF50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6F93BEF5-97D2-4E8D-8734-A3CE488C37AD}"/>
              </a:ext>
            </a:extLst>
          </p:cNvPr>
          <p:cNvSpPr txBox="1"/>
          <p:nvPr/>
        </p:nvSpPr>
        <p:spPr>
          <a:xfrm>
            <a:off x="245569" y="6399187"/>
            <a:ext cx="4227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 que frequência você utiliza o seu meio de transporte preferido? </a:t>
            </a:r>
          </a:p>
        </p:txBody>
      </p:sp>
      <p:pic>
        <p:nvPicPr>
          <p:cNvPr id="87" name="Picture 2" descr="Resultado de imagem para ANFAVEA LOGO">
            <a:extLst>
              <a:ext uri="{FF2B5EF4-FFF2-40B4-BE49-F238E27FC236}">
                <a16:creationId xmlns:a16="http://schemas.microsoft.com/office/drawing/2014/main" xmlns="" id="{166C4813-19FA-4A1D-BED5-5994FB93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Agrupar 112">
            <a:extLst>
              <a:ext uri="{FF2B5EF4-FFF2-40B4-BE49-F238E27FC236}">
                <a16:creationId xmlns:a16="http://schemas.microsoft.com/office/drawing/2014/main" xmlns="" id="{E548878D-0729-4585-A80C-BC7616C05770}"/>
              </a:ext>
            </a:extLst>
          </p:cNvPr>
          <p:cNvGrpSpPr/>
          <p:nvPr/>
        </p:nvGrpSpPr>
        <p:grpSpPr>
          <a:xfrm>
            <a:off x="4820098" y="1555189"/>
            <a:ext cx="846844" cy="522804"/>
            <a:chOff x="-985838" y="7716838"/>
            <a:chExt cx="5762625" cy="355758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FFA0D154-BAA2-48CF-8E0B-E16B833F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2" y="8531225"/>
              <a:ext cx="2522538" cy="1808162"/>
            </a:xfrm>
            <a:custGeom>
              <a:avLst/>
              <a:gdLst>
                <a:gd name="T0" fmla="*/ 790 w 846"/>
                <a:gd name="T1" fmla="*/ 606 h 606"/>
                <a:gd name="T2" fmla="*/ 845 w 846"/>
                <a:gd name="T3" fmla="*/ 557 h 606"/>
                <a:gd name="T4" fmla="*/ 845 w 846"/>
                <a:gd name="T5" fmla="*/ 424 h 606"/>
                <a:gd name="T6" fmla="*/ 813 w 846"/>
                <a:gd name="T7" fmla="*/ 373 h 606"/>
                <a:gd name="T8" fmla="*/ 645 w 846"/>
                <a:gd name="T9" fmla="*/ 299 h 606"/>
                <a:gd name="T10" fmla="*/ 611 w 846"/>
                <a:gd name="T11" fmla="*/ 270 h 606"/>
                <a:gd name="T12" fmla="*/ 466 w 846"/>
                <a:gd name="T13" fmla="*/ 45 h 606"/>
                <a:gd name="T14" fmla="*/ 382 w 846"/>
                <a:gd name="T15" fmla="*/ 0 h 606"/>
                <a:gd name="T16" fmla="*/ 381 w 846"/>
                <a:gd name="T17" fmla="*/ 0 h 606"/>
                <a:gd name="T18" fmla="*/ 367 w 846"/>
                <a:gd name="T19" fmla="*/ 0 h 606"/>
                <a:gd name="T20" fmla="*/ 0 w 846"/>
                <a:gd name="T21" fmla="*/ 606 h 606"/>
                <a:gd name="T22" fmla="*/ 274 w 846"/>
                <a:gd name="T23" fmla="*/ 606 h 606"/>
                <a:gd name="T24" fmla="*/ 499 w 846"/>
                <a:gd name="T25" fmla="*/ 415 h 606"/>
                <a:gd name="T26" fmla="*/ 690 w 846"/>
                <a:gd name="T27" fmla="*/ 469 h 606"/>
                <a:gd name="T28" fmla="*/ 780 w 846"/>
                <a:gd name="T29" fmla="*/ 606 h 606"/>
                <a:gd name="T30" fmla="*/ 790 w 846"/>
                <a:gd name="T31" fmla="*/ 606 h 606"/>
                <a:gd name="T32" fmla="*/ 790 w 846"/>
                <a:gd name="T3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606">
                  <a:moveTo>
                    <a:pt x="790" y="606"/>
                  </a:moveTo>
                  <a:cubicBezTo>
                    <a:pt x="820" y="606"/>
                    <a:pt x="842" y="584"/>
                    <a:pt x="845" y="557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02"/>
                    <a:pt x="834" y="382"/>
                    <a:pt x="813" y="373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31" y="292"/>
                    <a:pt x="618" y="282"/>
                    <a:pt x="611" y="270"/>
                  </a:cubicBezTo>
                  <a:cubicBezTo>
                    <a:pt x="466" y="45"/>
                    <a:pt x="466" y="45"/>
                    <a:pt x="466" y="45"/>
                  </a:cubicBezTo>
                  <a:cubicBezTo>
                    <a:pt x="448" y="17"/>
                    <a:pt x="416" y="0"/>
                    <a:pt x="38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74" y="606"/>
                    <a:pt x="274" y="606"/>
                    <a:pt x="274" y="606"/>
                  </a:cubicBezTo>
                  <a:cubicBezTo>
                    <a:pt x="299" y="505"/>
                    <a:pt x="389" y="426"/>
                    <a:pt x="499" y="415"/>
                  </a:cubicBezTo>
                  <a:cubicBezTo>
                    <a:pt x="568" y="408"/>
                    <a:pt x="636" y="427"/>
                    <a:pt x="690" y="469"/>
                  </a:cubicBezTo>
                  <a:cubicBezTo>
                    <a:pt x="736" y="505"/>
                    <a:pt x="767" y="552"/>
                    <a:pt x="780" y="606"/>
                  </a:cubicBezTo>
                  <a:cubicBezTo>
                    <a:pt x="790" y="606"/>
                    <a:pt x="790" y="606"/>
                    <a:pt x="790" y="606"/>
                  </a:cubicBezTo>
                  <a:cubicBezTo>
                    <a:pt x="790" y="606"/>
                    <a:pt x="790" y="606"/>
                    <a:pt x="790" y="60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14A7AAC1-5D97-4A0D-9952-6E83D19D1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0229850"/>
              <a:ext cx="604838" cy="606425"/>
            </a:xfrm>
            <a:custGeom>
              <a:avLst/>
              <a:gdLst>
                <a:gd name="T0" fmla="*/ 101 w 203"/>
                <a:gd name="T1" fmla="*/ 0 h 203"/>
                <a:gd name="T2" fmla="*/ 0 w 203"/>
                <a:gd name="T3" fmla="*/ 101 h 203"/>
                <a:gd name="T4" fmla="*/ 101 w 203"/>
                <a:gd name="T5" fmla="*/ 203 h 203"/>
                <a:gd name="T6" fmla="*/ 173 w 203"/>
                <a:gd name="T7" fmla="*/ 173 h 203"/>
                <a:gd name="T8" fmla="*/ 203 w 203"/>
                <a:gd name="T9" fmla="*/ 103 h 203"/>
                <a:gd name="T10" fmla="*/ 101 w 203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28" y="203"/>
                    <a:pt x="154" y="193"/>
                    <a:pt x="173" y="173"/>
                  </a:cubicBezTo>
                  <a:cubicBezTo>
                    <a:pt x="193" y="154"/>
                    <a:pt x="203" y="129"/>
                    <a:pt x="203" y="103"/>
                  </a:cubicBezTo>
                  <a:cubicBezTo>
                    <a:pt x="203" y="46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253BAF34-3DA4-4FDC-B1DB-1F0C57659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5838" y="7716838"/>
              <a:ext cx="5762625" cy="3557587"/>
            </a:xfrm>
            <a:custGeom>
              <a:avLst/>
              <a:gdLst>
                <a:gd name="T0" fmla="*/ 1675 w 1932"/>
                <a:gd name="T1" fmla="*/ 467 h 1192"/>
                <a:gd name="T2" fmla="*/ 1355 w 1932"/>
                <a:gd name="T3" fmla="*/ 144 h 1192"/>
                <a:gd name="T4" fmla="*/ 1243 w 1932"/>
                <a:gd name="T5" fmla="*/ 39 h 1192"/>
                <a:gd name="T6" fmla="*/ 901 w 1932"/>
                <a:gd name="T7" fmla="*/ 0 h 1192"/>
                <a:gd name="T8" fmla="*/ 861 w 1932"/>
                <a:gd name="T9" fmla="*/ 144 h 1192"/>
                <a:gd name="T10" fmla="*/ 598 w 1932"/>
                <a:gd name="T11" fmla="*/ 230 h 1192"/>
                <a:gd name="T12" fmla="*/ 127 w 1932"/>
                <a:gd name="T13" fmla="*/ 545 h 1192"/>
                <a:gd name="T14" fmla="*/ 0 w 1932"/>
                <a:gd name="T15" fmla="*/ 826 h 1192"/>
                <a:gd name="T16" fmla="*/ 196 w 1932"/>
                <a:gd name="T17" fmla="*/ 1002 h 1192"/>
                <a:gd name="T18" fmla="*/ 622 w 1932"/>
                <a:gd name="T19" fmla="*/ 1002 h 1192"/>
                <a:gd name="T20" fmla="*/ 1555 w 1932"/>
                <a:gd name="T21" fmla="*/ 1160 h 1192"/>
                <a:gd name="T22" fmla="*/ 1760 w 1932"/>
                <a:gd name="T23" fmla="*/ 1002 h 1192"/>
                <a:gd name="T24" fmla="*/ 1932 w 1932"/>
                <a:gd name="T25" fmla="*/ 697 h 1192"/>
                <a:gd name="T26" fmla="*/ 942 w 1932"/>
                <a:gd name="T27" fmla="*/ 80 h 1192"/>
                <a:gd name="T28" fmla="*/ 1163 w 1932"/>
                <a:gd name="T29" fmla="*/ 144 h 1192"/>
                <a:gd name="T30" fmla="*/ 942 w 1932"/>
                <a:gd name="T31" fmla="*/ 80 h 1192"/>
                <a:gd name="T32" fmla="*/ 410 w 1932"/>
                <a:gd name="T33" fmla="*/ 1087 h 1192"/>
                <a:gd name="T34" fmla="*/ 410 w 1932"/>
                <a:gd name="T35" fmla="*/ 803 h 1192"/>
                <a:gd name="T36" fmla="*/ 509 w 1932"/>
                <a:gd name="T37" fmla="*/ 1045 h 1192"/>
                <a:gd name="T38" fmla="*/ 1500 w 1932"/>
                <a:gd name="T39" fmla="*/ 1087 h 1192"/>
                <a:gd name="T40" fmla="*/ 1500 w 1932"/>
                <a:gd name="T41" fmla="*/ 803 h 1192"/>
                <a:gd name="T42" fmla="*/ 1599 w 1932"/>
                <a:gd name="T43" fmla="*/ 1045 h 1192"/>
                <a:gd name="T44" fmla="*/ 1718 w 1932"/>
                <a:gd name="T45" fmla="*/ 922 h 1192"/>
                <a:gd name="T46" fmla="*/ 1281 w 1932"/>
                <a:gd name="T47" fmla="*/ 922 h 1192"/>
                <a:gd name="T48" fmla="*/ 384 w 1932"/>
                <a:gd name="T49" fmla="*/ 726 h 1192"/>
                <a:gd name="T50" fmla="*/ 171 w 1932"/>
                <a:gd name="T51" fmla="*/ 922 h 1192"/>
                <a:gd name="T52" fmla="*/ 78 w 1932"/>
                <a:gd name="T53" fmla="*/ 712 h 1192"/>
                <a:gd name="T54" fmla="*/ 456 w 1932"/>
                <a:gd name="T55" fmla="*/ 536 h 1192"/>
                <a:gd name="T56" fmla="*/ 661 w 1932"/>
                <a:gd name="T57" fmla="*/ 278 h 1192"/>
                <a:gd name="T58" fmla="*/ 1355 w 1932"/>
                <a:gd name="T59" fmla="*/ 224 h 1192"/>
                <a:gd name="T60" fmla="*/ 1615 w 1932"/>
                <a:gd name="T61" fmla="*/ 519 h 1192"/>
                <a:gd name="T62" fmla="*/ 1797 w 1932"/>
                <a:gd name="T63" fmla="*/ 611 h 1192"/>
                <a:gd name="T64" fmla="*/ 1851 w 1932"/>
                <a:gd name="T65" fmla="*/ 826 h 1192"/>
                <a:gd name="T66" fmla="*/ 1760 w 1932"/>
                <a:gd name="T67" fmla="*/ 92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192">
                  <a:moveTo>
                    <a:pt x="1831" y="538"/>
                  </a:moveTo>
                  <a:cubicBezTo>
                    <a:pt x="1675" y="467"/>
                    <a:pt x="1675" y="467"/>
                    <a:pt x="1675" y="467"/>
                  </a:cubicBezTo>
                  <a:cubicBezTo>
                    <a:pt x="1539" y="247"/>
                    <a:pt x="1539" y="247"/>
                    <a:pt x="1539" y="247"/>
                  </a:cubicBezTo>
                  <a:cubicBezTo>
                    <a:pt x="1500" y="182"/>
                    <a:pt x="1429" y="144"/>
                    <a:pt x="1355" y="144"/>
                  </a:cubicBezTo>
                  <a:cubicBezTo>
                    <a:pt x="1243" y="144"/>
                    <a:pt x="1243" y="144"/>
                    <a:pt x="1243" y="144"/>
                  </a:cubicBezTo>
                  <a:cubicBezTo>
                    <a:pt x="1243" y="39"/>
                    <a:pt x="1243" y="39"/>
                    <a:pt x="1243" y="39"/>
                  </a:cubicBezTo>
                  <a:cubicBezTo>
                    <a:pt x="1243" y="18"/>
                    <a:pt x="1225" y="0"/>
                    <a:pt x="1204" y="0"/>
                  </a:cubicBezTo>
                  <a:cubicBezTo>
                    <a:pt x="1019" y="0"/>
                    <a:pt x="901" y="0"/>
                    <a:pt x="901" y="0"/>
                  </a:cubicBezTo>
                  <a:cubicBezTo>
                    <a:pt x="880" y="0"/>
                    <a:pt x="861" y="18"/>
                    <a:pt x="861" y="39"/>
                  </a:cubicBezTo>
                  <a:cubicBezTo>
                    <a:pt x="861" y="144"/>
                    <a:pt x="861" y="144"/>
                    <a:pt x="861" y="144"/>
                  </a:cubicBezTo>
                  <a:cubicBezTo>
                    <a:pt x="771" y="144"/>
                    <a:pt x="771" y="144"/>
                    <a:pt x="771" y="144"/>
                  </a:cubicBezTo>
                  <a:cubicBezTo>
                    <a:pt x="703" y="144"/>
                    <a:pt x="639" y="176"/>
                    <a:pt x="598" y="230"/>
                  </a:cubicBezTo>
                  <a:cubicBezTo>
                    <a:pt x="421" y="463"/>
                    <a:pt x="421" y="463"/>
                    <a:pt x="421" y="463"/>
                  </a:cubicBezTo>
                  <a:cubicBezTo>
                    <a:pt x="127" y="545"/>
                    <a:pt x="127" y="545"/>
                    <a:pt x="127" y="545"/>
                  </a:cubicBezTo>
                  <a:cubicBezTo>
                    <a:pt x="52" y="565"/>
                    <a:pt x="0" y="635"/>
                    <a:pt x="0" y="712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922"/>
                    <a:pt x="76" y="1002"/>
                    <a:pt x="171" y="1002"/>
                  </a:cubicBezTo>
                  <a:cubicBezTo>
                    <a:pt x="196" y="1002"/>
                    <a:pt x="196" y="1002"/>
                    <a:pt x="196" y="1002"/>
                  </a:cubicBezTo>
                  <a:cubicBezTo>
                    <a:pt x="228" y="1119"/>
                    <a:pt x="347" y="1192"/>
                    <a:pt x="465" y="1160"/>
                  </a:cubicBezTo>
                  <a:cubicBezTo>
                    <a:pt x="541" y="1140"/>
                    <a:pt x="602" y="1079"/>
                    <a:pt x="622" y="1002"/>
                  </a:cubicBezTo>
                  <a:cubicBezTo>
                    <a:pt x="1287" y="1002"/>
                    <a:pt x="1287" y="1002"/>
                    <a:pt x="1287" y="1002"/>
                  </a:cubicBezTo>
                  <a:cubicBezTo>
                    <a:pt x="1318" y="1119"/>
                    <a:pt x="1437" y="1192"/>
                    <a:pt x="1555" y="1160"/>
                  </a:cubicBezTo>
                  <a:cubicBezTo>
                    <a:pt x="1633" y="1140"/>
                    <a:pt x="1693" y="1079"/>
                    <a:pt x="1713" y="1002"/>
                  </a:cubicBezTo>
                  <a:cubicBezTo>
                    <a:pt x="1760" y="1002"/>
                    <a:pt x="1760" y="1002"/>
                    <a:pt x="1760" y="1002"/>
                  </a:cubicBezTo>
                  <a:cubicBezTo>
                    <a:pt x="1855" y="1002"/>
                    <a:pt x="1932" y="922"/>
                    <a:pt x="1932" y="826"/>
                  </a:cubicBezTo>
                  <a:cubicBezTo>
                    <a:pt x="1932" y="697"/>
                    <a:pt x="1932" y="697"/>
                    <a:pt x="1932" y="697"/>
                  </a:cubicBezTo>
                  <a:cubicBezTo>
                    <a:pt x="1932" y="629"/>
                    <a:pt x="1893" y="567"/>
                    <a:pt x="1831" y="538"/>
                  </a:cubicBezTo>
                  <a:close/>
                  <a:moveTo>
                    <a:pt x="942" y="80"/>
                  </a:moveTo>
                  <a:cubicBezTo>
                    <a:pt x="1045" y="80"/>
                    <a:pt x="1163" y="80"/>
                    <a:pt x="1163" y="80"/>
                  </a:cubicBezTo>
                  <a:cubicBezTo>
                    <a:pt x="1163" y="144"/>
                    <a:pt x="1163" y="144"/>
                    <a:pt x="1163" y="144"/>
                  </a:cubicBezTo>
                  <a:cubicBezTo>
                    <a:pt x="942" y="144"/>
                    <a:pt x="942" y="144"/>
                    <a:pt x="942" y="144"/>
                  </a:cubicBezTo>
                  <a:lnTo>
                    <a:pt x="942" y="80"/>
                  </a:lnTo>
                  <a:close/>
                  <a:moveTo>
                    <a:pt x="509" y="1045"/>
                  </a:moveTo>
                  <a:cubicBezTo>
                    <a:pt x="484" y="1071"/>
                    <a:pt x="449" y="1087"/>
                    <a:pt x="410" y="1087"/>
                  </a:cubicBezTo>
                  <a:cubicBezTo>
                    <a:pt x="332" y="1087"/>
                    <a:pt x="269" y="1023"/>
                    <a:pt x="269" y="945"/>
                  </a:cubicBezTo>
                  <a:cubicBezTo>
                    <a:pt x="269" y="868"/>
                    <a:pt x="332" y="803"/>
                    <a:pt x="410" y="803"/>
                  </a:cubicBezTo>
                  <a:cubicBezTo>
                    <a:pt x="486" y="803"/>
                    <a:pt x="550" y="868"/>
                    <a:pt x="550" y="945"/>
                  </a:cubicBezTo>
                  <a:cubicBezTo>
                    <a:pt x="550" y="984"/>
                    <a:pt x="535" y="1019"/>
                    <a:pt x="509" y="1045"/>
                  </a:cubicBezTo>
                  <a:close/>
                  <a:moveTo>
                    <a:pt x="1599" y="1045"/>
                  </a:moveTo>
                  <a:cubicBezTo>
                    <a:pt x="1574" y="1071"/>
                    <a:pt x="1539" y="1087"/>
                    <a:pt x="1500" y="1087"/>
                  </a:cubicBezTo>
                  <a:cubicBezTo>
                    <a:pt x="1422" y="1087"/>
                    <a:pt x="1359" y="1023"/>
                    <a:pt x="1359" y="945"/>
                  </a:cubicBezTo>
                  <a:cubicBezTo>
                    <a:pt x="1359" y="868"/>
                    <a:pt x="1422" y="803"/>
                    <a:pt x="1500" y="803"/>
                  </a:cubicBezTo>
                  <a:cubicBezTo>
                    <a:pt x="1577" y="803"/>
                    <a:pt x="1640" y="868"/>
                    <a:pt x="1640" y="945"/>
                  </a:cubicBezTo>
                  <a:cubicBezTo>
                    <a:pt x="1640" y="984"/>
                    <a:pt x="1625" y="1019"/>
                    <a:pt x="1599" y="1045"/>
                  </a:cubicBezTo>
                  <a:close/>
                  <a:moveTo>
                    <a:pt x="1760" y="922"/>
                  </a:moveTo>
                  <a:cubicBezTo>
                    <a:pt x="1718" y="922"/>
                    <a:pt x="1718" y="922"/>
                    <a:pt x="1718" y="922"/>
                  </a:cubicBezTo>
                  <a:cubicBezTo>
                    <a:pt x="1706" y="801"/>
                    <a:pt x="1596" y="712"/>
                    <a:pt x="1476" y="726"/>
                  </a:cubicBezTo>
                  <a:cubicBezTo>
                    <a:pt x="1373" y="737"/>
                    <a:pt x="1292" y="818"/>
                    <a:pt x="1281" y="922"/>
                  </a:cubicBezTo>
                  <a:cubicBezTo>
                    <a:pt x="628" y="922"/>
                    <a:pt x="628" y="922"/>
                    <a:pt x="628" y="922"/>
                  </a:cubicBezTo>
                  <a:cubicBezTo>
                    <a:pt x="614" y="801"/>
                    <a:pt x="506" y="712"/>
                    <a:pt x="384" y="726"/>
                  </a:cubicBezTo>
                  <a:cubicBezTo>
                    <a:pt x="283" y="737"/>
                    <a:pt x="201" y="818"/>
                    <a:pt x="191" y="922"/>
                  </a:cubicBezTo>
                  <a:cubicBezTo>
                    <a:pt x="171" y="922"/>
                    <a:pt x="171" y="922"/>
                    <a:pt x="171" y="922"/>
                  </a:cubicBezTo>
                  <a:cubicBezTo>
                    <a:pt x="120" y="922"/>
                    <a:pt x="78" y="878"/>
                    <a:pt x="78" y="826"/>
                  </a:cubicBezTo>
                  <a:cubicBezTo>
                    <a:pt x="78" y="712"/>
                    <a:pt x="78" y="712"/>
                    <a:pt x="78" y="712"/>
                  </a:cubicBezTo>
                  <a:cubicBezTo>
                    <a:pt x="78" y="670"/>
                    <a:pt x="107" y="632"/>
                    <a:pt x="147" y="621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64" y="534"/>
                    <a:pt x="471" y="529"/>
                    <a:pt x="476" y="522"/>
                  </a:cubicBezTo>
                  <a:cubicBezTo>
                    <a:pt x="661" y="278"/>
                    <a:pt x="661" y="278"/>
                    <a:pt x="661" y="278"/>
                  </a:cubicBezTo>
                  <a:cubicBezTo>
                    <a:pt x="687" y="244"/>
                    <a:pt x="729" y="224"/>
                    <a:pt x="771" y="224"/>
                  </a:cubicBezTo>
                  <a:cubicBezTo>
                    <a:pt x="1355" y="224"/>
                    <a:pt x="1355" y="224"/>
                    <a:pt x="1355" y="224"/>
                  </a:cubicBezTo>
                  <a:cubicBezTo>
                    <a:pt x="1402" y="224"/>
                    <a:pt x="1447" y="248"/>
                    <a:pt x="1472" y="288"/>
                  </a:cubicBezTo>
                  <a:cubicBezTo>
                    <a:pt x="1615" y="519"/>
                    <a:pt x="1615" y="519"/>
                    <a:pt x="1615" y="519"/>
                  </a:cubicBezTo>
                  <a:cubicBezTo>
                    <a:pt x="1619" y="526"/>
                    <a:pt x="1625" y="531"/>
                    <a:pt x="1633" y="534"/>
                  </a:cubicBezTo>
                  <a:cubicBezTo>
                    <a:pt x="1797" y="611"/>
                    <a:pt x="1797" y="611"/>
                    <a:pt x="1797" y="611"/>
                  </a:cubicBezTo>
                  <a:cubicBezTo>
                    <a:pt x="1831" y="626"/>
                    <a:pt x="1852" y="659"/>
                    <a:pt x="1851" y="697"/>
                  </a:cubicBezTo>
                  <a:cubicBezTo>
                    <a:pt x="1851" y="826"/>
                    <a:pt x="1851" y="826"/>
                    <a:pt x="1851" y="826"/>
                  </a:cubicBezTo>
                  <a:cubicBezTo>
                    <a:pt x="1852" y="826"/>
                    <a:pt x="1852" y="826"/>
                    <a:pt x="1852" y="826"/>
                  </a:cubicBezTo>
                  <a:cubicBezTo>
                    <a:pt x="1852" y="878"/>
                    <a:pt x="1812" y="922"/>
                    <a:pt x="1760" y="922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19EB54F1-BFFD-4303-89DB-FD607D5B7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xmlns="" id="{53A45DEB-3D93-47A4-AB3A-CD9AE2B1A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xmlns="" id="{0DE5C8FE-4E55-4607-8C0F-340C1A71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xmlns="" id="{182EBA34-C41A-44F7-B43B-DF033B80B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xmlns="" id="{F6E0BBAB-68A9-4237-87AD-D5F7B66DD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xmlns="" id="{B1ED4CD3-2CF2-4E96-BA33-90AEE13C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2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xmlns="" id="{B2C0DE00-BEFD-4817-91D3-113AE8E8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2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xmlns="" id="{9CF30932-1466-4BE7-A6B5-817E3819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7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xmlns="" id="{5F30FC85-B85B-462D-A14C-62C2A0423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xmlns="" id="{8E30CB69-FA45-4872-8331-626E56062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xmlns="" id="{513DC0DB-10AF-4165-A41F-F1E7A0CA2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xmlns="" id="{9024CBEC-1A5F-426C-9CB8-091147F8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537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xmlns="" id="{16E0D02C-DD00-4BDF-9C78-9B611544C85B}"/>
              </a:ext>
            </a:extLst>
          </p:cNvPr>
          <p:cNvGrpSpPr/>
          <p:nvPr/>
        </p:nvGrpSpPr>
        <p:grpSpPr>
          <a:xfrm>
            <a:off x="9311490" y="1568838"/>
            <a:ext cx="470315" cy="495509"/>
            <a:chOff x="10426700" y="8150225"/>
            <a:chExt cx="3200400" cy="3371850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xmlns="" id="{177BA967-2710-4CDD-B142-C02EFAEDD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6700" y="8150225"/>
              <a:ext cx="3200400" cy="3371850"/>
            </a:xfrm>
            <a:custGeom>
              <a:avLst/>
              <a:gdLst>
                <a:gd name="T0" fmla="*/ 1051 w 1073"/>
                <a:gd name="T1" fmla="*/ 1064 h 1130"/>
                <a:gd name="T2" fmla="*/ 1049 w 1073"/>
                <a:gd name="T3" fmla="*/ 1062 h 1130"/>
                <a:gd name="T4" fmla="*/ 965 w 1073"/>
                <a:gd name="T5" fmla="*/ 977 h 1130"/>
                <a:gd name="T6" fmla="*/ 908 w 1073"/>
                <a:gd name="T7" fmla="*/ 920 h 1130"/>
                <a:gd name="T8" fmla="*/ 887 w 1073"/>
                <a:gd name="T9" fmla="*/ 898 h 1130"/>
                <a:gd name="T10" fmla="*/ 795 w 1073"/>
                <a:gd name="T11" fmla="*/ 805 h 1130"/>
                <a:gd name="T12" fmla="*/ 819 w 1073"/>
                <a:gd name="T13" fmla="*/ 805 h 1130"/>
                <a:gd name="T14" fmla="*/ 899 w 1073"/>
                <a:gd name="T15" fmla="*/ 725 h 1130"/>
                <a:gd name="T16" fmla="*/ 899 w 1073"/>
                <a:gd name="T17" fmla="*/ 201 h 1130"/>
                <a:gd name="T18" fmla="*/ 787 w 1073"/>
                <a:gd name="T19" fmla="*/ 21 h 1130"/>
                <a:gd name="T20" fmla="*/ 698 w 1073"/>
                <a:gd name="T21" fmla="*/ 0 h 1130"/>
                <a:gd name="T22" fmla="*/ 376 w 1073"/>
                <a:gd name="T23" fmla="*/ 0 h 1130"/>
                <a:gd name="T24" fmla="*/ 174 w 1073"/>
                <a:gd name="T25" fmla="*/ 201 h 1130"/>
                <a:gd name="T26" fmla="*/ 174 w 1073"/>
                <a:gd name="T27" fmla="*/ 725 h 1130"/>
                <a:gd name="T28" fmla="*/ 255 w 1073"/>
                <a:gd name="T29" fmla="*/ 805 h 1130"/>
                <a:gd name="T30" fmla="*/ 279 w 1073"/>
                <a:gd name="T31" fmla="*/ 805 h 1130"/>
                <a:gd name="T32" fmla="*/ 166 w 1073"/>
                <a:gd name="T33" fmla="*/ 920 h 1130"/>
                <a:gd name="T34" fmla="*/ 22 w 1073"/>
                <a:gd name="T35" fmla="*/ 1064 h 1130"/>
                <a:gd name="T36" fmla="*/ 53 w 1073"/>
                <a:gd name="T37" fmla="*/ 1130 h 1130"/>
                <a:gd name="T38" fmla="*/ 68 w 1073"/>
                <a:gd name="T39" fmla="*/ 1127 h 1130"/>
                <a:gd name="T40" fmla="*/ 81 w 1073"/>
                <a:gd name="T41" fmla="*/ 1118 h 1130"/>
                <a:gd name="T42" fmla="*/ 190 w 1073"/>
                <a:gd name="T43" fmla="*/ 1009 h 1130"/>
                <a:gd name="T44" fmla="*/ 227 w 1073"/>
                <a:gd name="T45" fmla="*/ 971 h 1130"/>
                <a:gd name="T46" fmla="*/ 243 w 1073"/>
                <a:gd name="T47" fmla="*/ 956 h 1130"/>
                <a:gd name="T48" fmla="*/ 243 w 1073"/>
                <a:gd name="T49" fmla="*/ 956 h 1130"/>
                <a:gd name="T50" fmla="*/ 322 w 1073"/>
                <a:gd name="T51" fmla="*/ 875 h 1130"/>
                <a:gd name="T52" fmla="*/ 392 w 1073"/>
                <a:gd name="T53" fmla="*/ 805 h 1130"/>
                <a:gd name="T54" fmla="*/ 681 w 1073"/>
                <a:gd name="T55" fmla="*/ 805 h 1130"/>
                <a:gd name="T56" fmla="*/ 751 w 1073"/>
                <a:gd name="T57" fmla="*/ 875 h 1130"/>
                <a:gd name="T58" fmla="*/ 830 w 1073"/>
                <a:gd name="T59" fmla="*/ 956 h 1130"/>
                <a:gd name="T60" fmla="*/ 831 w 1073"/>
                <a:gd name="T61" fmla="*/ 956 h 1130"/>
                <a:gd name="T62" fmla="*/ 923 w 1073"/>
                <a:gd name="T63" fmla="*/ 1050 h 1130"/>
                <a:gd name="T64" fmla="*/ 923 w 1073"/>
                <a:gd name="T65" fmla="*/ 1050 h 1130"/>
                <a:gd name="T66" fmla="*/ 991 w 1073"/>
                <a:gd name="T67" fmla="*/ 1118 h 1130"/>
                <a:gd name="T68" fmla="*/ 1020 w 1073"/>
                <a:gd name="T69" fmla="*/ 1130 h 1130"/>
                <a:gd name="T70" fmla="*/ 1021 w 1073"/>
                <a:gd name="T71" fmla="*/ 1130 h 1130"/>
                <a:gd name="T72" fmla="*/ 1051 w 1073"/>
                <a:gd name="T73" fmla="*/ 1064 h 1130"/>
                <a:gd name="T74" fmla="*/ 819 w 1073"/>
                <a:gd name="T75" fmla="*/ 403 h 1130"/>
                <a:gd name="T76" fmla="*/ 577 w 1073"/>
                <a:gd name="T77" fmla="*/ 403 h 1130"/>
                <a:gd name="T78" fmla="*/ 577 w 1073"/>
                <a:gd name="T79" fmla="*/ 241 h 1130"/>
                <a:gd name="T80" fmla="*/ 819 w 1073"/>
                <a:gd name="T81" fmla="*/ 241 h 1130"/>
                <a:gd name="T82" fmla="*/ 819 w 1073"/>
                <a:gd name="T83" fmla="*/ 403 h 1130"/>
                <a:gd name="T84" fmla="*/ 376 w 1073"/>
                <a:gd name="T85" fmla="*/ 80 h 1130"/>
                <a:gd name="T86" fmla="*/ 698 w 1073"/>
                <a:gd name="T87" fmla="*/ 80 h 1130"/>
                <a:gd name="T88" fmla="*/ 745 w 1073"/>
                <a:gd name="T89" fmla="*/ 90 h 1130"/>
                <a:gd name="T90" fmla="*/ 812 w 1073"/>
                <a:gd name="T91" fmla="*/ 161 h 1130"/>
                <a:gd name="T92" fmla="*/ 262 w 1073"/>
                <a:gd name="T93" fmla="*/ 161 h 1130"/>
                <a:gd name="T94" fmla="*/ 376 w 1073"/>
                <a:gd name="T95" fmla="*/ 80 h 1130"/>
                <a:gd name="T96" fmla="*/ 255 w 1073"/>
                <a:gd name="T97" fmla="*/ 241 h 1130"/>
                <a:gd name="T98" fmla="*/ 496 w 1073"/>
                <a:gd name="T99" fmla="*/ 241 h 1130"/>
                <a:gd name="T100" fmla="*/ 496 w 1073"/>
                <a:gd name="T101" fmla="*/ 403 h 1130"/>
                <a:gd name="T102" fmla="*/ 255 w 1073"/>
                <a:gd name="T103" fmla="*/ 403 h 1130"/>
                <a:gd name="T104" fmla="*/ 255 w 1073"/>
                <a:gd name="T105" fmla="*/ 241 h 1130"/>
                <a:gd name="T106" fmla="*/ 255 w 1073"/>
                <a:gd name="T107" fmla="*/ 725 h 1130"/>
                <a:gd name="T108" fmla="*/ 255 w 1073"/>
                <a:gd name="T109" fmla="*/ 483 h 1130"/>
                <a:gd name="T110" fmla="*/ 819 w 1073"/>
                <a:gd name="T111" fmla="*/ 483 h 1130"/>
                <a:gd name="T112" fmla="*/ 819 w 1073"/>
                <a:gd name="T113" fmla="*/ 725 h 1130"/>
                <a:gd name="T114" fmla="*/ 255 w 1073"/>
                <a:gd name="T115" fmla="*/ 72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3" h="1130">
                  <a:moveTo>
                    <a:pt x="1051" y="1064"/>
                  </a:moveTo>
                  <a:cubicBezTo>
                    <a:pt x="1050" y="1063"/>
                    <a:pt x="1050" y="1063"/>
                    <a:pt x="1049" y="1062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08" y="920"/>
                    <a:pt x="908" y="920"/>
                    <a:pt x="908" y="920"/>
                  </a:cubicBezTo>
                  <a:cubicBezTo>
                    <a:pt x="887" y="898"/>
                    <a:pt x="887" y="898"/>
                    <a:pt x="887" y="898"/>
                  </a:cubicBezTo>
                  <a:cubicBezTo>
                    <a:pt x="795" y="805"/>
                    <a:pt x="795" y="805"/>
                    <a:pt x="795" y="805"/>
                  </a:cubicBezTo>
                  <a:cubicBezTo>
                    <a:pt x="819" y="805"/>
                    <a:pt x="819" y="805"/>
                    <a:pt x="819" y="805"/>
                  </a:cubicBezTo>
                  <a:cubicBezTo>
                    <a:pt x="863" y="805"/>
                    <a:pt x="899" y="769"/>
                    <a:pt x="899" y="725"/>
                  </a:cubicBezTo>
                  <a:cubicBezTo>
                    <a:pt x="899" y="201"/>
                    <a:pt x="899" y="201"/>
                    <a:pt x="899" y="201"/>
                  </a:cubicBezTo>
                  <a:cubicBezTo>
                    <a:pt x="899" y="122"/>
                    <a:pt x="854" y="54"/>
                    <a:pt x="787" y="21"/>
                  </a:cubicBezTo>
                  <a:cubicBezTo>
                    <a:pt x="760" y="7"/>
                    <a:pt x="730" y="0"/>
                    <a:pt x="69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264" y="0"/>
                    <a:pt x="174" y="90"/>
                    <a:pt x="174" y="201"/>
                  </a:cubicBezTo>
                  <a:cubicBezTo>
                    <a:pt x="174" y="725"/>
                    <a:pt x="174" y="725"/>
                    <a:pt x="174" y="725"/>
                  </a:cubicBezTo>
                  <a:cubicBezTo>
                    <a:pt x="174" y="769"/>
                    <a:pt x="210" y="805"/>
                    <a:pt x="255" y="805"/>
                  </a:cubicBezTo>
                  <a:cubicBezTo>
                    <a:pt x="279" y="805"/>
                    <a:pt x="279" y="805"/>
                    <a:pt x="279" y="805"/>
                  </a:cubicBezTo>
                  <a:cubicBezTo>
                    <a:pt x="166" y="920"/>
                    <a:pt x="166" y="920"/>
                    <a:pt x="166" y="920"/>
                  </a:cubicBezTo>
                  <a:cubicBezTo>
                    <a:pt x="22" y="1064"/>
                    <a:pt x="22" y="1064"/>
                    <a:pt x="22" y="1064"/>
                  </a:cubicBezTo>
                  <a:cubicBezTo>
                    <a:pt x="0" y="1090"/>
                    <a:pt x="18" y="1130"/>
                    <a:pt x="53" y="1130"/>
                  </a:cubicBezTo>
                  <a:cubicBezTo>
                    <a:pt x="58" y="1130"/>
                    <a:pt x="64" y="1129"/>
                    <a:pt x="68" y="1127"/>
                  </a:cubicBezTo>
                  <a:cubicBezTo>
                    <a:pt x="73" y="1125"/>
                    <a:pt x="78" y="1122"/>
                    <a:pt x="81" y="1118"/>
                  </a:cubicBezTo>
                  <a:cubicBezTo>
                    <a:pt x="190" y="1009"/>
                    <a:pt x="190" y="1009"/>
                    <a:pt x="190" y="1009"/>
                  </a:cubicBezTo>
                  <a:cubicBezTo>
                    <a:pt x="227" y="971"/>
                    <a:pt x="227" y="971"/>
                    <a:pt x="227" y="971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322" y="875"/>
                    <a:pt x="322" y="875"/>
                    <a:pt x="322" y="875"/>
                  </a:cubicBezTo>
                  <a:cubicBezTo>
                    <a:pt x="392" y="805"/>
                    <a:pt x="392" y="805"/>
                    <a:pt x="392" y="805"/>
                  </a:cubicBezTo>
                  <a:cubicBezTo>
                    <a:pt x="681" y="805"/>
                    <a:pt x="681" y="805"/>
                    <a:pt x="681" y="805"/>
                  </a:cubicBezTo>
                  <a:cubicBezTo>
                    <a:pt x="751" y="875"/>
                    <a:pt x="751" y="875"/>
                    <a:pt x="751" y="875"/>
                  </a:cubicBezTo>
                  <a:cubicBezTo>
                    <a:pt x="830" y="956"/>
                    <a:pt x="830" y="956"/>
                    <a:pt x="830" y="956"/>
                  </a:cubicBezTo>
                  <a:cubicBezTo>
                    <a:pt x="831" y="956"/>
                    <a:pt x="831" y="956"/>
                    <a:pt x="831" y="956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91" y="1118"/>
                    <a:pt x="991" y="1118"/>
                    <a:pt x="991" y="1118"/>
                  </a:cubicBezTo>
                  <a:cubicBezTo>
                    <a:pt x="998" y="1126"/>
                    <a:pt x="1009" y="1130"/>
                    <a:pt x="1020" y="1130"/>
                  </a:cubicBezTo>
                  <a:cubicBezTo>
                    <a:pt x="1021" y="1130"/>
                    <a:pt x="1021" y="1130"/>
                    <a:pt x="1021" y="1130"/>
                  </a:cubicBezTo>
                  <a:cubicBezTo>
                    <a:pt x="1055" y="1130"/>
                    <a:pt x="1073" y="1089"/>
                    <a:pt x="1051" y="1064"/>
                  </a:cubicBezTo>
                  <a:close/>
                  <a:moveTo>
                    <a:pt x="819" y="403"/>
                  </a:moveTo>
                  <a:cubicBezTo>
                    <a:pt x="577" y="403"/>
                    <a:pt x="577" y="403"/>
                    <a:pt x="577" y="403"/>
                  </a:cubicBezTo>
                  <a:cubicBezTo>
                    <a:pt x="577" y="241"/>
                    <a:pt x="577" y="241"/>
                    <a:pt x="577" y="241"/>
                  </a:cubicBezTo>
                  <a:cubicBezTo>
                    <a:pt x="819" y="241"/>
                    <a:pt x="819" y="241"/>
                    <a:pt x="819" y="241"/>
                  </a:cubicBezTo>
                  <a:lnTo>
                    <a:pt x="819" y="403"/>
                  </a:lnTo>
                  <a:close/>
                  <a:moveTo>
                    <a:pt x="376" y="80"/>
                  </a:moveTo>
                  <a:cubicBezTo>
                    <a:pt x="698" y="80"/>
                    <a:pt x="698" y="80"/>
                    <a:pt x="698" y="80"/>
                  </a:cubicBezTo>
                  <a:cubicBezTo>
                    <a:pt x="715" y="80"/>
                    <a:pt x="731" y="84"/>
                    <a:pt x="745" y="90"/>
                  </a:cubicBezTo>
                  <a:cubicBezTo>
                    <a:pt x="776" y="103"/>
                    <a:pt x="801" y="129"/>
                    <a:pt x="81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78" y="114"/>
                    <a:pt x="323" y="80"/>
                    <a:pt x="376" y="80"/>
                  </a:cubicBezTo>
                  <a:close/>
                  <a:moveTo>
                    <a:pt x="255" y="241"/>
                  </a:moveTo>
                  <a:cubicBezTo>
                    <a:pt x="496" y="241"/>
                    <a:pt x="496" y="241"/>
                    <a:pt x="496" y="241"/>
                  </a:cubicBezTo>
                  <a:cubicBezTo>
                    <a:pt x="496" y="403"/>
                    <a:pt x="496" y="403"/>
                    <a:pt x="496" y="403"/>
                  </a:cubicBezTo>
                  <a:cubicBezTo>
                    <a:pt x="255" y="403"/>
                    <a:pt x="255" y="403"/>
                    <a:pt x="255" y="403"/>
                  </a:cubicBezTo>
                  <a:lnTo>
                    <a:pt x="255" y="241"/>
                  </a:lnTo>
                  <a:close/>
                  <a:moveTo>
                    <a:pt x="255" y="725"/>
                  </a:moveTo>
                  <a:cubicBezTo>
                    <a:pt x="255" y="483"/>
                    <a:pt x="255" y="483"/>
                    <a:pt x="255" y="483"/>
                  </a:cubicBezTo>
                  <a:cubicBezTo>
                    <a:pt x="819" y="483"/>
                    <a:pt x="819" y="483"/>
                    <a:pt x="819" y="483"/>
                  </a:cubicBezTo>
                  <a:cubicBezTo>
                    <a:pt x="819" y="725"/>
                    <a:pt x="819" y="725"/>
                    <a:pt x="819" y="725"/>
                  </a:cubicBezTo>
                  <a:lnTo>
                    <a:pt x="255" y="725"/>
                  </a:ln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xmlns="" id="{151A338B-D9F4-4EC6-A1EA-2FE712B0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2887" y="9686925"/>
              <a:ext cx="1100138" cy="530225"/>
            </a:xfrm>
            <a:custGeom>
              <a:avLst/>
              <a:gdLst>
                <a:gd name="T0" fmla="*/ 0 w 693"/>
                <a:gd name="T1" fmla="*/ 334 h 334"/>
                <a:gd name="T2" fmla="*/ 203 w 693"/>
                <a:gd name="T3" fmla="*/ 0 h 334"/>
                <a:gd name="T4" fmla="*/ 693 w 693"/>
                <a:gd name="T5" fmla="*/ 0 h 334"/>
                <a:gd name="T6" fmla="*/ 693 w 693"/>
                <a:gd name="T7" fmla="*/ 334 h 334"/>
                <a:gd name="T8" fmla="*/ 0 w 693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334">
                  <a:moveTo>
                    <a:pt x="0" y="334"/>
                  </a:moveTo>
                  <a:lnTo>
                    <a:pt x="203" y="0"/>
                  </a:lnTo>
                  <a:lnTo>
                    <a:pt x="693" y="0"/>
                  </a:lnTo>
                  <a:lnTo>
                    <a:pt x="69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xmlns="" id="{E4582732-5CB8-4974-86D6-20C53CCA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9050" y="10742613"/>
              <a:ext cx="1157288" cy="242887"/>
            </a:xfrm>
            <a:custGeom>
              <a:avLst/>
              <a:gdLst>
                <a:gd name="T0" fmla="*/ 348 w 388"/>
                <a:gd name="T1" fmla="*/ 81 h 81"/>
                <a:gd name="T2" fmla="*/ 40 w 388"/>
                <a:gd name="T3" fmla="*/ 81 h 81"/>
                <a:gd name="T4" fmla="*/ 0 w 388"/>
                <a:gd name="T5" fmla="*/ 40 h 81"/>
                <a:gd name="T6" fmla="*/ 0 w 388"/>
                <a:gd name="T7" fmla="*/ 40 h 81"/>
                <a:gd name="T8" fmla="*/ 40 w 388"/>
                <a:gd name="T9" fmla="*/ 0 h 81"/>
                <a:gd name="T10" fmla="*/ 348 w 388"/>
                <a:gd name="T11" fmla="*/ 0 h 81"/>
                <a:gd name="T12" fmla="*/ 388 w 388"/>
                <a:gd name="T13" fmla="*/ 40 h 81"/>
                <a:gd name="T14" fmla="*/ 388 w 388"/>
                <a:gd name="T15" fmla="*/ 40 h 81"/>
                <a:gd name="T16" fmla="*/ 348 w 38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81">
                  <a:moveTo>
                    <a:pt x="34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70" y="0"/>
                    <a:pt x="388" y="18"/>
                    <a:pt x="388" y="40"/>
                  </a:cubicBezTo>
                  <a:cubicBezTo>
                    <a:pt x="388" y="40"/>
                    <a:pt x="388" y="40"/>
                    <a:pt x="388" y="40"/>
                  </a:cubicBezTo>
                  <a:cubicBezTo>
                    <a:pt x="388" y="63"/>
                    <a:pt x="370" y="81"/>
                    <a:pt x="34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xmlns="" id="{B16489C3-38F7-4EF7-A1B4-3C263361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0437" y="11176000"/>
              <a:ext cx="1814513" cy="241300"/>
            </a:xfrm>
            <a:custGeom>
              <a:avLst/>
              <a:gdLst>
                <a:gd name="T0" fmla="*/ 568 w 608"/>
                <a:gd name="T1" fmla="*/ 81 h 81"/>
                <a:gd name="T2" fmla="*/ 40 w 608"/>
                <a:gd name="T3" fmla="*/ 81 h 81"/>
                <a:gd name="T4" fmla="*/ 0 w 608"/>
                <a:gd name="T5" fmla="*/ 40 h 81"/>
                <a:gd name="T6" fmla="*/ 0 w 608"/>
                <a:gd name="T7" fmla="*/ 40 h 81"/>
                <a:gd name="T8" fmla="*/ 40 w 608"/>
                <a:gd name="T9" fmla="*/ 0 h 81"/>
                <a:gd name="T10" fmla="*/ 568 w 608"/>
                <a:gd name="T11" fmla="*/ 0 h 81"/>
                <a:gd name="T12" fmla="*/ 608 w 608"/>
                <a:gd name="T13" fmla="*/ 40 h 81"/>
                <a:gd name="T14" fmla="*/ 608 w 608"/>
                <a:gd name="T15" fmla="*/ 40 h 81"/>
                <a:gd name="T16" fmla="*/ 568 w 60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1">
                  <a:moveTo>
                    <a:pt x="56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0" y="0"/>
                    <a:pt x="608" y="18"/>
                    <a:pt x="608" y="40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8" y="63"/>
                    <a:pt x="590" y="81"/>
                    <a:pt x="56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xmlns="" id="{6196DD31-FEC6-41E2-AF46-DEF499D57F57}"/>
              </a:ext>
            </a:extLst>
          </p:cNvPr>
          <p:cNvGrpSpPr/>
          <p:nvPr/>
        </p:nvGrpSpPr>
        <p:grpSpPr>
          <a:xfrm>
            <a:off x="6353948" y="1595595"/>
            <a:ext cx="630075" cy="441992"/>
            <a:chOff x="1047750" y="2030413"/>
            <a:chExt cx="744538" cy="522287"/>
          </a:xfrm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xmlns="" id="{6F8F05BD-0DFB-42C1-8591-F389F12EC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" y="2030413"/>
              <a:ext cx="744538" cy="522287"/>
            </a:xfrm>
            <a:custGeom>
              <a:avLst/>
              <a:gdLst>
                <a:gd name="T0" fmla="*/ 1248 w 1578"/>
                <a:gd name="T1" fmla="*/ 677 h 1106"/>
                <a:gd name="T2" fmla="*/ 1177 w 1578"/>
                <a:gd name="T3" fmla="*/ 596 h 1106"/>
                <a:gd name="T4" fmla="*/ 1275 w 1578"/>
                <a:gd name="T5" fmla="*/ 556 h 1106"/>
                <a:gd name="T6" fmla="*/ 1356 w 1578"/>
                <a:gd name="T7" fmla="*/ 547 h 1106"/>
                <a:gd name="T8" fmla="*/ 1215 w 1578"/>
                <a:gd name="T9" fmla="*/ 24 h 1106"/>
                <a:gd name="T10" fmla="*/ 1025 w 1578"/>
                <a:gd name="T11" fmla="*/ 0 h 1106"/>
                <a:gd name="T12" fmla="*/ 1025 w 1578"/>
                <a:gd name="T13" fmla="*/ 81 h 1106"/>
                <a:gd name="T14" fmla="*/ 1119 w 1578"/>
                <a:gd name="T15" fmla="*/ 84 h 1106"/>
                <a:gd name="T16" fmla="*/ 1125 w 1578"/>
                <a:gd name="T17" fmla="*/ 187 h 1106"/>
                <a:gd name="T18" fmla="*/ 1116 w 1578"/>
                <a:gd name="T19" fmla="*/ 188 h 1106"/>
                <a:gd name="T20" fmla="*/ 1039 w 1578"/>
                <a:gd name="T21" fmla="*/ 210 h 1106"/>
                <a:gd name="T22" fmla="*/ 789 w 1578"/>
                <a:gd name="T23" fmla="*/ 93 h 1106"/>
                <a:gd name="T24" fmla="*/ 519 w 1578"/>
                <a:gd name="T25" fmla="*/ 241 h 1106"/>
                <a:gd name="T26" fmla="*/ 417 w 1578"/>
                <a:gd name="T27" fmla="*/ 186 h 1106"/>
                <a:gd name="T28" fmla="*/ 0 w 1578"/>
                <a:gd name="T29" fmla="*/ 227 h 1106"/>
                <a:gd name="T30" fmla="*/ 266 w 1578"/>
                <a:gd name="T31" fmla="*/ 454 h 1106"/>
                <a:gd name="T32" fmla="*/ 321 w 1578"/>
                <a:gd name="T33" fmla="*/ 457 h 1106"/>
                <a:gd name="T34" fmla="*/ 656 w 1578"/>
                <a:gd name="T35" fmla="*/ 833 h 1106"/>
                <a:gd name="T36" fmla="*/ 547 w 1578"/>
                <a:gd name="T37" fmla="*/ 839 h 1106"/>
                <a:gd name="T38" fmla="*/ 274 w 1578"/>
                <a:gd name="T39" fmla="*/ 559 h 1106"/>
                <a:gd name="T40" fmla="*/ 274 w 1578"/>
                <a:gd name="T41" fmla="*/ 1106 h 1106"/>
                <a:gd name="T42" fmla="*/ 533 w 1578"/>
                <a:gd name="T43" fmla="*/ 920 h 1106"/>
                <a:gd name="T44" fmla="*/ 1019 w 1578"/>
                <a:gd name="T45" fmla="*/ 879 h 1106"/>
                <a:gd name="T46" fmla="*/ 1109 w 1578"/>
                <a:gd name="T47" fmla="*/ 652 h 1106"/>
                <a:gd name="T48" fmla="*/ 1180 w 1578"/>
                <a:gd name="T49" fmla="*/ 730 h 1106"/>
                <a:gd name="T50" fmla="*/ 1125 w 1578"/>
                <a:gd name="T51" fmla="*/ 879 h 1106"/>
                <a:gd name="T52" fmla="*/ 1578 w 1578"/>
                <a:gd name="T53" fmla="*/ 879 h 1106"/>
                <a:gd name="T54" fmla="*/ 466 w 1578"/>
                <a:gd name="T55" fmla="*/ 839 h 1106"/>
                <a:gd name="T56" fmla="*/ 268 w 1578"/>
                <a:gd name="T57" fmla="*/ 786 h 1106"/>
                <a:gd name="T58" fmla="*/ 187 w 1578"/>
                <a:gd name="T59" fmla="*/ 786 h 1106"/>
                <a:gd name="T60" fmla="*/ 446 w 1578"/>
                <a:gd name="T61" fmla="*/ 919 h 1106"/>
                <a:gd name="T62" fmla="*/ 274 w 1578"/>
                <a:gd name="T63" fmla="*/ 1025 h 1106"/>
                <a:gd name="T64" fmla="*/ 274 w 1578"/>
                <a:gd name="T65" fmla="*/ 640 h 1106"/>
                <a:gd name="T66" fmla="*/ 466 w 1578"/>
                <a:gd name="T67" fmla="*/ 839 h 1106"/>
                <a:gd name="T68" fmla="*/ 789 w 1578"/>
                <a:gd name="T69" fmla="*/ 174 h 1106"/>
                <a:gd name="T70" fmla="*/ 974 w 1578"/>
                <a:gd name="T71" fmla="*/ 258 h 1106"/>
                <a:gd name="T72" fmla="*/ 951 w 1578"/>
                <a:gd name="T73" fmla="*/ 287 h 1106"/>
                <a:gd name="T74" fmla="*/ 890 w 1578"/>
                <a:gd name="T75" fmla="*/ 372 h 1106"/>
                <a:gd name="T76" fmla="*/ 589 w 1578"/>
                <a:gd name="T77" fmla="*/ 283 h 1106"/>
                <a:gd name="T78" fmla="*/ 1060 w 1578"/>
                <a:gd name="T79" fmla="*/ 585 h 1106"/>
                <a:gd name="T80" fmla="*/ 940 w 1578"/>
                <a:gd name="T81" fmla="*/ 839 h 1106"/>
                <a:gd name="T82" fmla="*/ 737 w 1578"/>
                <a:gd name="T83" fmla="*/ 833 h 1106"/>
                <a:gd name="T84" fmla="*/ 689 w 1578"/>
                <a:gd name="T85" fmla="*/ 630 h 1106"/>
                <a:gd name="T86" fmla="*/ 345 w 1578"/>
                <a:gd name="T87" fmla="*/ 379 h 1106"/>
                <a:gd name="T88" fmla="*/ 287 w 1578"/>
                <a:gd name="T89" fmla="*/ 373 h 1106"/>
                <a:gd name="T90" fmla="*/ 227 w 1578"/>
                <a:gd name="T91" fmla="*/ 373 h 1106"/>
                <a:gd name="T92" fmla="*/ 87 w 1578"/>
                <a:gd name="T93" fmla="*/ 268 h 1106"/>
                <a:gd name="T94" fmla="*/ 548 w 1578"/>
                <a:gd name="T95" fmla="*/ 353 h 1106"/>
                <a:gd name="T96" fmla="*/ 916 w 1578"/>
                <a:gd name="T97" fmla="*/ 454 h 1106"/>
                <a:gd name="T98" fmla="*/ 945 w 1578"/>
                <a:gd name="T99" fmla="*/ 440 h 1106"/>
                <a:gd name="T100" fmla="*/ 1018 w 1578"/>
                <a:gd name="T101" fmla="*/ 333 h 1106"/>
                <a:gd name="T102" fmla="*/ 1049 w 1578"/>
                <a:gd name="T103" fmla="*/ 299 h 1106"/>
                <a:gd name="T104" fmla="*/ 1165 w 1578"/>
                <a:gd name="T105" fmla="*/ 268 h 1106"/>
                <a:gd name="T106" fmla="*/ 1206 w 1578"/>
                <a:gd name="T107" fmla="*/ 107 h 1106"/>
                <a:gd name="T108" fmla="*/ 1404 w 1578"/>
                <a:gd name="T109" fmla="*/ 414 h 1106"/>
                <a:gd name="T110" fmla="*/ 1351 w 1578"/>
                <a:gd name="T111" fmla="*/ 466 h 1106"/>
                <a:gd name="T112" fmla="*/ 1060 w 1578"/>
                <a:gd name="T113" fmla="*/ 585 h 1106"/>
                <a:gd name="T114" fmla="*/ 1206 w 1578"/>
                <a:gd name="T115" fmla="*/ 879 h 1106"/>
                <a:gd name="T116" fmla="*/ 1232 w 1578"/>
                <a:gd name="T117" fmla="*/ 795 h 1106"/>
                <a:gd name="T118" fmla="*/ 1352 w 1578"/>
                <a:gd name="T119" fmla="*/ 920 h 1106"/>
                <a:gd name="T120" fmla="*/ 1383 w 1578"/>
                <a:gd name="T121" fmla="*/ 854 h 1106"/>
                <a:gd name="T122" fmla="*/ 1304 w 1578"/>
                <a:gd name="T123" fmla="*/ 742 h 1106"/>
                <a:gd name="T124" fmla="*/ 1497 w 1578"/>
                <a:gd name="T125" fmla="*/ 879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8" h="1106">
                  <a:moveTo>
                    <a:pt x="1351" y="652"/>
                  </a:moveTo>
                  <a:cubicBezTo>
                    <a:pt x="1315" y="652"/>
                    <a:pt x="1280" y="661"/>
                    <a:pt x="1248" y="677"/>
                  </a:cubicBezTo>
                  <a:cubicBezTo>
                    <a:pt x="1244" y="680"/>
                    <a:pt x="1244" y="680"/>
                    <a:pt x="1244" y="680"/>
                  </a:cubicBezTo>
                  <a:cubicBezTo>
                    <a:pt x="1177" y="596"/>
                    <a:pt x="1177" y="596"/>
                    <a:pt x="1177" y="596"/>
                  </a:cubicBezTo>
                  <a:cubicBezTo>
                    <a:pt x="1183" y="592"/>
                    <a:pt x="1183" y="592"/>
                    <a:pt x="1183" y="592"/>
                  </a:cubicBezTo>
                  <a:cubicBezTo>
                    <a:pt x="1212" y="575"/>
                    <a:pt x="1243" y="563"/>
                    <a:pt x="1275" y="556"/>
                  </a:cubicBezTo>
                  <a:cubicBezTo>
                    <a:pt x="1300" y="550"/>
                    <a:pt x="1326" y="547"/>
                    <a:pt x="1351" y="547"/>
                  </a:cubicBezTo>
                  <a:cubicBezTo>
                    <a:pt x="1356" y="547"/>
                    <a:pt x="1356" y="547"/>
                    <a:pt x="1356" y="547"/>
                  </a:cubicBezTo>
                  <a:cubicBezTo>
                    <a:pt x="1419" y="547"/>
                    <a:pt x="1485" y="498"/>
                    <a:pt x="1485" y="408"/>
                  </a:cubicBezTo>
                  <a:cubicBezTo>
                    <a:pt x="1485" y="231"/>
                    <a:pt x="1372" y="81"/>
                    <a:pt x="1215" y="24"/>
                  </a:cubicBezTo>
                  <a:cubicBezTo>
                    <a:pt x="1172" y="9"/>
                    <a:pt x="1126" y="0"/>
                    <a:pt x="1078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1003" y="0"/>
                    <a:pt x="985" y="18"/>
                    <a:pt x="985" y="41"/>
                  </a:cubicBezTo>
                  <a:cubicBezTo>
                    <a:pt x="985" y="63"/>
                    <a:pt x="1003" y="81"/>
                    <a:pt x="1025" y="81"/>
                  </a:cubicBezTo>
                  <a:cubicBezTo>
                    <a:pt x="1078" y="81"/>
                    <a:pt x="1078" y="81"/>
                    <a:pt x="1078" y="81"/>
                  </a:cubicBezTo>
                  <a:cubicBezTo>
                    <a:pt x="1092" y="81"/>
                    <a:pt x="1106" y="82"/>
                    <a:pt x="1119" y="84"/>
                  </a:cubicBezTo>
                  <a:cubicBezTo>
                    <a:pt x="1125" y="85"/>
                    <a:pt x="1125" y="85"/>
                    <a:pt x="1125" y="85"/>
                  </a:cubicBezTo>
                  <a:cubicBezTo>
                    <a:pt x="1125" y="187"/>
                    <a:pt x="1125" y="187"/>
                    <a:pt x="1125" y="187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18" y="187"/>
                    <a:pt x="1117" y="188"/>
                    <a:pt x="1116" y="188"/>
                  </a:cubicBezTo>
                  <a:cubicBezTo>
                    <a:pt x="1091" y="190"/>
                    <a:pt x="1067" y="197"/>
                    <a:pt x="1043" y="208"/>
                  </a:cubicBezTo>
                  <a:cubicBezTo>
                    <a:pt x="1039" y="210"/>
                    <a:pt x="1039" y="210"/>
                    <a:pt x="1039" y="210"/>
                  </a:cubicBezTo>
                  <a:cubicBezTo>
                    <a:pt x="1036" y="206"/>
                    <a:pt x="1036" y="206"/>
                    <a:pt x="1036" y="206"/>
                  </a:cubicBezTo>
                  <a:cubicBezTo>
                    <a:pt x="976" y="136"/>
                    <a:pt x="883" y="93"/>
                    <a:pt x="789" y="93"/>
                  </a:cubicBezTo>
                  <a:cubicBezTo>
                    <a:pt x="682" y="93"/>
                    <a:pt x="582" y="147"/>
                    <a:pt x="523" y="237"/>
                  </a:cubicBezTo>
                  <a:cubicBezTo>
                    <a:pt x="519" y="241"/>
                    <a:pt x="519" y="241"/>
                    <a:pt x="519" y="241"/>
                  </a:cubicBezTo>
                  <a:cubicBezTo>
                    <a:pt x="438" y="192"/>
                    <a:pt x="438" y="192"/>
                    <a:pt x="438" y="192"/>
                  </a:cubicBezTo>
                  <a:cubicBezTo>
                    <a:pt x="431" y="188"/>
                    <a:pt x="424" y="186"/>
                    <a:pt x="417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19" y="186"/>
                    <a:pt x="0" y="205"/>
                    <a:pt x="0" y="227"/>
                  </a:cubicBezTo>
                  <a:cubicBezTo>
                    <a:pt x="0" y="352"/>
                    <a:pt x="102" y="454"/>
                    <a:pt x="227" y="454"/>
                  </a:cubicBezTo>
                  <a:cubicBezTo>
                    <a:pt x="244" y="454"/>
                    <a:pt x="256" y="454"/>
                    <a:pt x="266" y="454"/>
                  </a:cubicBezTo>
                  <a:cubicBezTo>
                    <a:pt x="273" y="454"/>
                    <a:pt x="278" y="454"/>
                    <a:pt x="283" y="454"/>
                  </a:cubicBezTo>
                  <a:cubicBezTo>
                    <a:pt x="304" y="454"/>
                    <a:pt x="307" y="454"/>
                    <a:pt x="321" y="457"/>
                  </a:cubicBezTo>
                  <a:cubicBezTo>
                    <a:pt x="324" y="457"/>
                    <a:pt x="328" y="458"/>
                    <a:pt x="333" y="459"/>
                  </a:cubicBezTo>
                  <a:cubicBezTo>
                    <a:pt x="517" y="487"/>
                    <a:pt x="656" y="648"/>
                    <a:pt x="656" y="833"/>
                  </a:cubicBezTo>
                  <a:cubicBezTo>
                    <a:pt x="656" y="839"/>
                    <a:pt x="656" y="839"/>
                    <a:pt x="656" y="839"/>
                  </a:cubicBezTo>
                  <a:cubicBezTo>
                    <a:pt x="547" y="839"/>
                    <a:pt x="547" y="839"/>
                    <a:pt x="547" y="839"/>
                  </a:cubicBezTo>
                  <a:cubicBezTo>
                    <a:pt x="547" y="833"/>
                    <a:pt x="547" y="833"/>
                    <a:pt x="547" y="833"/>
                  </a:cubicBezTo>
                  <a:cubicBezTo>
                    <a:pt x="547" y="682"/>
                    <a:pt x="425" y="559"/>
                    <a:pt x="274" y="559"/>
                  </a:cubicBezTo>
                  <a:cubicBezTo>
                    <a:pt x="123" y="559"/>
                    <a:pt x="0" y="682"/>
                    <a:pt x="0" y="833"/>
                  </a:cubicBezTo>
                  <a:cubicBezTo>
                    <a:pt x="0" y="983"/>
                    <a:pt x="123" y="1106"/>
                    <a:pt x="274" y="1106"/>
                  </a:cubicBezTo>
                  <a:cubicBezTo>
                    <a:pt x="389" y="1106"/>
                    <a:pt x="493" y="1033"/>
                    <a:pt x="532" y="924"/>
                  </a:cubicBezTo>
                  <a:cubicBezTo>
                    <a:pt x="533" y="920"/>
                    <a:pt x="533" y="920"/>
                    <a:pt x="533" y="920"/>
                  </a:cubicBezTo>
                  <a:cubicBezTo>
                    <a:pt x="979" y="920"/>
                    <a:pt x="979" y="920"/>
                    <a:pt x="979" y="920"/>
                  </a:cubicBezTo>
                  <a:cubicBezTo>
                    <a:pt x="1001" y="920"/>
                    <a:pt x="1019" y="902"/>
                    <a:pt x="1019" y="879"/>
                  </a:cubicBezTo>
                  <a:cubicBezTo>
                    <a:pt x="1019" y="853"/>
                    <a:pt x="1023" y="826"/>
                    <a:pt x="1029" y="799"/>
                  </a:cubicBezTo>
                  <a:cubicBezTo>
                    <a:pt x="1041" y="745"/>
                    <a:pt x="1069" y="694"/>
                    <a:pt x="1109" y="652"/>
                  </a:cubicBezTo>
                  <a:cubicBezTo>
                    <a:pt x="1114" y="647"/>
                    <a:pt x="1114" y="647"/>
                    <a:pt x="1114" y="647"/>
                  </a:cubicBezTo>
                  <a:cubicBezTo>
                    <a:pt x="1180" y="730"/>
                    <a:pt x="1180" y="730"/>
                    <a:pt x="1180" y="730"/>
                  </a:cubicBezTo>
                  <a:cubicBezTo>
                    <a:pt x="1177" y="734"/>
                    <a:pt x="1177" y="734"/>
                    <a:pt x="1177" y="734"/>
                  </a:cubicBezTo>
                  <a:cubicBezTo>
                    <a:pt x="1143" y="775"/>
                    <a:pt x="1125" y="826"/>
                    <a:pt x="1125" y="879"/>
                  </a:cubicBezTo>
                  <a:cubicBezTo>
                    <a:pt x="1125" y="1004"/>
                    <a:pt x="1226" y="1106"/>
                    <a:pt x="1351" y="1106"/>
                  </a:cubicBezTo>
                  <a:cubicBezTo>
                    <a:pt x="1477" y="1106"/>
                    <a:pt x="1578" y="1004"/>
                    <a:pt x="1578" y="879"/>
                  </a:cubicBezTo>
                  <a:cubicBezTo>
                    <a:pt x="1578" y="754"/>
                    <a:pt x="1477" y="652"/>
                    <a:pt x="1351" y="652"/>
                  </a:cubicBezTo>
                  <a:close/>
                  <a:moveTo>
                    <a:pt x="466" y="839"/>
                  </a:moveTo>
                  <a:cubicBezTo>
                    <a:pt x="321" y="839"/>
                    <a:pt x="321" y="839"/>
                    <a:pt x="321" y="839"/>
                  </a:cubicBezTo>
                  <a:cubicBezTo>
                    <a:pt x="292" y="839"/>
                    <a:pt x="268" y="815"/>
                    <a:pt x="268" y="786"/>
                  </a:cubicBezTo>
                  <a:cubicBezTo>
                    <a:pt x="268" y="764"/>
                    <a:pt x="250" y="745"/>
                    <a:pt x="227" y="745"/>
                  </a:cubicBezTo>
                  <a:cubicBezTo>
                    <a:pt x="205" y="745"/>
                    <a:pt x="187" y="764"/>
                    <a:pt x="187" y="786"/>
                  </a:cubicBezTo>
                  <a:cubicBezTo>
                    <a:pt x="187" y="859"/>
                    <a:pt x="247" y="919"/>
                    <a:pt x="321" y="919"/>
                  </a:cubicBezTo>
                  <a:cubicBezTo>
                    <a:pt x="446" y="919"/>
                    <a:pt x="446" y="919"/>
                    <a:pt x="446" y="919"/>
                  </a:cubicBezTo>
                  <a:cubicBezTo>
                    <a:pt x="440" y="928"/>
                    <a:pt x="440" y="928"/>
                    <a:pt x="440" y="928"/>
                  </a:cubicBezTo>
                  <a:cubicBezTo>
                    <a:pt x="406" y="988"/>
                    <a:pt x="342" y="1025"/>
                    <a:pt x="274" y="1025"/>
                  </a:cubicBezTo>
                  <a:cubicBezTo>
                    <a:pt x="168" y="1025"/>
                    <a:pt x="82" y="939"/>
                    <a:pt x="82" y="833"/>
                  </a:cubicBezTo>
                  <a:cubicBezTo>
                    <a:pt x="82" y="727"/>
                    <a:pt x="168" y="640"/>
                    <a:pt x="274" y="640"/>
                  </a:cubicBezTo>
                  <a:cubicBezTo>
                    <a:pt x="380" y="640"/>
                    <a:pt x="466" y="727"/>
                    <a:pt x="466" y="833"/>
                  </a:cubicBezTo>
                  <a:lnTo>
                    <a:pt x="466" y="839"/>
                  </a:lnTo>
                  <a:close/>
                  <a:moveTo>
                    <a:pt x="593" y="278"/>
                  </a:moveTo>
                  <a:cubicBezTo>
                    <a:pt x="637" y="213"/>
                    <a:pt x="711" y="174"/>
                    <a:pt x="789" y="174"/>
                  </a:cubicBezTo>
                  <a:cubicBezTo>
                    <a:pt x="859" y="174"/>
                    <a:pt x="924" y="204"/>
                    <a:pt x="970" y="254"/>
                  </a:cubicBezTo>
                  <a:cubicBezTo>
                    <a:pt x="974" y="258"/>
                    <a:pt x="974" y="258"/>
                    <a:pt x="974" y="258"/>
                  </a:cubicBezTo>
                  <a:cubicBezTo>
                    <a:pt x="970" y="262"/>
                    <a:pt x="970" y="262"/>
                    <a:pt x="970" y="262"/>
                  </a:cubicBezTo>
                  <a:cubicBezTo>
                    <a:pt x="963" y="270"/>
                    <a:pt x="957" y="279"/>
                    <a:pt x="951" y="287"/>
                  </a:cubicBezTo>
                  <a:cubicBezTo>
                    <a:pt x="893" y="372"/>
                    <a:pt x="893" y="372"/>
                    <a:pt x="893" y="372"/>
                  </a:cubicBezTo>
                  <a:cubicBezTo>
                    <a:pt x="890" y="372"/>
                    <a:pt x="890" y="372"/>
                    <a:pt x="890" y="372"/>
                  </a:cubicBezTo>
                  <a:cubicBezTo>
                    <a:pt x="786" y="369"/>
                    <a:pt x="684" y="339"/>
                    <a:pt x="595" y="286"/>
                  </a:cubicBezTo>
                  <a:cubicBezTo>
                    <a:pt x="589" y="283"/>
                    <a:pt x="589" y="283"/>
                    <a:pt x="589" y="283"/>
                  </a:cubicBezTo>
                  <a:lnTo>
                    <a:pt x="593" y="278"/>
                  </a:lnTo>
                  <a:close/>
                  <a:moveTo>
                    <a:pt x="1060" y="585"/>
                  </a:moveTo>
                  <a:cubicBezTo>
                    <a:pt x="992" y="652"/>
                    <a:pt x="951" y="738"/>
                    <a:pt x="941" y="833"/>
                  </a:cubicBezTo>
                  <a:cubicBezTo>
                    <a:pt x="940" y="839"/>
                    <a:pt x="940" y="839"/>
                    <a:pt x="940" y="839"/>
                  </a:cubicBezTo>
                  <a:cubicBezTo>
                    <a:pt x="737" y="839"/>
                    <a:pt x="737" y="839"/>
                    <a:pt x="737" y="839"/>
                  </a:cubicBezTo>
                  <a:cubicBezTo>
                    <a:pt x="737" y="833"/>
                    <a:pt x="737" y="833"/>
                    <a:pt x="737" y="833"/>
                  </a:cubicBezTo>
                  <a:cubicBezTo>
                    <a:pt x="737" y="827"/>
                    <a:pt x="737" y="822"/>
                    <a:pt x="737" y="816"/>
                  </a:cubicBezTo>
                  <a:cubicBezTo>
                    <a:pt x="734" y="752"/>
                    <a:pt x="718" y="688"/>
                    <a:pt x="689" y="630"/>
                  </a:cubicBezTo>
                  <a:cubicBezTo>
                    <a:pt x="689" y="630"/>
                    <a:pt x="670" y="591"/>
                    <a:pt x="638" y="550"/>
                  </a:cubicBezTo>
                  <a:cubicBezTo>
                    <a:pt x="565" y="458"/>
                    <a:pt x="461" y="397"/>
                    <a:pt x="345" y="379"/>
                  </a:cubicBezTo>
                  <a:cubicBezTo>
                    <a:pt x="339" y="378"/>
                    <a:pt x="334" y="377"/>
                    <a:pt x="330" y="376"/>
                  </a:cubicBezTo>
                  <a:cubicBezTo>
                    <a:pt x="313" y="374"/>
                    <a:pt x="311" y="373"/>
                    <a:pt x="287" y="373"/>
                  </a:cubicBezTo>
                  <a:cubicBezTo>
                    <a:pt x="282" y="373"/>
                    <a:pt x="276" y="373"/>
                    <a:pt x="269" y="373"/>
                  </a:cubicBezTo>
                  <a:cubicBezTo>
                    <a:pt x="258" y="373"/>
                    <a:pt x="245" y="373"/>
                    <a:pt x="227" y="373"/>
                  </a:cubicBezTo>
                  <a:cubicBezTo>
                    <a:pt x="166" y="373"/>
                    <a:pt x="111" y="334"/>
                    <a:pt x="90" y="276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634" y="405"/>
                    <a:pt x="729" y="437"/>
                    <a:pt x="830" y="449"/>
                  </a:cubicBezTo>
                  <a:cubicBezTo>
                    <a:pt x="830" y="449"/>
                    <a:pt x="872" y="454"/>
                    <a:pt x="916" y="454"/>
                  </a:cubicBezTo>
                  <a:cubicBezTo>
                    <a:pt x="917" y="454"/>
                    <a:pt x="917" y="454"/>
                    <a:pt x="917" y="454"/>
                  </a:cubicBezTo>
                  <a:cubicBezTo>
                    <a:pt x="929" y="454"/>
                    <a:pt x="939" y="449"/>
                    <a:pt x="945" y="440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27" y="320"/>
                    <a:pt x="1037" y="309"/>
                    <a:pt x="1049" y="299"/>
                  </a:cubicBezTo>
                  <a:cubicBezTo>
                    <a:pt x="1074" y="279"/>
                    <a:pt x="1106" y="268"/>
                    <a:pt x="1140" y="268"/>
                  </a:cubicBezTo>
                  <a:cubicBezTo>
                    <a:pt x="1165" y="268"/>
                    <a:pt x="1165" y="268"/>
                    <a:pt x="1165" y="268"/>
                  </a:cubicBezTo>
                  <a:cubicBezTo>
                    <a:pt x="1188" y="268"/>
                    <a:pt x="1206" y="249"/>
                    <a:pt x="1206" y="227"/>
                  </a:cubicBezTo>
                  <a:cubicBezTo>
                    <a:pt x="1206" y="107"/>
                    <a:pt x="1206" y="107"/>
                    <a:pt x="1206" y="107"/>
                  </a:cubicBezTo>
                  <a:cubicBezTo>
                    <a:pt x="1214" y="111"/>
                    <a:pt x="1214" y="111"/>
                    <a:pt x="1214" y="111"/>
                  </a:cubicBezTo>
                  <a:cubicBezTo>
                    <a:pt x="1331" y="165"/>
                    <a:pt x="1404" y="281"/>
                    <a:pt x="1404" y="414"/>
                  </a:cubicBezTo>
                  <a:cubicBezTo>
                    <a:pt x="1404" y="442"/>
                    <a:pt x="1382" y="466"/>
                    <a:pt x="1356" y="466"/>
                  </a:cubicBezTo>
                  <a:cubicBezTo>
                    <a:pt x="1354" y="466"/>
                    <a:pt x="1353" y="466"/>
                    <a:pt x="1351" y="466"/>
                  </a:cubicBezTo>
                  <a:cubicBezTo>
                    <a:pt x="1320" y="466"/>
                    <a:pt x="1288" y="470"/>
                    <a:pt x="1257" y="477"/>
                  </a:cubicBezTo>
                  <a:cubicBezTo>
                    <a:pt x="1183" y="493"/>
                    <a:pt x="1115" y="531"/>
                    <a:pt x="1060" y="585"/>
                  </a:cubicBezTo>
                  <a:close/>
                  <a:moveTo>
                    <a:pt x="1351" y="1025"/>
                  </a:moveTo>
                  <a:cubicBezTo>
                    <a:pt x="1271" y="1025"/>
                    <a:pt x="1206" y="960"/>
                    <a:pt x="1206" y="879"/>
                  </a:cubicBezTo>
                  <a:cubicBezTo>
                    <a:pt x="1206" y="852"/>
                    <a:pt x="1213" y="825"/>
                    <a:pt x="1228" y="802"/>
                  </a:cubicBezTo>
                  <a:cubicBezTo>
                    <a:pt x="1232" y="795"/>
                    <a:pt x="1232" y="795"/>
                    <a:pt x="1232" y="795"/>
                  </a:cubicBezTo>
                  <a:cubicBezTo>
                    <a:pt x="1320" y="905"/>
                    <a:pt x="1320" y="905"/>
                    <a:pt x="1320" y="905"/>
                  </a:cubicBezTo>
                  <a:cubicBezTo>
                    <a:pt x="1328" y="914"/>
                    <a:pt x="1339" y="920"/>
                    <a:pt x="1352" y="920"/>
                  </a:cubicBezTo>
                  <a:cubicBezTo>
                    <a:pt x="1361" y="920"/>
                    <a:pt x="1370" y="917"/>
                    <a:pt x="1377" y="911"/>
                  </a:cubicBezTo>
                  <a:cubicBezTo>
                    <a:pt x="1394" y="897"/>
                    <a:pt x="1397" y="871"/>
                    <a:pt x="1383" y="854"/>
                  </a:cubicBezTo>
                  <a:cubicBezTo>
                    <a:pt x="1296" y="744"/>
                    <a:pt x="1296" y="744"/>
                    <a:pt x="1296" y="744"/>
                  </a:cubicBezTo>
                  <a:cubicBezTo>
                    <a:pt x="1304" y="742"/>
                    <a:pt x="1304" y="742"/>
                    <a:pt x="1304" y="742"/>
                  </a:cubicBezTo>
                  <a:cubicBezTo>
                    <a:pt x="1319" y="736"/>
                    <a:pt x="1335" y="733"/>
                    <a:pt x="1351" y="733"/>
                  </a:cubicBezTo>
                  <a:cubicBezTo>
                    <a:pt x="1432" y="733"/>
                    <a:pt x="1497" y="799"/>
                    <a:pt x="1497" y="879"/>
                  </a:cubicBezTo>
                  <a:cubicBezTo>
                    <a:pt x="1497" y="960"/>
                    <a:pt x="1432" y="1025"/>
                    <a:pt x="1351" y="1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xmlns="" id="{46FBB9E4-0E0B-423F-AC41-5974A05E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2112963"/>
              <a:ext cx="269875" cy="293687"/>
            </a:xfrm>
            <a:custGeom>
              <a:avLst/>
              <a:gdLst>
                <a:gd name="T0" fmla="*/ 0 w 570"/>
                <a:gd name="T1" fmla="*/ 623 h 623"/>
                <a:gd name="T2" fmla="*/ 285 w 570"/>
                <a:gd name="T3" fmla="*/ 151 h 623"/>
                <a:gd name="T4" fmla="*/ 346 w 570"/>
                <a:gd name="T5" fmla="*/ 132 h 623"/>
                <a:gd name="T6" fmla="*/ 371 w 570"/>
                <a:gd name="T7" fmla="*/ 132 h 623"/>
                <a:gd name="T8" fmla="*/ 452 w 570"/>
                <a:gd name="T9" fmla="*/ 51 h 623"/>
                <a:gd name="T10" fmla="*/ 452 w 570"/>
                <a:gd name="T11" fmla="*/ 0 h 623"/>
                <a:gd name="T12" fmla="*/ 570 w 570"/>
                <a:gd name="T13" fmla="*/ 238 h 623"/>
                <a:gd name="T14" fmla="*/ 562 w 570"/>
                <a:gd name="T15" fmla="*/ 250 h 623"/>
                <a:gd name="T16" fmla="*/ 557 w 570"/>
                <a:gd name="T17" fmla="*/ 250 h 623"/>
                <a:gd name="T18" fmla="*/ 454 w 570"/>
                <a:gd name="T19" fmla="*/ 261 h 623"/>
                <a:gd name="T20" fmla="*/ 238 w 570"/>
                <a:gd name="T21" fmla="*/ 381 h 623"/>
                <a:gd name="T22" fmla="*/ 111 w 570"/>
                <a:gd name="T23" fmla="*/ 623 h 623"/>
                <a:gd name="T24" fmla="*/ 0 w 570"/>
                <a:gd name="T2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623">
                  <a:moveTo>
                    <a:pt x="0" y="623"/>
                  </a:moveTo>
                  <a:cubicBezTo>
                    <a:pt x="285" y="151"/>
                    <a:pt x="285" y="151"/>
                    <a:pt x="285" y="151"/>
                  </a:cubicBezTo>
                  <a:cubicBezTo>
                    <a:pt x="303" y="138"/>
                    <a:pt x="324" y="132"/>
                    <a:pt x="346" y="132"/>
                  </a:cubicBezTo>
                  <a:cubicBezTo>
                    <a:pt x="371" y="132"/>
                    <a:pt x="371" y="132"/>
                    <a:pt x="371" y="132"/>
                  </a:cubicBezTo>
                  <a:cubicBezTo>
                    <a:pt x="416" y="132"/>
                    <a:pt x="452" y="95"/>
                    <a:pt x="452" y="5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526" y="54"/>
                    <a:pt x="570" y="141"/>
                    <a:pt x="570" y="238"/>
                  </a:cubicBezTo>
                  <a:cubicBezTo>
                    <a:pt x="570" y="245"/>
                    <a:pt x="565" y="250"/>
                    <a:pt x="562" y="250"/>
                  </a:cubicBezTo>
                  <a:cubicBezTo>
                    <a:pt x="562" y="250"/>
                    <a:pt x="557" y="250"/>
                    <a:pt x="557" y="250"/>
                  </a:cubicBezTo>
                  <a:cubicBezTo>
                    <a:pt x="523" y="250"/>
                    <a:pt x="489" y="254"/>
                    <a:pt x="454" y="261"/>
                  </a:cubicBezTo>
                  <a:cubicBezTo>
                    <a:pt x="373" y="280"/>
                    <a:pt x="298" y="321"/>
                    <a:pt x="238" y="381"/>
                  </a:cubicBezTo>
                  <a:cubicBezTo>
                    <a:pt x="171" y="447"/>
                    <a:pt x="128" y="530"/>
                    <a:pt x="111" y="623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xmlns="" id="{BFC9211C-A482-4011-91F8-D3054A677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387600"/>
              <a:ext cx="114300" cy="114300"/>
            </a:xfrm>
            <a:custGeom>
              <a:avLst/>
              <a:gdLst>
                <a:gd name="T0" fmla="*/ 121 w 243"/>
                <a:gd name="T1" fmla="*/ 244 h 244"/>
                <a:gd name="T2" fmla="*/ 0 w 243"/>
                <a:gd name="T3" fmla="*/ 122 h 244"/>
                <a:gd name="T4" fmla="*/ 7 w 243"/>
                <a:gd name="T5" fmla="*/ 82 h 244"/>
                <a:gd name="T6" fmla="*/ 71 w 243"/>
                <a:gd name="T7" fmla="*/ 163 h 244"/>
                <a:gd name="T8" fmla="*/ 122 w 243"/>
                <a:gd name="T9" fmla="*/ 187 h 244"/>
                <a:gd name="T10" fmla="*/ 162 w 243"/>
                <a:gd name="T11" fmla="*/ 173 h 244"/>
                <a:gd name="T12" fmla="*/ 186 w 243"/>
                <a:gd name="T13" fmla="*/ 129 h 244"/>
                <a:gd name="T14" fmla="*/ 172 w 243"/>
                <a:gd name="T15" fmla="*/ 82 h 244"/>
                <a:gd name="T16" fmla="*/ 107 w 243"/>
                <a:gd name="T17" fmla="*/ 1 h 244"/>
                <a:gd name="T18" fmla="*/ 121 w 243"/>
                <a:gd name="T19" fmla="*/ 0 h 244"/>
                <a:gd name="T20" fmla="*/ 243 w 243"/>
                <a:gd name="T21" fmla="*/ 122 h 244"/>
                <a:gd name="T22" fmla="*/ 121 w 243"/>
                <a:gd name="T2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244">
                  <a:moveTo>
                    <a:pt x="121" y="244"/>
                  </a:moveTo>
                  <a:cubicBezTo>
                    <a:pt x="54" y="244"/>
                    <a:pt x="0" y="189"/>
                    <a:pt x="0" y="122"/>
                  </a:cubicBezTo>
                  <a:cubicBezTo>
                    <a:pt x="0" y="108"/>
                    <a:pt x="2" y="95"/>
                    <a:pt x="7" y="82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83" y="178"/>
                    <a:pt x="102" y="187"/>
                    <a:pt x="122" y="187"/>
                  </a:cubicBezTo>
                  <a:cubicBezTo>
                    <a:pt x="136" y="187"/>
                    <a:pt x="150" y="182"/>
                    <a:pt x="162" y="173"/>
                  </a:cubicBezTo>
                  <a:cubicBezTo>
                    <a:pt x="175" y="162"/>
                    <a:pt x="184" y="146"/>
                    <a:pt x="186" y="129"/>
                  </a:cubicBezTo>
                  <a:cubicBezTo>
                    <a:pt x="188" y="112"/>
                    <a:pt x="183" y="95"/>
                    <a:pt x="172" y="8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2" y="1"/>
                    <a:pt x="117" y="0"/>
                    <a:pt x="121" y="0"/>
                  </a:cubicBezTo>
                  <a:cubicBezTo>
                    <a:pt x="189" y="0"/>
                    <a:pt x="243" y="55"/>
                    <a:pt x="243" y="122"/>
                  </a:cubicBezTo>
                  <a:cubicBezTo>
                    <a:pt x="243" y="189"/>
                    <a:pt x="189" y="244"/>
                    <a:pt x="121" y="244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xmlns="" id="{D153F98A-AB15-49D7-A8B9-9CF064E00376}"/>
              </a:ext>
            </a:extLst>
          </p:cNvPr>
          <p:cNvGrpSpPr/>
          <p:nvPr/>
        </p:nvGrpSpPr>
        <p:grpSpPr>
          <a:xfrm>
            <a:off x="2031871" y="1620450"/>
            <a:ext cx="667693" cy="392285"/>
            <a:chOff x="3028950" y="2030413"/>
            <a:chExt cx="788988" cy="463550"/>
          </a:xfrm>
        </p:grpSpPr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xmlns="" id="{8E848286-2F9A-431C-B093-58BC2EA90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950" y="2030413"/>
              <a:ext cx="788988" cy="463550"/>
            </a:xfrm>
            <a:custGeom>
              <a:avLst/>
              <a:gdLst>
                <a:gd name="T0" fmla="*/ 1360 w 1671"/>
                <a:gd name="T1" fmla="*/ 360 h 982"/>
                <a:gd name="T2" fmla="*/ 1312 w 1671"/>
                <a:gd name="T3" fmla="*/ 363 h 982"/>
                <a:gd name="T4" fmla="*/ 1231 w 1671"/>
                <a:gd name="T5" fmla="*/ 66 h 982"/>
                <a:gd name="T6" fmla="*/ 1201 w 1671"/>
                <a:gd name="T7" fmla="*/ 0 h 982"/>
                <a:gd name="T8" fmla="*/ 944 w 1671"/>
                <a:gd name="T9" fmla="*/ 40 h 982"/>
                <a:gd name="T10" fmla="*/ 984 w 1671"/>
                <a:gd name="T11" fmla="*/ 81 h 982"/>
                <a:gd name="T12" fmla="*/ 1072 w 1671"/>
                <a:gd name="T13" fmla="*/ 194 h 982"/>
                <a:gd name="T14" fmla="*/ 1059 w 1671"/>
                <a:gd name="T15" fmla="*/ 193 h 982"/>
                <a:gd name="T16" fmla="*/ 556 w 1671"/>
                <a:gd name="T17" fmla="*/ 200 h 982"/>
                <a:gd name="T18" fmla="*/ 597 w 1671"/>
                <a:gd name="T19" fmla="*/ 147 h 982"/>
                <a:gd name="T20" fmla="*/ 430 w 1671"/>
                <a:gd name="T21" fmla="*/ 107 h 982"/>
                <a:gd name="T22" fmla="*/ 430 w 1671"/>
                <a:gd name="T23" fmla="*/ 188 h 982"/>
                <a:gd name="T24" fmla="*/ 451 w 1671"/>
                <a:gd name="T25" fmla="*/ 197 h 982"/>
                <a:gd name="T26" fmla="*/ 480 w 1671"/>
                <a:gd name="T27" fmla="*/ 247 h 982"/>
                <a:gd name="T28" fmla="*/ 405 w 1671"/>
                <a:gd name="T29" fmla="*/ 374 h 982"/>
                <a:gd name="T30" fmla="*/ 0 w 1671"/>
                <a:gd name="T31" fmla="*/ 671 h 982"/>
                <a:gd name="T32" fmla="*/ 427 w 1671"/>
                <a:gd name="T33" fmla="*/ 959 h 982"/>
                <a:gd name="T34" fmla="*/ 614 w 1671"/>
                <a:gd name="T35" fmla="*/ 739 h 982"/>
                <a:gd name="T36" fmla="*/ 800 w 1671"/>
                <a:gd name="T37" fmla="*/ 740 h 982"/>
                <a:gd name="T38" fmla="*/ 836 w 1671"/>
                <a:gd name="T39" fmla="*/ 721 h 982"/>
                <a:gd name="T40" fmla="*/ 1235 w 1671"/>
                <a:gd name="T41" fmla="*/ 386 h 982"/>
                <a:gd name="T42" fmla="*/ 1049 w 1671"/>
                <a:gd name="T43" fmla="*/ 671 h 982"/>
                <a:gd name="T44" fmla="*/ 1653 w 1671"/>
                <a:gd name="T45" fmla="*/ 775 h 982"/>
                <a:gd name="T46" fmla="*/ 1653 w 1671"/>
                <a:gd name="T47" fmla="*/ 566 h 982"/>
                <a:gd name="T48" fmla="*/ 461 w 1671"/>
                <a:gd name="T49" fmla="*/ 497 h 982"/>
                <a:gd name="T50" fmla="*/ 540 w 1671"/>
                <a:gd name="T51" fmla="*/ 644 h 982"/>
                <a:gd name="T52" fmla="*/ 450 w 1671"/>
                <a:gd name="T53" fmla="*/ 486 h 982"/>
                <a:gd name="T54" fmla="*/ 81 w 1671"/>
                <a:gd name="T55" fmla="*/ 671 h 982"/>
                <a:gd name="T56" fmla="*/ 363 w 1671"/>
                <a:gd name="T57" fmla="*/ 446 h 982"/>
                <a:gd name="T58" fmla="*/ 275 w 1671"/>
                <a:gd name="T59" fmla="*/ 653 h 982"/>
                <a:gd name="T60" fmla="*/ 309 w 1671"/>
                <a:gd name="T61" fmla="*/ 711 h 982"/>
                <a:gd name="T62" fmla="*/ 531 w 1671"/>
                <a:gd name="T63" fmla="*/ 739 h 982"/>
                <a:gd name="T64" fmla="*/ 813 w 1671"/>
                <a:gd name="T65" fmla="*/ 606 h 982"/>
                <a:gd name="T66" fmla="*/ 621 w 1671"/>
                <a:gd name="T67" fmla="*/ 648 h 982"/>
                <a:gd name="T68" fmla="*/ 620 w 1671"/>
                <a:gd name="T69" fmla="*/ 638 h 982"/>
                <a:gd name="T70" fmla="*/ 487 w 1671"/>
                <a:gd name="T71" fmla="*/ 414 h 982"/>
                <a:gd name="T72" fmla="*/ 528 w 1671"/>
                <a:gd name="T73" fmla="*/ 333 h 982"/>
                <a:gd name="T74" fmla="*/ 616 w 1671"/>
                <a:gd name="T75" fmla="*/ 280 h 982"/>
                <a:gd name="T76" fmla="*/ 1021 w 1671"/>
                <a:gd name="T77" fmla="*/ 274 h 982"/>
                <a:gd name="T78" fmla="*/ 1360 w 1671"/>
                <a:gd name="T79" fmla="*/ 901 h 982"/>
                <a:gd name="T80" fmla="*/ 1244 w 1671"/>
                <a:gd name="T81" fmla="*/ 472 h 982"/>
                <a:gd name="T82" fmla="*/ 1321 w 1671"/>
                <a:gd name="T83" fmla="*/ 682 h 982"/>
                <a:gd name="T84" fmla="*/ 1371 w 1671"/>
                <a:gd name="T85" fmla="*/ 710 h 982"/>
                <a:gd name="T86" fmla="*/ 1399 w 1671"/>
                <a:gd name="T87" fmla="*/ 659 h 982"/>
                <a:gd name="T88" fmla="*/ 1335 w 1671"/>
                <a:gd name="T89" fmla="*/ 441 h 982"/>
                <a:gd name="T90" fmla="*/ 1360 w 1671"/>
                <a:gd name="T91" fmla="*/ 440 h 982"/>
                <a:gd name="T92" fmla="*/ 1360 w 1671"/>
                <a:gd name="T93" fmla="*/ 901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1" h="982">
                  <a:moveTo>
                    <a:pt x="1653" y="566"/>
                  </a:moveTo>
                  <a:cubicBezTo>
                    <a:pt x="1610" y="446"/>
                    <a:pt x="1495" y="360"/>
                    <a:pt x="1360" y="360"/>
                  </a:cubicBezTo>
                  <a:cubicBezTo>
                    <a:pt x="1348" y="360"/>
                    <a:pt x="1336" y="360"/>
                    <a:pt x="1322" y="362"/>
                  </a:cubicBezTo>
                  <a:cubicBezTo>
                    <a:pt x="1312" y="363"/>
                    <a:pt x="1312" y="363"/>
                    <a:pt x="1312" y="363"/>
                  </a:cubicBezTo>
                  <a:cubicBezTo>
                    <a:pt x="1227" y="71"/>
                    <a:pt x="1227" y="71"/>
                    <a:pt x="1227" y="71"/>
                  </a:cubicBezTo>
                  <a:cubicBezTo>
                    <a:pt x="1231" y="66"/>
                    <a:pt x="1231" y="66"/>
                    <a:pt x="1231" y="66"/>
                  </a:cubicBezTo>
                  <a:cubicBezTo>
                    <a:pt x="1238" y="59"/>
                    <a:pt x="1241" y="50"/>
                    <a:pt x="1241" y="40"/>
                  </a:cubicBezTo>
                  <a:cubicBezTo>
                    <a:pt x="1241" y="18"/>
                    <a:pt x="1223" y="0"/>
                    <a:pt x="1201" y="0"/>
                  </a:cubicBezTo>
                  <a:cubicBezTo>
                    <a:pt x="984" y="0"/>
                    <a:pt x="984" y="0"/>
                    <a:pt x="984" y="0"/>
                  </a:cubicBezTo>
                  <a:cubicBezTo>
                    <a:pt x="962" y="0"/>
                    <a:pt x="944" y="18"/>
                    <a:pt x="944" y="40"/>
                  </a:cubicBezTo>
                  <a:cubicBezTo>
                    <a:pt x="944" y="54"/>
                    <a:pt x="951" y="67"/>
                    <a:pt x="962" y="74"/>
                  </a:cubicBezTo>
                  <a:cubicBezTo>
                    <a:pt x="968" y="78"/>
                    <a:pt x="976" y="81"/>
                    <a:pt x="984" y="81"/>
                  </a:cubicBezTo>
                  <a:cubicBezTo>
                    <a:pt x="1143" y="81"/>
                    <a:pt x="1143" y="81"/>
                    <a:pt x="1143" y="81"/>
                  </a:cubicBezTo>
                  <a:cubicBezTo>
                    <a:pt x="1072" y="194"/>
                    <a:pt x="1072" y="194"/>
                    <a:pt x="1072" y="194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2" y="193"/>
                    <a:pt x="1061" y="193"/>
                    <a:pt x="1059" y="193"/>
                  </a:cubicBezTo>
                  <a:cubicBezTo>
                    <a:pt x="889" y="195"/>
                    <a:pt x="889" y="195"/>
                    <a:pt x="889" y="195"/>
                  </a:cubicBezTo>
                  <a:cubicBezTo>
                    <a:pt x="556" y="200"/>
                    <a:pt x="556" y="200"/>
                    <a:pt x="556" y="200"/>
                  </a:cubicBezTo>
                  <a:cubicBezTo>
                    <a:pt x="582" y="178"/>
                    <a:pt x="582" y="178"/>
                    <a:pt x="582" y="178"/>
                  </a:cubicBezTo>
                  <a:cubicBezTo>
                    <a:pt x="592" y="171"/>
                    <a:pt x="597" y="159"/>
                    <a:pt x="597" y="147"/>
                  </a:cubicBezTo>
                  <a:cubicBezTo>
                    <a:pt x="597" y="125"/>
                    <a:pt x="579" y="107"/>
                    <a:pt x="556" y="107"/>
                  </a:cubicBezTo>
                  <a:cubicBezTo>
                    <a:pt x="430" y="107"/>
                    <a:pt x="430" y="107"/>
                    <a:pt x="430" y="107"/>
                  </a:cubicBezTo>
                  <a:cubicBezTo>
                    <a:pt x="408" y="107"/>
                    <a:pt x="390" y="125"/>
                    <a:pt x="390" y="147"/>
                  </a:cubicBezTo>
                  <a:cubicBezTo>
                    <a:pt x="390" y="170"/>
                    <a:pt x="408" y="188"/>
                    <a:pt x="430" y="188"/>
                  </a:cubicBezTo>
                  <a:cubicBezTo>
                    <a:pt x="449" y="188"/>
                    <a:pt x="449" y="188"/>
                    <a:pt x="449" y="188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2" y="200"/>
                    <a:pt x="454" y="204"/>
                    <a:pt x="456" y="207"/>
                  </a:cubicBezTo>
                  <a:cubicBezTo>
                    <a:pt x="480" y="247"/>
                    <a:pt x="480" y="247"/>
                    <a:pt x="480" y="247"/>
                  </a:cubicBezTo>
                  <a:cubicBezTo>
                    <a:pt x="414" y="377"/>
                    <a:pt x="414" y="377"/>
                    <a:pt x="414" y="377"/>
                  </a:cubicBezTo>
                  <a:cubicBezTo>
                    <a:pt x="405" y="374"/>
                    <a:pt x="405" y="374"/>
                    <a:pt x="405" y="374"/>
                  </a:cubicBezTo>
                  <a:cubicBezTo>
                    <a:pt x="374" y="364"/>
                    <a:pt x="343" y="360"/>
                    <a:pt x="311" y="360"/>
                  </a:cubicBezTo>
                  <a:cubicBezTo>
                    <a:pt x="139" y="360"/>
                    <a:pt x="0" y="499"/>
                    <a:pt x="0" y="671"/>
                  </a:cubicBezTo>
                  <a:cubicBezTo>
                    <a:pt x="0" y="842"/>
                    <a:pt x="139" y="982"/>
                    <a:pt x="311" y="982"/>
                  </a:cubicBezTo>
                  <a:cubicBezTo>
                    <a:pt x="351" y="982"/>
                    <a:pt x="390" y="974"/>
                    <a:pt x="427" y="959"/>
                  </a:cubicBezTo>
                  <a:cubicBezTo>
                    <a:pt x="455" y="948"/>
                    <a:pt x="482" y="932"/>
                    <a:pt x="507" y="913"/>
                  </a:cubicBezTo>
                  <a:cubicBezTo>
                    <a:pt x="561" y="868"/>
                    <a:pt x="599" y="807"/>
                    <a:pt x="614" y="739"/>
                  </a:cubicBezTo>
                  <a:cubicBezTo>
                    <a:pt x="617" y="729"/>
                    <a:pt x="617" y="729"/>
                    <a:pt x="617" y="729"/>
                  </a:cubicBezTo>
                  <a:cubicBezTo>
                    <a:pt x="800" y="740"/>
                    <a:pt x="800" y="740"/>
                    <a:pt x="800" y="740"/>
                  </a:cubicBezTo>
                  <a:cubicBezTo>
                    <a:pt x="801" y="740"/>
                    <a:pt x="801" y="740"/>
                    <a:pt x="802" y="740"/>
                  </a:cubicBezTo>
                  <a:cubicBezTo>
                    <a:pt x="816" y="740"/>
                    <a:pt x="829" y="733"/>
                    <a:pt x="836" y="721"/>
                  </a:cubicBezTo>
                  <a:cubicBezTo>
                    <a:pt x="1175" y="182"/>
                    <a:pt x="1175" y="182"/>
                    <a:pt x="1175" y="182"/>
                  </a:cubicBezTo>
                  <a:cubicBezTo>
                    <a:pt x="1235" y="386"/>
                    <a:pt x="1235" y="386"/>
                    <a:pt x="1235" y="386"/>
                  </a:cubicBezTo>
                  <a:cubicBezTo>
                    <a:pt x="1226" y="390"/>
                    <a:pt x="1226" y="390"/>
                    <a:pt x="1226" y="390"/>
                  </a:cubicBezTo>
                  <a:cubicBezTo>
                    <a:pt x="1118" y="442"/>
                    <a:pt x="1049" y="552"/>
                    <a:pt x="1049" y="671"/>
                  </a:cubicBezTo>
                  <a:cubicBezTo>
                    <a:pt x="1049" y="842"/>
                    <a:pt x="1188" y="982"/>
                    <a:pt x="1360" y="982"/>
                  </a:cubicBezTo>
                  <a:cubicBezTo>
                    <a:pt x="1495" y="982"/>
                    <a:pt x="1610" y="896"/>
                    <a:pt x="1653" y="775"/>
                  </a:cubicBezTo>
                  <a:cubicBezTo>
                    <a:pt x="1665" y="743"/>
                    <a:pt x="1671" y="707"/>
                    <a:pt x="1671" y="671"/>
                  </a:cubicBezTo>
                  <a:cubicBezTo>
                    <a:pt x="1671" y="634"/>
                    <a:pt x="1665" y="599"/>
                    <a:pt x="1653" y="566"/>
                  </a:cubicBezTo>
                  <a:close/>
                  <a:moveTo>
                    <a:pt x="450" y="486"/>
                  </a:moveTo>
                  <a:cubicBezTo>
                    <a:pt x="461" y="497"/>
                    <a:pt x="461" y="497"/>
                    <a:pt x="461" y="497"/>
                  </a:cubicBezTo>
                  <a:cubicBezTo>
                    <a:pt x="501" y="531"/>
                    <a:pt x="528" y="578"/>
                    <a:pt x="537" y="629"/>
                  </a:cubicBezTo>
                  <a:cubicBezTo>
                    <a:pt x="540" y="644"/>
                    <a:pt x="540" y="644"/>
                    <a:pt x="540" y="644"/>
                  </a:cubicBezTo>
                  <a:cubicBezTo>
                    <a:pt x="375" y="634"/>
                    <a:pt x="375" y="634"/>
                    <a:pt x="375" y="634"/>
                  </a:cubicBezTo>
                  <a:lnTo>
                    <a:pt x="450" y="486"/>
                  </a:lnTo>
                  <a:close/>
                  <a:moveTo>
                    <a:pt x="311" y="901"/>
                  </a:moveTo>
                  <a:cubicBezTo>
                    <a:pt x="184" y="901"/>
                    <a:pt x="81" y="798"/>
                    <a:pt x="81" y="671"/>
                  </a:cubicBezTo>
                  <a:cubicBezTo>
                    <a:pt x="81" y="544"/>
                    <a:pt x="184" y="440"/>
                    <a:pt x="311" y="440"/>
                  </a:cubicBezTo>
                  <a:cubicBezTo>
                    <a:pt x="328" y="440"/>
                    <a:pt x="345" y="442"/>
                    <a:pt x="363" y="446"/>
                  </a:cubicBezTo>
                  <a:cubicBezTo>
                    <a:pt x="378" y="450"/>
                    <a:pt x="378" y="450"/>
                    <a:pt x="378" y="450"/>
                  </a:cubicBezTo>
                  <a:cubicBezTo>
                    <a:pt x="275" y="653"/>
                    <a:pt x="275" y="653"/>
                    <a:pt x="275" y="653"/>
                  </a:cubicBezTo>
                  <a:cubicBezTo>
                    <a:pt x="269" y="665"/>
                    <a:pt x="269" y="679"/>
                    <a:pt x="276" y="691"/>
                  </a:cubicBezTo>
                  <a:cubicBezTo>
                    <a:pt x="283" y="703"/>
                    <a:pt x="295" y="710"/>
                    <a:pt x="309" y="711"/>
                  </a:cubicBezTo>
                  <a:cubicBezTo>
                    <a:pt x="535" y="724"/>
                    <a:pt x="535" y="724"/>
                    <a:pt x="535" y="724"/>
                  </a:cubicBezTo>
                  <a:cubicBezTo>
                    <a:pt x="531" y="739"/>
                    <a:pt x="531" y="739"/>
                    <a:pt x="531" y="739"/>
                  </a:cubicBezTo>
                  <a:cubicBezTo>
                    <a:pt x="501" y="836"/>
                    <a:pt x="412" y="901"/>
                    <a:pt x="311" y="901"/>
                  </a:cubicBezTo>
                  <a:close/>
                  <a:moveTo>
                    <a:pt x="813" y="606"/>
                  </a:moveTo>
                  <a:cubicBezTo>
                    <a:pt x="784" y="658"/>
                    <a:pt x="784" y="658"/>
                    <a:pt x="784" y="658"/>
                  </a:cubicBezTo>
                  <a:cubicBezTo>
                    <a:pt x="621" y="648"/>
                    <a:pt x="621" y="648"/>
                    <a:pt x="621" y="648"/>
                  </a:cubicBezTo>
                  <a:cubicBezTo>
                    <a:pt x="621" y="639"/>
                    <a:pt x="621" y="639"/>
                    <a:pt x="621" y="639"/>
                  </a:cubicBezTo>
                  <a:cubicBezTo>
                    <a:pt x="620" y="638"/>
                    <a:pt x="620" y="638"/>
                    <a:pt x="620" y="638"/>
                  </a:cubicBezTo>
                  <a:cubicBezTo>
                    <a:pt x="611" y="551"/>
                    <a:pt x="565" y="472"/>
                    <a:pt x="495" y="420"/>
                  </a:cubicBezTo>
                  <a:cubicBezTo>
                    <a:pt x="487" y="414"/>
                    <a:pt x="487" y="414"/>
                    <a:pt x="487" y="414"/>
                  </a:cubicBezTo>
                  <a:cubicBezTo>
                    <a:pt x="520" y="348"/>
                    <a:pt x="520" y="348"/>
                    <a:pt x="520" y="348"/>
                  </a:cubicBezTo>
                  <a:cubicBezTo>
                    <a:pt x="528" y="333"/>
                    <a:pt x="528" y="333"/>
                    <a:pt x="528" y="333"/>
                  </a:cubicBezTo>
                  <a:cubicBezTo>
                    <a:pt x="554" y="280"/>
                    <a:pt x="554" y="280"/>
                    <a:pt x="554" y="280"/>
                  </a:cubicBezTo>
                  <a:cubicBezTo>
                    <a:pt x="616" y="280"/>
                    <a:pt x="616" y="280"/>
                    <a:pt x="616" y="280"/>
                  </a:cubicBezTo>
                  <a:cubicBezTo>
                    <a:pt x="839" y="277"/>
                    <a:pt x="839" y="277"/>
                    <a:pt x="839" y="277"/>
                  </a:cubicBezTo>
                  <a:cubicBezTo>
                    <a:pt x="1021" y="274"/>
                    <a:pt x="1021" y="274"/>
                    <a:pt x="1021" y="274"/>
                  </a:cubicBezTo>
                  <a:lnTo>
                    <a:pt x="813" y="606"/>
                  </a:lnTo>
                  <a:close/>
                  <a:moveTo>
                    <a:pt x="1360" y="901"/>
                  </a:moveTo>
                  <a:cubicBezTo>
                    <a:pt x="1233" y="901"/>
                    <a:pt x="1130" y="798"/>
                    <a:pt x="1130" y="671"/>
                  </a:cubicBezTo>
                  <a:cubicBezTo>
                    <a:pt x="1130" y="589"/>
                    <a:pt x="1174" y="513"/>
                    <a:pt x="1244" y="472"/>
                  </a:cubicBezTo>
                  <a:cubicBezTo>
                    <a:pt x="1258" y="464"/>
                    <a:pt x="1258" y="464"/>
                    <a:pt x="1258" y="464"/>
                  </a:cubicBezTo>
                  <a:cubicBezTo>
                    <a:pt x="1321" y="682"/>
                    <a:pt x="1321" y="682"/>
                    <a:pt x="1321" y="682"/>
                  </a:cubicBezTo>
                  <a:cubicBezTo>
                    <a:pt x="1326" y="699"/>
                    <a:pt x="1342" y="711"/>
                    <a:pt x="1360" y="711"/>
                  </a:cubicBezTo>
                  <a:cubicBezTo>
                    <a:pt x="1364" y="711"/>
                    <a:pt x="1368" y="711"/>
                    <a:pt x="1371" y="710"/>
                  </a:cubicBezTo>
                  <a:cubicBezTo>
                    <a:pt x="1382" y="707"/>
                    <a:pt x="1390" y="700"/>
                    <a:pt x="1396" y="690"/>
                  </a:cubicBezTo>
                  <a:cubicBezTo>
                    <a:pt x="1401" y="681"/>
                    <a:pt x="1402" y="670"/>
                    <a:pt x="1399" y="659"/>
                  </a:cubicBezTo>
                  <a:cubicBezTo>
                    <a:pt x="1339" y="456"/>
                    <a:pt x="1339" y="456"/>
                    <a:pt x="1339" y="456"/>
                  </a:cubicBezTo>
                  <a:cubicBezTo>
                    <a:pt x="1335" y="441"/>
                    <a:pt x="1335" y="441"/>
                    <a:pt x="1335" y="441"/>
                  </a:cubicBezTo>
                  <a:cubicBezTo>
                    <a:pt x="1351" y="441"/>
                    <a:pt x="1351" y="441"/>
                    <a:pt x="1351" y="441"/>
                  </a:cubicBezTo>
                  <a:cubicBezTo>
                    <a:pt x="1354" y="441"/>
                    <a:pt x="1357" y="440"/>
                    <a:pt x="1360" y="440"/>
                  </a:cubicBezTo>
                  <a:cubicBezTo>
                    <a:pt x="1487" y="440"/>
                    <a:pt x="1590" y="544"/>
                    <a:pt x="1590" y="671"/>
                  </a:cubicBezTo>
                  <a:cubicBezTo>
                    <a:pt x="1590" y="798"/>
                    <a:pt x="1487" y="901"/>
                    <a:pt x="1360" y="90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xmlns="" id="{71E4820B-7447-4C28-B2EA-325E070C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5" y="2179638"/>
              <a:ext cx="133350" cy="142875"/>
            </a:xfrm>
            <a:custGeom>
              <a:avLst/>
              <a:gdLst>
                <a:gd name="T0" fmla="*/ 0 w 84"/>
                <a:gd name="T1" fmla="*/ 88 h 90"/>
                <a:gd name="T2" fmla="*/ 52 w 84"/>
                <a:gd name="T3" fmla="*/ 1 h 90"/>
                <a:gd name="T4" fmla="*/ 84 w 84"/>
                <a:gd name="T5" fmla="*/ 0 h 90"/>
                <a:gd name="T6" fmla="*/ 34 w 84"/>
                <a:gd name="T7" fmla="*/ 80 h 90"/>
                <a:gd name="T8" fmla="*/ 29 w 84"/>
                <a:gd name="T9" fmla="*/ 90 h 90"/>
                <a:gd name="T10" fmla="*/ 0 w 84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0">
                  <a:moveTo>
                    <a:pt x="0" y="88"/>
                  </a:moveTo>
                  <a:lnTo>
                    <a:pt x="52" y="1"/>
                  </a:lnTo>
                  <a:lnTo>
                    <a:pt x="84" y="0"/>
                  </a:lnTo>
                  <a:lnTo>
                    <a:pt x="34" y="80"/>
                  </a:lnTo>
                  <a:lnTo>
                    <a:pt x="29" y="9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xmlns="" id="{9000103C-1F88-41CB-BC5D-08408176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2249488"/>
              <a:ext cx="193675" cy="195262"/>
            </a:xfrm>
            <a:custGeom>
              <a:avLst/>
              <a:gdLst>
                <a:gd name="T0" fmla="*/ 206 w 412"/>
                <a:gd name="T1" fmla="*/ 412 h 412"/>
                <a:gd name="T2" fmla="*/ 0 w 412"/>
                <a:gd name="T3" fmla="*/ 206 h 412"/>
                <a:gd name="T4" fmla="*/ 89 w 412"/>
                <a:gd name="T5" fmla="*/ 36 h 412"/>
                <a:gd name="T6" fmla="*/ 144 w 412"/>
                <a:gd name="T7" fmla="*/ 224 h 412"/>
                <a:gd name="T8" fmla="*/ 206 w 412"/>
                <a:gd name="T9" fmla="*/ 270 h 412"/>
                <a:gd name="T10" fmla="*/ 224 w 412"/>
                <a:gd name="T11" fmla="*/ 268 h 412"/>
                <a:gd name="T12" fmla="*/ 263 w 412"/>
                <a:gd name="T13" fmla="*/ 237 h 412"/>
                <a:gd name="T14" fmla="*/ 268 w 412"/>
                <a:gd name="T15" fmla="*/ 188 h 412"/>
                <a:gd name="T16" fmla="*/ 213 w 412"/>
                <a:gd name="T17" fmla="*/ 0 h 412"/>
                <a:gd name="T18" fmla="*/ 412 w 412"/>
                <a:gd name="T19" fmla="*/ 206 h 412"/>
                <a:gd name="T20" fmla="*/ 206 w 412"/>
                <a:gd name="T2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412">
                  <a:moveTo>
                    <a:pt x="206" y="412"/>
                  </a:moveTo>
                  <a:cubicBezTo>
                    <a:pt x="92" y="412"/>
                    <a:pt x="0" y="320"/>
                    <a:pt x="0" y="206"/>
                  </a:cubicBezTo>
                  <a:cubicBezTo>
                    <a:pt x="0" y="138"/>
                    <a:pt x="34" y="74"/>
                    <a:pt x="89" y="36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52" y="251"/>
                    <a:pt x="178" y="270"/>
                    <a:pt x="206" y="270"/>
                  </a:cubicBezTo>
                  <a:cubicBezTo>
                    <a:pt x="212" y="270"/>
                    <a:pt x="218" y="269"/>
                    <a:pt x="224" y="268"/>
                  </a:cubicBezTo>
                  <a:cubicBezTo>
                    <a:pt x="241" y="263"/>
                    <a:pt x="254" y="252"/>
                    <a:pt x="263" y="237"/>
                  </a:cubicBezTo>
                  <a:cubicBezTo>
                    <a:pt x="271" y="222"/>
                    <a:pt x="273" y="204"/>
                    <a:pt x="268" y="18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324" y="3"/>
                    <a:pt x="412" y="94"/>
                    <a:pt x="412" y="206"/>
                  </a:cubicBezTo>
                  <a:cubicBezTo>
                    <a:pt x="412" y="320"/>
                    <a:pt x="320" y="412"/>
                    <a:pt x="206" y="412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3" name="CaixaDeTexto 132">
            <a:extLst>
              <a:ext uri="{FF2B5EF4-FFF2-40B4-BE49-F238E27FC236}">
                <a16:creationId xmlns:a16="http://schemas.microsoft.com/office/drawing/2014/main" xmlns="" id="{584DC967-76C7-4AC6-A21F-C807FDE98E38}"/>
              </a:ext>
            </a:extLst>
          </p:cNvPr>
          <p:cNvSpPr txBox="1"/>
          <p:nvPr/>
        </p:nvSpPr>
        <p:spPr>
          <a:xfrm>
            <a:off x="1055083" y="239827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mobilidade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xmlns="" id="{9AA3A0DA-F210-4D8E-9159-4C9F716D0B18}"/>
              </a:ext>
            </a:extLst>
          </p:cNvPr>
          <p:cNvSpPr txBox="1"/>
          <p:nvPr/>
        </p:nvSpPr>
        <p:spPr>
          <a:xfrm>
            <a:off x="1525664" y="803083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(frequência)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424F4DA6-31DE-4907-BD55-13E7C4C42A49}"/>
              </a:ext>
            </a:extLst>
          </p:cNvPr>
          <p:cNvSpPr txBox="1"/>
          <p:nvPr/>
        </p:nvSpPr>
        <p:spPr>
          <a:xfrm>
            <a:off x="507205" y="3360155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A6103AE6-DFD4-49A6-AE8A-428F6249CA47}"/>
              </a:ext>
            </a:extLst>
          </p:cNvPr>
          <p:cNvSpPr txBox="1"/>
          <p:nvPr/>
        </p:nvSpPr>
        <p:spPr>
          <a:xfrm>
            <a:off x="1929724" y="3360155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27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803BBFB8-D082-4DF7-BB69-82D2055F4619}"/>
              </a:ext>
            </a:extLst>
          </p:cNvPr>
          <p:cNvSpPr txBox="1"/>
          <p:nvPr/>
        </p:nvSpPr>
        <p:spPr>
          <a:xfrm>
            <a:off x="3364147" y="3360155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21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854582DA-BC65-4E96-B298-4D56D2D712C5}"/>
              </a:ext>
            </a:extLst>
          </p:cNvPr>
          <p:cNvSpPr txBox="1"/>
          <p:nvPr/>
        </p:nvSpPr>
        <p:spPr>
          <a:xfrm>
            <a:off x="9110655" y="3360155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26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BF1ACC7F-972C-4205-BACE-0DB528B4A7E5}"/>
              </a:ext>
            </a:extLst>
          </p:cNvPr>
          <p:cNvSpPr txBox="1"/>
          <p:nvPr/>
        </p:nvSpPr>
        <p:spPr>
          <a:xfrm>
            <a:off x="6232993" y="3360155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16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xmlns="" id="{828CC9DC-D01B-42F9-A609-A52DFC501F50}"/>
              </a:ext>
            </a:extLst>
          </p:cNvPr>
          <p:cNvSpPr txBox="1"/>
          <p:nvPr/>
        </p:nvSpPr>
        <p:spPr>
          <a:xfrm>
            <a:off x="7667416" y="3360155"/>
            <a:ext cx="1235075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21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BA9774BE-A159-4B1A-8D32-1E526283A658}"/>
              </a:ext>
            </a:extLst>
          </p:cNvPr>
          <p:cNvSpPr txBox="1"/>
          <p:nvPr/>
        </p:nvSpPr>
        <p:spPr>
          <a:xfrm>
            <a:off x="4807528" y="3360155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28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xmlns="" id="{968B2168-C77F-4682-9178-0EF0D5D96D38}"/>
              </a:ext>
            </a:extLst>
          </p:cNvPr>
          <p:cNvSpPr/>
          <p:nvPr/>
        </p:nvSpPr>
        <p:spPr>
          <a:xfrm>
            <a:off x="475824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xmlns="" id="{795FD329-F53D-41A0-B88C-CC3A49691F5C}"/>
              </a:ext>
            </a:extLst>
          </p:cNvPr>
          <p:cNvSpPr/>
          <p:nvPr/>
        </p:nvSpPr>
        <p:spPr>
          <a:xfrm>
            <a:off x="1893584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xmlns="" id="{AD679EDD-930A-4FDB-960E-C2291A808BAC}"/>
              </a:ext>
            </a:extLst>
          </p:cNvPr>
          <p:cNvSpPr/>
          <p:nvPr/>
        </p:nvSpPr>
        <p:spPr>
          <a:xfrm>
            <a:off x="3330389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xmlns="" id="{DC01E0A3-ADCA-4D51-BB99-BD52F442014D}"/>
              </a:ext>
            </a:extLst>
          </p:cNvPr>
          <p:cNvSpPr/>
          <p:nvPr/>
        </p:nvSpPr>
        <p:spPr>
          <a:xfrm>
            <a:off x="9073131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xmlns="" id="{9BA450CF-CC00-449D-BD07-B91CE8B92940}"/>
              </a:ext>
            </a:extLst>
          </p:cNvPr>
          <p:cNvSpPr/>
          <p:nvPr/>
        </p:nvSpPr>
        <p:spPr>
          <a:xfrm>
            <a:off x="6195469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xmlns="" id="{16B61F0C-78F9-4102-B8B8-D8C62B3CD812}"/>
              </a:ext>
            </a:extLst>
          </p:cNvPr>
          <p:cNvSpPr/>
          <p:nvPr/>
        </p:nvSpPr>
        <p:spPr>
          <a:xfrm>
            <a:off x="7623441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xmlns="" id="{D688A436-A911-4156-8033-06E3C3C9BFE4}"/>
              </a:ext>
            </a:extLst>
          </p:cNvPr>
          <p:cNvSpPr/>
          <p:nvPr/>
        </p:nvSpPr>
        <p:spPr>
          <a:xfrm>
            <a:off x="4761486" y="3439154"/>
            <a:ext cx="37091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xmlns="" id="{06B9713F-033E-427E-8619-C1E274FB28FF}"/>
              </a:ext>
            </a:extLst>
          </p:cNvPr>
          <p:cNvSpPr txBox="1"/>
          <p:nvPr/>
        </p:nvSpPr>
        <p:spPr>
          <a:xfrm>
            <a:off x="507205" y="4538692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D9CFECDB-521F-42E6-A7C2-652215E16898}"/>
              </a:ext>
            </a:extLst>
          </p:cNvPr>
          <p:cNvSpPr txBox="1"/>
          <p:nvPr/>
        </p:nvSpPr>
        <p:spPr>
          <a:xfrm>
            <a:off x="1929724" y="4538692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17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F851E1E0-6162-4F26-B52E-303CB89BC8C0}"/>
              </a:ext>
            </a:extLst>
          </p:cNvPr>
          <p:cNvSpPr txBox="1"/>
          <p:nvPr/>
        </p:nvSpPr>
        <p:spPr>
          <a:xfrm>
            <a:off x="3364147" y="4538692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E307F6DF-2ED8-4922-9B97-3D05D285F90B}"/>
              </a:ext>
            </a:extLst>
          </p:cNvPr>
          <p:cNvSpPr txBox="1"/>
          <p:nvPr/>
        </p:nvSpPr>
        <p:spPr>
          <a:xfrm>
            <a:off x="6232993" y="4538692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92" name="Retângulo 191">
            <a:extLst>
              <a:ext uri="{FF2B5EF4-FFF2-40B4-BE49-F238E27FC236}">
                <a16:creationId xmlns:a16="http://schemas.microsoft.com/office/drawing/2014/main" xmlns="" id="{AA383AC8-9E67-4DDD-AC3F-50800BB242D0}"/>
              </a:ext>
            </a:extLst>
          </p:cNvPr>
          <p:cNvSpPr/>
          <p:nvPr/>
        </p:nvSpPr>
        <p:spPr>
          <a:xfrm>
            <a:off x="6195469" y="4617691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tângulo 195">
            <a:extLst>
              <a:ext uri="{FF2B5EF4-FFF2-40B4-BE49-F238E27FC236}">
                <a16:creationId xmlns:a16="http://schemas.microsoft.com/office/drawing/2014/main" xmlns="" id="{7A6016E5-C06A-4417-B76B-01AFE4DD8AA9}"/>
              </a:ext>
            </a:extLst>
          </p:cNvPr>
          <p:cNvSpPr/>
          <p:nvPr/>
        </p:nvSpPr>
        <p:spPr>
          <a:xfrm>
            <a:off x="7623447" y="4617691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xmlns="" id="{A4477589-E00F-4EED-8C31-D0909D7CF4FC}"/>
              </a:ext>
            </a:extLst>
          </p:cNvPr>
          <p:cNvSpPr txBox="1"/>
          <p:nvPr/>
        </p:nvSpPr>
        <p:spPr>
          <a:xfrm>
            <a:off x="7667416" y="4538692"/>
            <a:ext cx="1235075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xmlns="" id="{9CAA935F-5BA5-4BE1-B58F-6EA6322820FC}"/>
              </a:ext>
            </a:extLst>
          </p:cNvPr>
          <p:cNvSpPr txBox="1"/>
          <p:nvPr/>
        </p:nvSpPr>
        <p:spPr>
          <a:xfrm>
            <a:off x="9105506" y="4538692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95" name="Retângulo 194">
            <a:extLst>
              <a:ext uri="{FF2B5EF4-FFF2-40B4-BE49-F238E27FC236}">
                <a16:creationId xmlns:a16="http://schemas.microsoft.com/office/drawing/2014/main" xmlns="" id="{D12FDCE3-53FB-4B9E-BDB1-5D07AE5F3B69}"/>
              </a:ext>
            </a:extLst>
          </p:cNvPr>
          <p:cNvSpPr/>
          <p:nvPr/>
        </p:nvSpPr>
        <p:spPr>
          <a:xfrm>
            <a:off x="9086960" y="4617691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xmlns="" id="{3A2B0F84-027A-4786-9629-DF39B283A903}"/>
              </a:ext>
            </a:extLst>
          </p:cNvPr>
          <p:cNvSpPr/>
          <p:nvPr/>
        </p:nvSpPr>
        <p:spPr>
          <a:xfrm>
            <a:off x="3333153" y="4617691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xmlns="" id="{4CD6BB1C-C1A0-4787-A69B-FA674E74D01E}"/>
              </a:ext>
            </a:extLst>
          </p:cNvPr>
          <p:cNvSpPr/>
          <p:nvPr/>
        </p:nvSpPr>
        <p:spPr>
          <a:xfrm>
            <a:off x="1896348" y="4617691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xmlns="" id="{F8D94100-291D-4034-B4BE-84D679BF2A67}"/>
              </a:ext>
            </a:extLst>
          </p:cNvPr>
          <p:cNvSpPr/>
          <p:nvPr/>
        </p:nvSpPr>
        <p:spPr>
          <a:xfrm>
            <a:off x="478847" y="4617691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xmlns="" id="{AC0824F4-FB8E-4304-9B56-1125B71DCB3B}"/>
              </a:ext>
            </a:extLst>
          </p:cNvPr>
          <p:cNvSpPr/>
          <p:nvPr/>
        </p:nvSpPr>
        <p:spPr>
          <a:xfrm>
            <a:off x="4761486" y="4617691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B86BDEB6-75EB-455F-9A94-032205DFAEE0}"/>
              </a:ext>
            </a:extLst>
          </p:cNvPr>
          <p:cNvSpPr txBox="1"/>
          <p:nvPr/>
        </p:nvSpPr>
        <p:spPr>
          <a:xfrm>
            <a:off x="507205" y="2181617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81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63D91A4F-122C-4CDC-B7DE-484CE0E7EC97}"/>
              </a:ext>
            </a:extLst>
          </p:cNvPr>
          <p:cNvSpPr txBox="1"/>
          <p:nvPr/>
        </p:nvSpPr>
        <p:spPr>
          <a:xfrm>
            <a:off x="1929724" y="2181617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6F737CA8-D1ED-4F97-BDCE-F61430DFE35E}"/>
              </a:ext>
            </a:extLst>
          </p:cNvPr>
          <p:cNvSpPr txBox="1"/>
          <p:nvPr/>
        </p:nvSpPr>
        <p:spPr>
          <a:xfrm>
            <a:off x="3364147" y="2181617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48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B1E395A-4E78-4036-A56C-0EA968C29596}"/>
              </a:ext>
            </a:extLst>
          </p:cNvPr>
          <p:cNvSpPr txBox="1"/>
          <p:nvPr/>
        </p:nvSpPr>
        <p:spPr>
          <a:xfrm>
            <a:off x="9110655" y="2181617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900CC4ED-6883-4A21-8A90-51F633AA2992}"/>
              </a:ext>
            </a:extLst>
          </p:cNvPr>
          <p:cNvSpPr txBox="1"/>
          <p:nvPr/>
        </p:nvSpPr>
        <p:spPr>
          <a:xfrm>
            <a:off x="6232993" y="2181617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64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D831D30F-6364-4020-89F7-C49354549197}"/>
              </a:ext>
            </a:extLst>
          </p:cNvPr>
          <p:cNvSpPr txBox="1"/>
          <p:nvPr/>
        </p:nvSpPr>
        <p:spPr>
          <a:xfrm>
            <a:off x="7667416" y="2181617"/>
            <a:ext cx="1235075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AFCE6FAB-C31B-4F40-B8F6-03D7C9473F64}"/>
              </a:ext>
            </a:extLst>
          </p:cNvPr>
          <p:cNvSpPr txBox="1"/>
          <p:nvPr/>
        </p:nvSpPr>
        <p:spPr>
          <a:xfrm>
            <a:off x="4807528" y="2181617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xmlns="" id="{B4C7438E-8402-46ED-862E-A5B293B5C6AC}"/>
              </a:ext>
            </a:extLst>
          </p:cNvPr>
          <p:cNvSpPr/>
          <p:nvPr/>
        </p:nvSpPr>
        <p:spPr>
          <a:xfrm>
            <a:off x="475824" y="2260616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xmlns="" id="{B40995F6-C617-4FC7-B83F-ED86674F1A31}"/>
              </a:ext>
            </a:extLst>
          </p:cNvPr>
          <p:cNvSpPr/>
          <p:nvPr/>
        </p:nvSpPr>
        <p:spPr>
          <a:xfrm>
            <a:off x="1893584" y="2260616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xmlns="" id="{2E08B6A7-333F-4D7B-AD79-89729668C59B}"/>
              </a:ext>
            </a:extLst>
          </p:cNvPr>
          <p:cNvSpPr/>
          <p:nvPr/>
        </p:nvSpPr>
        <p:spPr>
          <a:xfrm>
            <a:off x="3330389" y="2260616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xmlns="" id="{17D533E8-5C9C-46FC-9E96-461CC6BF872E}"/>
              </a:ext>
            </a:extLst>
          </p:cNvPr>
          <p:cNvSpPr/>
          <p:nvPr/>
        </p:nvSpPr>
        <p:spPr>
          <a:xfrm>
            <a:off x="9073131" y="2260616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xmlns="" id="{2A8DCF8F-C4C7-4085-A7B3-C5D392E8B650}"/>
              </a:ext>
            </a:extLst>
          </p:cNvPr>
          <p:cNvSpPr/>
          <p:nvPr/>
        </p:nvSpPr>
        <p:spPr>
          <a:xfrm>
            <a:off x="6195469" y="2260616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xmlns="" id="{F7FECE9D-176D-4019-B974-040592387DCC}"/>
              </a:ext>
            </a:extLst>
          </p:cNvPr>
          <p:cNvSpPr/>
          <p:nvPr/>
        </p:nvSpPr>
        <p:spPr>
          <a:xfrm>
            <a:off x="7623441" y="2260616"/>
            <a:ext cx="37091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xmlns="" id="{C16D3F32-28F6-41D4-A1EC-526D1E50B12E}"/>
              </a:ext>
            </a:extLst>
          </p:cNvPr>
          <p:cNvSpPr/>
          <p:nvPr/>
        </p:nvSpPr>
        <p:spPr>
          <a:xfrm>
            <a:off x="4761486" y="2260616"/>
            <a:ext cx="37091" cy="396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CaixaDeTexto 210">
            <a:extLst>
              <a:ext uri="{FF2B5EF4-FFF2-40B4-BE49-F238E27FC236}">
                <a16:creationId xmlns:a16="http://schemas.microsoft.com/office/drawing/2014/main" xmlns="" id="{56109ED8-C5FC-4427-88F6-DC009A9D39A1}"/>
              </a:ext>
            </a:extLst>
          </p:cNvPr>
          <p:cNvSpPr txBox="1"/>
          <p:nvPr/>
        </p:nvSpPr>
        <p:spPr>
          <a:xfrm>
            <a:off x="3070693" y="2824893"/>
            <a:ext cx="470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todos os dias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ou praticamente todos os dias</a:t>
            </a:r>
          </a:p>
        </p:txBody>
      </p:sp>
      <p:sp>
        <p:nvSpPr>
          <p:cNvPr id="212" name="CaixaDeTexto 211">
            <a:extLst>
              <a:ext uri="{FF2B5EF4-FFF2-40B4-BE49-F238E27FC236}">
                <a16:creationId xmlns:a16="http://schemas.microsoft.com/office/drawing/2014/main" xmlns="" id="{A623F82A-2249-4C06-9797-3EE95261FD6B}"/>
              </a:ext>
            </a:extLst>
          </p:cNvPr>
          <p:cNvSpPr txBox="1"/>
          <p:nvPr/>
        </p:nvSpPr>
        <p:spPr>
          <a:xfrm>
            <a:off x="3070693" y="4005367"/>
            <a:ext cx="470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 a 5 vezes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por semana</a:t>
            </a:r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xmlns="" id="{4C54E88D-54D2-4F5D-9BA4-11406F8E5D18}"/>
              </a:ext>
            </a:extLst>
          </p:cNvPr>
          <p:cNvSpPr txBox="1"/>
          <p:nvPr/>
        </p:nvSpPr>
        <p:spPr>
          <a:xfrm>
            <a:off x="3070693" y="5185841"/>
            <a:ext cx="470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 ou 2 vezes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por semana</a:t>
            </a:r>
          </a:p>
        </p:txBody>
      </p:sp>
      <p:cxnSp>
        <p:nvCxnSpPr>
          <p:cNvPr id="214" name="Conector reto 213">
            <a:extLst>
              <a:ext uri="{FF2B5EF4-FFF2-40B4-BE49-F238E27FC236}">
                <a16:creationId xmlns:a16="http://schemas.microsoft.com/office/drawing/2014/main" xmlns="" id="{6DCCA689-87E7-45DE-9051-36536F33A6BE}"/>
              </a:ext>
            </a:extLst>
          </p:cNvPr>
          <p:cNvCxnSpPr>
            <a:cxnSpLocks/>
          </p:cNvCxnSpPr>
          <p:nvPr/>
        </p:nvCxnSpPr>
        <p:spPr>
          <a:xfrm>
            <a:off x="459232" y="2793435"/>
            <a:ext cx="98776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xmlns="" id="{46F4957D-22EE-423F-98BC-8551636B7550}"/>
              </a:ext>
            </a:extLst>
          </p:cNvPr>
          <p:cNvCxnSpPr>
            <a:cxnSpLocks/>
          </p:cNvCxnSpPr>
          <p:nvPr/>
        </p:nvCxnSpPr>
        <p:spPr>
          <a:xfrm>
            <a:off x="459232" y="3964388"/>
            <a:ext cx="98776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ector reto 215">
            <a:extLst>
              <a:ext uri="{FF2B5EF4-FFF2-40B4-BE49-F238E27FC236}">
                <a16:creationId xmlns:a16="http://schemas.microsoft.com/office/drawing/2014/main" xmlns="" id="{056C8C82-D4AF-45B7-B477-95ED55DAE91B}"/>
              </a:ext>
            </a:extLst>
          </p:cNvPr>
          <p:cNvCxnSpPr>
            <a:cxnSpLocks/>
          </p:cNvCxnSpPr>
          <p:nvPr/>
        </p:nvCxnSpPr>
        <p:spPr>
          <a:xfrm>
            <a:off x="459232" y="5153108"/>
            <a:ext cx="98776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tângulo: Único Canto Recortado 107">
            <a:extLst>
              <a:ext uri="{FF2B5EF4-FFF2-40B4-BE49-F238E27FC236}">
                <a16:creationId xmlns:a16="http://schemas.microsoft.com/office/drawing/2014/main" xmlns="" id="{42857E59-476A-435F-B6BD-EB2236126A8F}"/>
              </a:ext>
            </a:extLst>
          </p:cNvPr>
          <p:cNvSpPr/>
          <p:nvPr/>
        </p:nvSpPr>
        <p:spPr>
          <a:xfrm rot="10800000" flipH="1" flipV="1">
            <a:off x="4765484" y="3615323"/>
            <a:ext cx="2422716" cy="1519475"/>
          </a:xfrm>
          <a:prstGeom prst="snip1Rect">
            <a:avLst>
              <a:gd name="adj" fmla="val 17521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6EC236B0-D2AD-4740-8726-05735345D787}"/>
              </a:ext>
            </a:extLst>
          </p:cNvPr>
          <p:cNvSpPr txBox="1"/>
          <p:nvPr/>
        </p:nvSpPr>
        <p:spPr>
          <a:xfrm>
            <a:off x="4807528" y="4538692"/>
            <a:ext cx="123507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5612406F-13CB-4DB3-83E7-9605D08F8BD2}"/>
              </a:ext>
            </a:extLst>
          </p:cNvPr>
          <p:cNvSpPr txBox="1"/>
          <p:nvPr/>
        </p:nvSpPr>
        <p:spPr>
          <a:xfrm>
            <a:off x="4810414" y="3659363"/>
            <a:ext cx="222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Apps/Taxi </a:t>
            </a:r>
            <a:r>
              <a:rPr lang="pt-BR" sz="1400" dirty="0">
                <a:solidFill>
                  <a:prstClr val="whit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são meio de transporte para </a:t>
            </a: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situações eventuais, </a:t>
            </a:r>
            <a:r>
              <a:rPr lang="pt-BR" sz="1400" dirty="0">
                <a:solidFill>
                  <a:prstClr val="whit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não para </a:t>
            </a: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uso diário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12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" fill="hold"/>
                                        <p:tgtEl>
                                          <p:spTgt spid="10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5532 L -1.25E-6 1.11022E-16 " pathEditMode="relative" rAng="0" ptsTypes="AA">
                                      <p:cBhvr>
                                        <p:cTn id="16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331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34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174" grpId="0" animBg="1"/>
      <p:bldP spid="178" grpId="0" animBg="1"/>
      <p:bldP spid="182" grpId="0" animBg="1"/>
      <p:bldP spid="186" grpId="0" animBg="1"/>
      <p:bldP spid="190" grpId="0" animBg="1"/>
      <p:bldP spid="194" grpId="0" animBg="1"/>
      <p:bldP spid="198" grpId="0" animBg="1"/>
      <p:bldP spid="61" grpId="0"/>
      <p:bldP spid="62" grpId="0"/>
      <p:bldP spid="63" grpId="0"/>
      <p:bldP spid="65" grpId="0"/>
      <p:bldP spid="192" grpId="0" animBg="1"/>
      <p:bldP spid="196" grpId="0" animBg="1"/>
      <p:bldP spid="202" grpId="0"/>
      <p:bldP spid="188" grpId="0"/>
      <p:bldP spid="195" grpId="0" animBg="1"/>
      <p:bldP spid="206" grpId="0" animBg="1"/>
      <p:bldP spid="207" grpId="0" animBg="1"/>
      <p:bldP spid="208" grpId="0" animBg="1"/>
      <p:bldP spid="20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173" grpId="0" animBg="1"/>
      <p:bldP spid="177" grpId="0" animBg="1"/>
      <p:bldP spid="181" grpId="0" animBg="1"/>
      <p:bldP spid="185" grpId="0" animBg="1"/>
      <p:bldP spid="189" grpId="0" animBg="1"/>
      <p:bldP spid="193" grpId="0" animBg="1"/>
      <p:bldP spid="210" grpId="0" animBg="1"/>
      <p:bldP spid="211" grpId="0"/>
      <p:bldP spid="212" grpId="0"/>
      <p:bldP spid="213" grpId="0"/>
      <p:bldP spid="108" grpId="0" animBg="1"/>
      <p:bldP spid="108" grpId="1" animBg="1"/>
      <p:bldP spid="108" grpId="2" animBg="1"/>
      <p:bldP spid="108" grpId="3" animBg="1"/>
      <p:bldP spid="67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xmlns="" id="{F02BB0D7-F083-49E8-85CA-4844E324DB19}"/>
              </a:ext>
            </a:extLst>
          </p:cNvPr>
          <p:cNvSpPr>
            <a:spLocks/>
          </p:cNvSpPr>
          <p:nvPr/>
        </p:nvSpPr>
        <p:spPr bwMode="auto">
          <a:xfrm flipH="1">
            <a:off x="2197045" y="-3388689"/>
            <a:ext cx="12474576" cy="5483165"/>
          </a:xfrm>
          <a:custGeom>
            <a:avLst/>
            <a:gdLst>
              <a:gd name="T0" fmla="*/ 1314 w 1314"/>
              <a:gd name="T1" fmla="*/ 11 h 577"/>
              <a:gd name="T2" fmla="*/ 0 w 1314"/>
              <a:gd name="T3" fmla="*/ 0 h 577"/>
              <a:gd name="T4" fmla="*/ 332 w 1314"/>
              <a:gd name="T5" fmla="*/ 575 h 577"/>
              <a:gd name="T6" fmla="*/ 336 w 1314"/>
              <a:gd name="T7" fmla="*/ 576 h 577"/>
              <a:gd name="T8" fmla="*/ 1314 w 1314"/>
              <a:gd name="T9" fmla="*/ 11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4" h="577">
                <a:moveTo>
                  <a:pt x="1314" y="11"/>
                </a:moveTo>
                <a:cubicBezTo>
                  <a:pt x="0" y="0"/>
                  <a:pt x="0" y="0"/>
                  <a:pt x="0" y="0"/>
                </a:cubicBezTo>
                <a:cubicBezTo>
                  <a:pt x="332" y="575"/>
                  <a:pt x="332" y="575"/>
                  <a:pt x="332" y="575"/>
                </a:cubicBezTo>
                <a:cubicBezTo>
                  <a:pt x="333" y="576"/>
                  <a:pt x="334" y="577"/>
                  <a:pt x="336" y="576"/>
                </a:cubicBezTo>
                <a:lnTo>
                  <a:pt x="1314" y="11"/>
                </a:lnTo>
                <a:close/>
              </a:path>
            </a:pathLst>
          </a:custGeom>
          <a:solidFill>
            <a:srgbClr val="6CEF88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BFF1CF90-5B83-45CE-B504-0BEE04D1715C}"/>
              </a:ext>
            </a:extLst>
          </p:cNvPr>
          <p:cNvSpPr>
            <a:spLocks/>
          </p:cNvSpPr>
          <p:nvPr/>
        </p:nvSpPr>
        <p:spPr bwMode="auto">
          <a:xfrm flipH="1">
            <a:off x="10630367" y="2149963"/>
            <a:ext cx="872665" cy="761691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xmlns="" id="{46387FCE-E2E5-4E97-BD54-77DB50D173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2959FBB1-DA9C-46E5-AC6E-5A7B3DB8D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0DEC0B08-D378-45EE-9E5B-894A28428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xmlns="" id="{0290E8DF-8A01-4F26-A8CB-A3A576BBFF50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6F93BEF5-97D2-4E8D-8734-A3CE488C37AD}"/>
              </a:ext>
            </a:extLst>
          </p:cNvPr>
          <p:cNvSpPr txBox="1"/>
          <p:nvPr/>
        </p:nvSpPr>
        <p:spPr>
          <a:xfrm>
            <a:off x="245569" y="6399187"/>
            <a:ext cx="509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Qual a principal vantagem do seu meio de transporte preferido comparado ao carro?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Qual a principal vantagem do carro? (quando é o meio de transporte preferido)</a:t>
            </a:r>
          </a:p>
        </p:txBody>
      </p:sp>
      <p:pic>
        <p:nvPicPr>
          <p:cNvPr id="87" name="Picture 2" descr="Resultado de imagem para ANFAVEA LOGO">
            <a:extLst>
              <a:ext uri="{FF2B5EF4-FFF2-40B4-BE49-F238E27FC236}">
                <a16:creationId xmlns:a16="http://schemas.microsoft.com/office/drawing/2014/main" xmlns="" id="{166C4813-19FA-4A1D-BED5-5994FB93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Agrupar 152">
            <a:extLst>
              <a:ext uri="{FF2B5EF4-FFF2-40B4-BE49-F238E27FC236}">
                <a16:creationId xmlns:a16="http://schemas.microsoft.com/office/drawing/2014/main" xmlns="" id="{7CB62AE2-6A20-43D8-B552-0165982EBC19}"/>
              </a:ext>
            </a:extLst>
          </p:cNvPr>
          <p:cNvGrpSpPr/>
          <p:nvPr/>
        </p:nvGrpSpPr>
        <p:grpSpPr>
          <a:xfrm>
            <a:off x="507205" y="2181617"/>
            <a:ext cx="1235075" cy="789345"/>
            <a:chOff x="514350" y="2574925"/>
            <a:chExt cx="1235075" cy="789345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xmlns="" id="{B86BDEB6-75EB-455F-9A94-032205DFAEE0}"/>
                </a:ext>
              </a:extLst>
            </p:cNvPr>
            <p:cNvSpPr txBox="1"/>
            <p:nvPr/>
          </p:nvSpPr>
          <p:spPr>
            <a:xfrm>
              <a:off x="514350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43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xmlns="" id="{8E38F2DA-4B30-4B43-BEB3-C92A7DE4B00B}"/>
                </a:ext>
              </a:extLst>
            </p:cNvPr>
            <p:cNvSpPr txBox="1"/>
            <p:nvPr/>
          </p:nvSpPr>
          <p:spPr>
            <a:xfrm>
              <a:off x="523873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Saúde/ exercício físico</a:t>
              </a:r>
            </a:p>
          </p:txBody>
        </p:sp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xmlns="" id="{A9EB9899-A0A5-4573-99D8-C8C7D45E43FE}"/>
              </a:ext>
            </a:extLst>
          </p:cNvPr>
          <p:cNvGrpSpPr/>
          <p:nvPr/>
        </p:nvGrpSpPr>
        <p:grpSpPr>
          <a:xfrm>
            <a:off x="1929724" y="2181617"/>
            <a:ext cx="1235075" cy="789345"/>
            <a:chOff x="1890986" y="2574925"/>
            <a:chExt cx="1235075" cy="789345"/>
          </a:xfrm>
        </p:grpSpPr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63D91A4F-122C-4CDC-B7DE-484CE0E7EC97}"/>
                </a:ext>
              </a:extLst>
            </p:cNvPr>
            <p:cNvSpPr txBox="1"/>
            <p:nvPr/>
          </p:nvSpPr>
          <p:spPr>
            <a:xfrm>
              <a:off x="1890986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38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xmlns="" id="{D990E875-36DD-4695-ABA0-091CC973D650}"/>
                </a:ext>
              </a:extLst>
            </p:cNvPr>
            <p:cNvSpPr txBox="1"/>
            <p:nvPr/>
          </p:nvSpPr>
          <p:spPr>
            <a:xfrm>
              <a:off x="1900509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Saúde/ exercício físico</a:t>
              </a:r>
            </a:p>
          </p:txBody>
        </p:sp>
      </p:grpSp>
      <p:grpSp>
        <p:nvGrpSpPr>
          <p:cNvPr id="158" name="Agrupar 157">
            <a:extLst>
              <a:ext uri="{FF2B5EF4-FFF2-40B4-BE49-F238E27FC236}">
                <a16:creationId xmlns:a16="http://schemas.microsoft.com/office/drawing/2014/main" xmlns="" id="{2FF88DDE-F45E-4214-AA8A-26217D64E1D7}"/>
              </a:ext>
            </a:extLst>
          </p:cNvPr>
          <p:cNvGrpSpPr/>
          <p:nvPr/>
        </p:nvGrpSpPr>
        <p:grpSpPr>
          <a:xfrm>
            <a:off x="3364147" y="2181617"/>
            <a:ext cx="1235075" cy="636995"/>
            <a:chOff x="3267622" y="2574925"/>
            <a:chExt cx="1235075" cy="636995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6F737CA8-D1ED-4F97-BDCE-F61430DFE35E}"/>
                </a:ext>
              </a:extLst>
            </p:cNvPr>
            <p:cNvSpPr txBox="1"/>
            <p:nvPr/>
          </p:nvSpPr>
          <p:spPr>
            <a:xfrm>
              <a:off x="3267622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72E73852-D0D9-4E5E-BDBB-EC6A1612E61C}"/>
                </a:ext>
              </a:extLst>
            </p:cNvPr>
            <p:cNvSpPr txBox="1"/>
            <p:nvPr/>
          </p:nvSpPr>
          <p:spPr>
            <a:xfrm>
              <a:off x="3277145" y="296723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62" name="Agrupar 161">
            <a:extLst>
              <a:ext uri="{FF2B5EF4-FFF2-40B4-BE49-F238E27FC236}">
                <a16:creationId xmlns:a16="http://schemas.microsoft.com/office/drawing/2014/main" xmlns="" id="{9B544F6D-95BF-4155-A12B-26E4CC7B0B59}"/>
              </a:ext>
            </a:extLst>
          </p:cNvPr>
          <p:cNvGrpSpPr/>
          <p:nvPr/>
        </p:nvGrpSpPr>
        <p:grpSpPr>
          <a:xfrm>
            <a:off x="4798570" y="2181617"/>
            <a:ext cx="1235075" cy="636995"/>
            <a:chOff x="4627590" y="2574925"/>
            <a:chExt cx="1235075" cy="636995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xmlns="" id="{5B1E395A-4E78-4036-A56C-0EA968C29596}"/>
                </a:ext>
              </a:extLst>
            </p:cNvPr>
            <p:cNvSpPr txBox="1"/>
            <p:nvPr/>
          </p:nvSpPr>
          <p:spPr>
            <a:xfrm>
              <a:off x="4627590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xmlns="" id="{70744D41-4D37-4ED5-B4AD-D7FFA54E6055}"/>
                </a:ext>
              </a:extLst>
            </p:cNvPr>
            <p:cNvSpPr txBox="1"/>
            <p:nvPr/>
          </p:nvSpPr>
          <p:spPr>
            <a:xfrm>
              <a:off x="4637113" y="296723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64" name="Agrupar 163">
            <a:extLst>
              <a:ext uri="{FF2B5EF4-FFF2-40B4-BE49-F238E27FC236}">
                <a16:creationId xmlns:a16="http://schemas.microsoft.com/office/drawing/2014/main" xmlns="" id="{70F74E99-CB75-4936-B6DC-375915C52F8B}"/>
              </a:ext>
            </a:extLst>
          </p:cNvPr>
          <p:cNvGrpSpPr/>
          <p:nvPr/>
        </p:nvGrpSpPr>
        <p:grpSpPr>
          <a:xfrm>
            <a:off x="6232993" y="2181617"/>
            <a:ext cx="1235075" cy="636995"/>
            <a:chOff x="6013751" y="2574925"/>
            <a:chExt cx="1235075" cy="636995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xmlns="" id="{900CC4ED-6883-4A21-8A90-51F633AA2992}"/>
                </a:ext>
              </a:extLst>
            </p:cNvPr>
            <p:cNvSpPr txBox="1"/>
            <p:nvPr/>
          </p:nvSpPr>
          <p:spPr>
            <a:xfrm>
              <a:off x="6013751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43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xmlns="" id="{83306572-EB38-48DE-BCA9-BAE613B482A3}"/>
                </a:ext>
              </a:extLst>
            </p:cNvPr>
            <p:cNvSpPr txBox="1"/>
            <p:nvPr/>
          </p:nvSpPr>
          <p:spPr>
            <a:xfrm>
              <a:off x="6023274" y="296723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67" name="Agrupar 166">
            <a:extLst>
              <a:ext uri="{FF2B5EF4-FFF2-40B4-BE49-F238E27FC236}">
                <a16:creationId xmlns:a16="http://schemas.microsoft.com/office/drawing/2014/main" xmlns="" id="{858C383E-C9DF-42D5-94C6-48B4D8B417B1}"/>
              </a:ext>
            </a:extLst>
          </p:cNvPr>
          <p:cNvGrpSpPr/>
          <p:nvPr/>
        </p:nvGrpSpPr>
        <p:grpSpPr>
          <a:xfrm>
            <a:off x="7667416" y="2181617"/>
            <a:ext cx="1235075" cy="636995"/>
            <a:chOff x="7383244" y="2574925"/>
            <a:chExt cx="1235075" cy="636995"/>
          </a:xfrm>
        </p:grpSpPr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D831D30F-6364-4020-89F7-C49354549197}"/>
                </a:ext>
              </a:extLst>
            </p:cNvPr>
            <p:cNvSpPr txBox="1"/>
            <p:nvPr/>
          </p:nvSpPr>
          <p:spPr>
            <a:xfrm>
              <a:off x="7383244" y="2574925"/>
              <a:ext cx="12350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37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xmlns="" id="{0CEAF6BC-9068-4366-84A4-6D3C54039056}"/>
                </a:ext>
              </a:extLst>
            </p:cNvPr>
            <p:cNvSpPr txBox="1"/>
            <p:nvPr/>
          </p:nvSpPr>
          <p:spPr>
            <a:xfrm>
              <a:off x="7392767" y="2967238"/>
              <a:ext cx="1216028" cy="244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69" name="Agrupar 168">
            <a:extLst>
              <a:ext uri="{FF2B5EF4-FFF2-40B4-BE49-F238E27FC236}">
                <a16:creationId xmlns:a16="http://schemas.microsoft.com/office/drawing/2014/main" xmlns="" id="{528256B5-46EC-4474-ABBB-1B071067CC19}"/>
              </a:ext>
            </a:extLst>
          </p:cNvPr>
          <p:cNvGrpSpPr/>
          <p:nvPr/>
        </p:nvGrpSpPr>
        <p:grpSpPr>
          <a:xfrm>
            <a:off x="9272131" y="2181617"/>
            <a:ext cx="1235075" cy="789345"/>
            <a:chOff x="8759880" y="2574925"/>
            <a:chExt cx="1235075" cy="789345"/>
          </a:xfrm>
        </p:grpSpPr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xmlns="" id="{AFCE6FAB-C31B-4F40-B8F6-03D7C9473F64}"/>
                </a:ext>
              </a:extLst>
            </p:cNvPr>
            <p:cNvSpPr txBox="1"/>
            <p:nvPr/>
          </p:nvSpPr>
          <p:spPr>
            <a:xfrm>
              <a:off x="8759880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xmlns="" id="{664B5214-13F0-4D9E-8253-14364F5A712C}"/>
                </a:ext>
              </a:extLst>
            </p:cNvPr>
            <p:cNvSpPr txBox="1"/>
            <p:nvPr/>
          </p:nvSpPr>
          <p:spPr>
            <a:xfrm>
              <a:off x="8769403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Conforto/ Praticidade</a:t>
              </a:r>
            </a:p>
          </p:txBody>
        </p:sp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xmlns="" id="{99E2AB1F-3CDA-4BD0-BAAC-BD19C872717C}"/>
              </a:ext>
            </a:extLst>
          </p:cNvPr>
          <p:cNvGrpSpPr/>
          <p:nvPr/>
        </p:nvGrpSpPr>
        <p:grpSpPr>
          <a:xfrm>
            <a:off x="507205" y="3134913"/>
            <a:ext cx="1235075" cy="635267"/>
            <a:chOff x="514350" y="3327400"/>
            <a:chExt cx="1235075" cy="635267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424F4DA6-31DE-4907-BD55-13E7C4C42A49}"/>
                </a:ext>
              </a:extLst>
            </p:cNvPr>
            <p:cNvSpPr txBox="1"/>
            <p:nvPr/>
          </p:nvSpPr>
          <p:spPr>
            <a:xfrm>
              <a:off x="514350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23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xmlns="" id="{70EAB542-1B07-4546-AAAC-16F1388BFFA0}"/>
                </a:ext>
              </a:extLst>
            </p:cNvPr>
            <p:cNvSpPr txBox="1"/>
            <p:nvPr/>
          </p:nvSpPr>
          <p:spPr>
            <a:xfrm>
              <a:off x="523873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55" name="Agrupar 154">
            <a:extLst>
              <a:ext uri="{FF2B5EF4-FFF2-40B4-BE49-F238E27FC236}">
                <a16:creationId xmlns:a16="http://schemas.microsoft.com/office/drawing/2014/main" xmlns="" id="{299370F3-5DBF-441F-B49F-319A8D4CAB0A}"/>
              </a:ext>
            </a:extLst>
          </p:cNvPr>
          <p:cNvGrpSpPr/>
          <p:nvPr/>
        </p:nvGrpSpPr>
        <p:grpSpPr>
          <a:xfrm>
            <a:off x="1929724" y="3134913"/>
            <a:ext cx="1235075" cy="635267"/>
            <a:chOff x="1890986" y="3327400"/>
            <a:chExt cx="1235075" cy="635267"/>
          </a:xfrm>
        </p:grpSpPr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xmlns="" id="{A6103AE6-DFD4-49A6-AE8A-428F6249CA47}"/>
                </a:ext>
              </a:extLst>
            </p:cNvPr>
            <p:cNvSpPr txBox="1"/>
            <p:nvPr/>
          </p:nvSpPr>
          <p:spPr>
            <a:xfrm>
              <a:off x="1890986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691ECCE0-CF5E-4B0D-8565-F9C2E05504E8}"/>
                </a:ext>
              </a:extLst>
            </p:cNvPr>
            <p:cNvSpPr txBox="1"/>
            <p:nvPr/>
          </p:nvSpPr>
          <p:spPr>
            <a:xfrm>
              <a:off x="1900509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xmlns="" id="{760AA5BD-298F-4E56-8316-CFE441D5F571}"/>
              </a:ext>
            </a:extLst>
          </p:cNvPr>
          <p:cNvGrpSpPr/>
          <p:nvPr/>
        </p:nvGrpSpPr>
        <p:grpSpPr>
          <a:xfrm>
            <a:off x="3364147" y="3134913"/>
            <a:ext cx="1235075" cy="635267"/>
            <a:chOff x="3267622" y="3327400"/>
            <a:chExt cx="1235075" cy="635267"/>
          </a:xfrm>
        </p:grpSpPr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xmlns="" id="{803BBFB8-D082-4DF7-BB69-82D2055F4619}"/>
                </a:ext>
              </a:extLst>
            </p:cNvPr>
            <p:cNvSpPr txBox="1"/>
            <p:nvPr/>
          </p:nvSpPr>
          <p:spPr>
            <a:xfrm>
              <a:off x="3267622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xmlns="" id="{0AA1B659-1DC8-45C7-9F53-7BC0BC4BB3C8}"/>
                </a:ext>
              </a:extLst>
            </p:cNvPr>
            <p:cNvSpPr txBox="1"/>
            <p:nvPr/>
          </p:nvSpPr>
          <p:spPr>
            <a:xfrm>
              <a:off x="3277145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Evitar trânsito</a:t>
              </a:r>
            </a:p>
          </p:txBody>
        </p:sp>
      </p:grpSp>
      <p:grpSp>
        <p:nvGrpSpPr>
          <p:cNvPr id="163" name="Agrupar 162">
            <a:extLst>
              <a:ext uri="{FF2B5EF4-FFF2-40B4-BE49-F238E27FC236}">
                <a16:creationId xmlns:a16="http://schemas.microsoft.com/office/drawing/2014/main" xmlns="" id="{EBBCE36B-FD53-44EF-A73F-D65A7AD8627B}"/>
              </a:ext>
            </a:extLst>
          </p:cNvPr>
          <p:cNvGrpSpPr/>
          <p:nvPr/>
        </p:nvGrpSpPr>
        <p:grpSpPr>
          <a:xfrm>
            <a:off x="4798570" y="3134913"/>
            <a:ext cx="1235075" cy="635267"/>
            <a:chOff x="4627590" y="3327400"/>
            <a:chExt cx="1235075" cy="635267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xmlns="" id="{854582DA-BC65-4E96-B298-4D56D2D712C5}"/>
                </a:ext>
              </a:extLst>
            </p:cNvPr>
            <p:cNvSpPr txBox="1"/>
            <p:nvPr/>
          </p:nvSpPr>
          <p:spPr>
            <a:xfrm>
              <a:off x="4627590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xmlns="" id="{433F75BA-9FA0-436F-B68B-FDEA0EC9676C}"/>
                </a:ext>
              </a:extLst>
            </p:cNvPr>
            <p:cNvSpPr txBox="1"/>
            <p:nvPr/>
          </p:nvSpPr>
          <p:spPr>
            <a:xfrm>
              <a:off x="4637113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sp>
        <p:nvSpPr>
          <p:cNvPr id="140" name="Retângulo: Único Canto Recortado 139">
            <a:extLst>
              <a:ext uri="{FF2B5EF4-FFF2-40B4-BE49-F238E27FC236}">
                <a16:creationId xmlns:a16="http://schemas.microsoft.com/office/drawing/2014/main" xmlns="" id="{26AFEF95-3AD0-4963-AFBE-0690DA0FF4AE}"/>
              </a:ext>
            </a:extLst>
          </p:cNvPr>
          <p:cNvSpPr/>
          <p:nvPr/>
        </p:nvSpPr>
        <p:spPr>
          <a:xfrm rot="10800000" flipV="1">
            <a:off x="4999402" y="4563600"/>
            <a:ext cx="3893561" cy="947843"/>
          </a:xfrm>
          <a:prstGeom prst="snip1Rect">
            <a:avLst>
              <a:gd name="adj" fmla="val 24756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xmlns="" id="{56350DF6-2CBC-4834-A3FE-069E2DE984C8}"/>
              </a:ext>
            </a:extLst>
          </p:cNvPr>
          <p:cNvSpPr txBox="1"/>
          <p:nvPr/>
        </p:nvSpPr>
        <p:spPr>
          <a:xfrm>
            <a:off x="5108060" y="4660342"/>
            <a:ext cx="3646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vantagens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de cada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meio de transporte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estão muito relacionadas ao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estilo de vida e ambiente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aos quais estão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inseridos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BC3A6BA-F134-4A99-AB58-E40B066EB0FC}"/>
              </a:ext>
            </a:extLst>
          </p:cNvPr>
          <p:cNvSpPr/>
          <p:nvPr/>
        </p:nvSpPr>
        <p:spPr>
          <a:xfrm>
            <a:off x="8892963" y="4468062"/>
            <a:ext cx="3299033" cy="1157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5" name="Agrupar 164">
            <a:extLst>
              <a:ext uri="{FF2B5EF4-FFF2-40B4-BE49-F238E27FC236}">
                <a16:creationId xmlns:a16="http://schemas.microsoft.com/office/drawing/2014/main" xmlns="" id="{FBDBE006-F1D8-4AAE-A0CC-D336B8EFD767}"/>
              </a:ext>
            </a:extLst>
          </p:cNvPr>
          <p:cNvGrpSpPr/>
          <p:nvPr/>
        </p:nvGrpSpPr>
        <p:grpSpPr>
          <a:xfrm>
            <a:off x="6232993" y="3134913"/>
            <a:ext cx="1235075" cy="635267"/>
            <a:chOff x="6013751" y="3327400"/>
            <a:chExt cx="1235075" cy="635267"/>
          </a:xfrm>
        </p:grpSpPr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BF1ACC7F-972C-4205-BACE-0DB528B4A7E5}"/>
                </a:ext>
              </a:extLst>
            </p:cNvPr>
            <p:cNvSpPr txBox="1"/>
            <p:nvPr/>
          </p:nvSpPr>
          <p:spPr>
            <a:xfrm>
              <a:off x="6013751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xmlns="" id="{CB495B41-4683-4745-AA41-960BA5DF6889}"/>
                </a:ext>
              </a:extLst>
            </p:cNvPr>
            <p:cNvSpPr txBox="1"/>
            <p:nvPr/>
          </p:nvSpPr>
          <p:spPr>
            <a:xfrm>
              <a:off x="6023274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Não tem carro</a:t>
              </a:r>
            </a:p>
          </p:txBody>
        </p:sp>
      </p:grpSp>
      <p:grpSp>
        <p:nvGrpSpPr>
          <p:cNvPr id="168" name="Agrupar 167">
            <a:extLst>
              <a:ext uri="{FF2B5EF4-FFF2-40B4-BE49-F238E27FC236}">
                <a16:creationId xmlns:a16="http://schemas.microsoft.com/office/drawing/2014/main" xmlns="" id="{E628A5F2-8A93-4807-8836-5D82D4F59B85}"/>
              </a:ext>
            </a:extLst>
          </p:cNvPr>
          <p:cNvGrpSpPr/>
          <p:nvPr/>
        </p:nvGrpSpPr>
        <p:grpSpPr>
          <a:xfrm>
            <a:off x="7667416" y="3134913"/>
            <a:ext cx="1235075" cy="635267"/>
            <a:chOff x="7383244" y="3327400"/>
            <a:chExt cx="1235075" cy="635267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828CC9DC-D01B-42F9-A609-A52DFC501F50}"/>
                </a:ext>
              </a:extLst>
            </p:cNvPr>
            <p:cNvSpPr txBox="1"/>
            <p:nvPr/>
          </p:nvSpPr>
          <p:spPr>
            <a:xfrm>
              <a:off x="7383244" y="3327400"/>
              <a:ext cx="12350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10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xmlns="" id="{B9CAFCA9-6BB8-4E26-A5E0-DF82CA738B84}"/>
                </a:ext>
              </a:extLst>
            </p:cNvPr>
            <p:cNvSpPr txBox="1"/>
            <p:nvPr/>
          </p:nvSpPr>
          <p:spPr>
            <a:xfrm>
              <a:off x="7392767" y="3717985"/>
              <a:ext cx="1216028" cy="244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Não tem carro</a:t>
              </a:r>
            </a:p>
          </p:txBody>
        </p:sp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xmlns="" id="{44DB18DA-C641-4DF8-91D9-E84652A1DC26}"/>
              </a:ext>
            </a:extLst>
          </p:cNvPr>
          <p:cNvGrpSpPr/>
          <p:nvPr/>
        </p:nvGrpSpPr>
        <p:grpSpPr>
          <a:xfrm>
            <a:off x="9272131" y="3134913"/>
            <a:ext cx="1235075" cy="635267"/>
            <a:chOff x="8759880" y="3327400"/>
            <a:chExt cx="1235075" cy="635267"/>
          </a:xfrm>
        </p:grpSpPr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BA9774BE-A159-4B1A-8D32-1E526283A658}"/>
                </a:ext>
              </a:extLst>
            </p:cNvPr>
            <p:cNvSpPr txBox="1"/>
            <p:nvPr/>
          </p:nvSpPr>
          <p:spPr>
            <a:xfrm>
              <a:off x="8759880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27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xmlns="" id="{0C14E9A7-FB23-41FD-8E90-4FDC59C4E1B7}"/>
                </a:ext>
              </a:extLst>
            </p:cNvPr>
            <p:cNvSpPr txBox="1"/>
            <p:nvPr/>
          </p:nvSpPr>
          <p:spPr>
            <a:xfrm>
              <a:off x="8769403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xmlns="" id="{42263763-8741-4BFC-A54D-657B8CA6F41A}"/>
              </a:ext>
            </a:extLst>
          </p:cNvPr>
          <p:cNvGrpSpPr/>
          <p:nvPr/>
        </p:nvGrpSpPr>
        <p:grpSpPr>
          <a:xfrm>
            <a:off x="507205" y="4100496"/>
            <a:ext cx="1235075" cy="621478"/>
            <a:chOff x="514350" y="4079875"/>
            <a:chExt cx="1235075" cy="621478"/>
          </a:xfrm>
        </p:grpSpPr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06B9713F-033E-427E-8619-C1E274FB28FF}"/>
                </a:ext>
              </a:extLst>
            </p:cNvPr>
            <p:cNvSpPr txBox="1"/>
            <p:nvPr/>
          </p:nvSpPr>
          <p:spPr>
            <a:xfrm>
              <a:off x="514350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3A84F16C-03CD-44AB-9935-6876C3AB48DA}"/>
                </a:ext>
              </a:extLst>
            </p:cNvPr>
            <p:cNvSpPr txBox="1"/>
            <p:nvPr/>
          </p:nvSpPr>
          <p:spPr>
            <a:xfrm>
              <a:off x="523873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Evitar trânsito</a:t>
              </a:r>
            </a:p>
          </p:txBody>
        </p:sp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xmlns="" id="{D5801A33-5BCA-4EB9-B953-0DE9F618C61E}"/>
              </a:ext>
            </a:extLst>
          </p:cNvPr>
          <p:cNvGrpSpPr/>
          <p:nvPr/>
        </p:nvGrpSpPr>
        <p:grpSpPr>
          <a:xfrm>
            <a:off x="1929724" y="4100496"/>
            <a:ext cx="1235075" cy="773828"/>
            <a:chOff x="1890986" y="4079875"/>
            <a:chExt cx="1235075" cy="773828"/>
          </a:xfrm>
        </p:grpSpPr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D9CFECDB-521F-42E6-A7C2-652215E16898}"/>
                </a:ext>
              </a:extLst>
            </p:cNvPr>
            <p:cNvSpPr txBox="1"/>
            <p:nvPr/>
          </p:nvSpPr>
          <p:spPr>
            <a:xfrm>
              <a:off x="1890986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20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xmlns="" id="{FB8FA428-BE6A-4EDF-8F4F-4681E4D32B5D}"/>
                </a:ext>
              </a:extLst>
            </p:cNvPr>
            <p:cNvSpPr txBox="1"/>
            <p:nvPr/>
          </p:nvSpPr>
          <p:spPr>
            <a:xfrm>
              <a:off x="1900509" y="4456671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Ajuda meio -ambiente</a:t>
              </a:r>
            </a:p>
          </p:txBody>
        </p:sp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xmlns="" id="{7A595753-39BD-402D-A4BC-03368C1ACB53}"/>
              </a:ext>
            </a:extLst>
          </p:cNvPr>
          <p:cNvGrpSpPr/>
          <p:nvPr/>
        </p:nvGrpSpPr>
        <p:grpSpPr>
          <a:xfrm>
            <a:off x="3364147" y="4100496"/>
            <a:ext cx="1235075" cy="621478"/>
            <a:chOff x="3267622" y="4079875"/>
            <a:chExt cx="1235075" cy="621478"/>
          </a:xfrm>
        </p:grpSpPr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F851E1E0-6162-4F26-B52E-303CB89BC8C0}"/>
                </a:ext>
              </a:extLst>
            </p:cNvPr>
            <p:cNvSpPr txBox="1"/>
            <p:nvPr/>
          </p:nvSpPr>
          <p:spPr>
            <a:xfrm>
              <a:off x="3267622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23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xmlns="" id="{AB195A55-D77D-4141-9440-C11646F93921}"/>
                </a:ext>
              </a:extLst>
            </p:cNvPr>
            <p:cNvSpPr txBox="1"/>
            <p:nvPr/>
          </p:nvSpPr>
          <p:spPr>
            <a:xfrm>
              <a:off x="3277145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71" name="Agrupar 170">
            <a:extLst>
              <a:ext uri="{FF2B5EF4-FFF2-40B4-BE49-F238E27FC236}">
                <a16:creationId xmlns:a16="http://schemas.microsoft.com/office/drawing/2014/main" xmlns="" id="{DDC27AF6-2A2D-4AF7-BB7B-F15EB6C7C9EB}"/>
              </a:ext>
            </a:extLst>
          </p:cNvPr>
          <p:cNvGrpSpPr/>
          <p:nvPr/>
        </p:nvGrpSpPr>
        <p:grpSpPr>
          <a:xfrm>
            <a:off x="9272131" y="4100496"/>
            <a:ext cx="1235075" cy="621478"/>
            <a:chOff x="8759880" y="4079875"/>
            <a:chExt cx="1235075" cy="621478"/>
          </a:xfrm>
        </p:grpSpPr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xmlns="" id="{6EC236B0-D2AD-4740-8726-05735345D787}"/>
                </a:ext>
              </a:extLst>
            </p:cNvPr>
            <p:cNvSpPr txBox="1"/>
            <p:nvPr/>
          </p:nvSpPr>
          <p:spPr>
            <a:xfrm>
              <a:off x="8759880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12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xmlns="" id="{45C7C033-95CF-4EC6-89DC-B62F596C77F8}"/>
                </a:ext>
              </a:extLst>
            </p:cNvPr>
            <p:cNvSpPr txBox="1"/>
            <p:nvPr/>
          </p:nvSpPr>
          <p:spPr>
            <a:xfrm>
              <a:off x="8769403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Segurança</a:t>
              </a:r>
            </a:p>
          </p:txBody>
        </p:sp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xmlns="" id="{DB965540-4BBD-42FB-BCAF-03014F336981}"/>
              </a:ext>
            </a:extLst>
          </p:cNvPr>
          <p:cNvGrpSpPr/>
          <p:nvPr/>
        </p:nvGrpSpPr>
        <p:grpSpPr>
          <a:xfrm>
            <a:off x="1929724" y="5057550"/>
            <a:ext cx="1235075" cy="624513"/>
            <a:chOff x="1890986" y="4827587"/>
            <a:chExt cx="1235075" cy="624513"/>
          </a:xfrm>
        </p:grpSpPr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ADEC554A-A57A-4C5C-B85A-8251B8E73071}"/>
                </a:ext>
              </a:extLst>
            </p:cNvPr>
            <p:cNvSpPr txBox="1"/>
            <p:nvPr/>
          </p:nvSpPr>
          <p:spPr>
            <a:xfrm>
              <a:off x="1890986" y="4827587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16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10" name="CaixaDeTexto 109">
              <a:extLst>
                <a:ext uri="{FF2B5EF4-FFF2-40B4-BE49-F238E27FC236}">
                  <a16:creationId xmlns:a16="http://schemas.microsoft.com/office/drawing/2014/main" xmlns="" id="{DE3AAF7D-41DE-4237-BC99-13A4A94E48FC}"/>
                </a:ext>
              </a:extLst>
            </p:cNvPr>
            <p:cNvSpPr txBox="1"/>
            <p:nvPr/>
          </p:nvSpPr>
          <p:spPr>
            <a:xfrm>
              <a:off x="1900509" y="520741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Evitar trânsito</a:t>
              </a:r>
            </a:p>
          </p:txBody>
        </p:sp>
      </p:grpSp>
      <p:sp>
        <p:nvSpPr>
          <p:cNvPr id="133" name="CaixaDeTexto 132">
            <a:extLst>
              <a:ext uri="{FF2B5EF4-FFF2-40B4-BE49-F238E27FC236}">
                <a16:creationId xmlns:a16="http://schemas.microsoft.com/office/drawing/2014/main" xmlns="" id="{584DC967-76C7-4AC6-A21F-C807FDE98E38}"/>
              </a:ext>
            </a:extLst>
          </p:cNvPr>
          <p:cNvSpPr txBox="1"/>
          <p:nvPr/>
        </p:nvSpPr>
        <p:spPr>
          <a:xfrm>
            <a:off x="1055083" y="239827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mobilidade</a:t>
            </a: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xmlns="" id="{B4C7438E-8402-46ED-862E-A5B293B5C6AC}"/>
              </a:ext>
            </a:extLst>
          </p:cNvPr>
          <p:cNvSpPr/>
          <p:nvPr/>
        </p:nvSpPr>
        <p:spPr>
          <a:xfrm>
            <a:off x="475824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xmlns="" id="{968B2168-C77F-4682-9178-0EF0D5D96D38}"/>
              </a:ext>
            </a:extLst>
          </p:cNvPr>
          <p:cNvSpPr/>
          <p:nvPr/>
        </p:nvSpPr>
        <p:spPr>
          <a:xfrm>
            <a:off x="475824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xmlns="" id="{48EF1EB6-B601-4DAB-9CCC-CD924C640B29}"/>
              </a:ext>
            </a:extLst>
          </p:cNvPr>
          <p:cNvSpPr/>
          <p:nvPr/>
        </p:nvSpPr>
        <p:spPr>
          <a:xfrm>
            <a:off x="475824" y="4189229"/>
            <a:ext cx="37091" cy="46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xmlns="" id="{B40995F6-C617-4FC7-B83F-ED86674F1A31}"/>
              </a:ext>
            </a:extLst>
          </p:cNvPr>
          <p:cNvSpPr/>
          <p:nvPr/>
        </p:nvSpPr>
        <p:spPr>
          <a:xfrm>
            <a:off x="1893584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xmlns="" id="{795FD329-F53D-41A0-B88C-CC3A49691F5C}"/>
              </a:ext>
            </a:extLst>
          </p:cNvPr>
          <p:cNvSpPr/>
          <p:nvPr/>
        </p:nvSpPr>
        <p:spPr>
          <a:xfrm>
            <a:off x="1893584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xmlns="" id="{51D6B622-6D2B-40DC-9ED3-4A0C776BF180}"/>
              </a:ext>
            </a:extLst>
          </p:cNvPr>
          <p:cNvSpPr/>
          <p:nvPr/>
        </p:nvSpPr>
        <p:spPr>
          <a:xfrm>
            <a:off x="1893584" y="418922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xmlns="" id="{1A0C41A5-FCC6-4D64-97F3-85DD6EABD8F5}"/>
              </a:ext>
            </a:extLst>
          </p:cNvPr>
          <p:cNvSpPr/>
          <p:nvPr/>
        </p:nvSpPr>
        <p:spPr>
          <a:xfrm>
            <a:off x="1893584" y="5149628"/>
            <a:ext cx="37091" cy="46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xmlns="" id="{2E08B6A7-333F-4D7B-AD79-89729668C59B}"/>
              </a:ext>
            </a:extLst>
          </p:cNvPr>
          <p:cNvSpPr/>
          <p:nvPr/>
        </p:nvSpPr>
        <p:spPr>
          <a:xfrm>
            <a:off x="3330389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xmlns="" id="{AD679EDD-930A-4FDB-960E-C2291A808BAC}"/>
              </a:ext>
            </a:extLst>
          </p:cNvPr>
          <p:cNvSpPr/>
          <p:nvPr/>
        </p:nvSpPr>
        <p:spPr>
          <a:xfrm>
            <a:off x="3330389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etângulo 182">
            <a:extLst>
              <a:ext uri="{FF2B5EF4-FFF2-40B4-BE49-F238E27FC236}">
                <a16:creationId xmlns:a16="http://schemas.microsoft.com/office/drawing/2014/main" xmlns="" id="{6A889CD0-24CF-46EF-8277-650D60C69534}"/>
              </a:ext>
            </a:extLst>
          </p:cNvPr>
          <p:cNvSpPr/>
          <p:nvPr/>
        </p:nvSpPr>
        <p:spPr>
          <a:xfrm>
            <a:off x="3330389" y="4189229"/>
            <a:ext cx="37091" cy="46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xmlns="" id="{17D533E8-5C9C-46FC-9E96-461CC6BF872E}"/>
              </a:ext>
            </a:extLst>
          </p:cNvPr>
          <p:cNvSpPr/>
          <p:nvPr/>
        </p:nvSpPr>
        <p:spPr>
          <a:xfrm>
            <a:off x="4761046" y="2266704"/>
            <a:ext cx="37091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xmlns="" id="{DC01E0A3-ADCA-4D51-BB99-BD52F442014D}"/>
              </a:ext>
            </a:extLst>
          </p:cNvPr>
          <p:cNvSpPr/>
          <p:nvPr/>
        </p:nvSpPr>
        <p:spPr>
          <a:xfrm>
            <a:off x="4761046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xmlns="" id="{2A8DCF8F-C4C7-4085-A7B3-C5D392E8B650}"/>
              </a:ext>
            </a:extLst>
          </p:cNvPr>
          <p:cNvSpPr/>
          <p:nvPr/>
        </p:nvSpPr>
        <p:spPr>
          <a:xfrm>
            <a:off x="6195469" y="2266704"/>
            <a:ext cx="37091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xmlns="" id="{9BA450CF-CC00-449D-BD07-B91CE8B92940}"/>
              </a:ext>
            </a:extLst>
          </p:cNvPr>
          <p:cNvSpPr/>
          <p:nvPr/>
        </p:nvSpPr>
        <p:spPr>
          <a:xfrm>
            <a:off x="6195469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xmlns="" id="{F7FECE9D-176D-4019-B974-040592387DCC}"/>
              </a:ext>
            </a:extLst>
          </p:cNvPr>
          <p:cNvSpPr/>
          <p:nvPr/>
        </p:nvSpPr>
        <p:spPr>
          <a:xfrm>
            <a:off x="7623441" y="2266704"/>
            <a:ext cx="37091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xmlns="" id="{16B61F0C-78F9-4102-B8B8-D8C62B3CD812}"/>
              </a:ext>
            </a:extLst>
          </p:cNvPr>
          <p:cNvSpPr/>
          <p:nvPr/>
        </p:nvSpPr>
        <p:spPr>
          <a:xfrm>
            <a:off x="7623441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Retângulo 196">
            <a:extLst>
              <a:ext uri="{FF2B5EF4-FFF2-40B4-BE49-F238E27FC236}">
                <a16:creationId xmlns:a16="http://schemas.microsoft.com/office/drawing/2014/main" xmlns="" id="{B7CB70C3-3A31-4CBC-AE81-44C0635DD8E3}"/>
              </a:ext>
            </a:extLst>
          </p:cNvPr>
          <p:cNvSpPr/>
          <p:nvPr/>
        </p:nvSpPr>
        <p:spPr>
          <a:xfrm>
            <a:off x="9229511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xmlns="" id="{D688A436-A911-4156-8033-06E3C3C9BFE4}"/>
              </a:ext>
            </a:extLst>
          </p:cNvPr>
          <p:cNvSpPr/>
          <p:nvPr/>
        </p:nvSpPr>
        <p:spPr>
          <a:xfrm>
            <a:off x="9229511" y="3225757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xmlns="" id="{4BBD58C3-8C8F-4934-96FF-DCDD5ECC14FC}"/>
              </a:ext>
            </a:extLst>
          </p:cNvPr>
          <p:cNvSpPr/>
          <p:nvPr/>
        </p:nvSpPr>
        <p:spPr>
          <a:xfrm>
            <a:off x="9229511" y="4189229"/>
            <a:ext cx="37091" cy="46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4" name="Conector reto 253">
            <a:extLst>
              <a:ext uri="{FF2B5EF4-FFF2-40B4-BE49-F238E27FC236}">
                <a16:creationId xmlns:a16="http://schemas.microsoft.com/office/drawing/2014/main" xmlns="" id="{6EE00DEE-50E6-4A3F-88BE-248589AD482A}"/>
              </a:ext>
            </a:extLst>
          </p:cNvPr>
          <p:cNvCxnSpPr>
            <a:cxnSpLocks/>
          </p:cNvCxnSpPr>
          <p:nvPr/>
        </p:nvCxnSpPr>
        <p:spPr>
          <a:xfrm flipV="1">
            <a:off x="8986670" y="1481668"/>
            <a:ext cx="0" cy="4352745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CaixaDeTexto 254">
            <a:extLst>
              <a:ext uri="{FF2B5EF4-FFF2-40B4-BE49-F238E27FC236}">
                <a16:creationId xmlns:a16="http://schemas.microsoft.com/office/drawing/2014/main" xmlns="" id="{F62623C3-32FE-49FF-A3F3-172DD8ED2C20}"/>
              </a:ext>
            </a:extLst>
          </p:cNvPr>
          <p:cNvSpPr txBox="1"/>
          <p:nvPr/>
        </p:nvSpPr>
        <p:spPr>
          <a:xfrm>
            <a:off x="1531810" y="895627"/>
            <a:ext cx="384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(Vantagem de outros meios x carro e vantagens do carro com relação aos demais)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143" name="Group 40">
            <a:extLst>
              <a:ext uri="{FF2B5EF4-FFF2-40B4-BE49-F238E27FC236}">
                <a16:creationId xmlns:a16="http://schemas.microsoft.com/office/drawing/2014/main" xmlns="" id="{6DC0B464-7B10-4291-B0DB-5809AF0417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594" y="1542088"/>
            <a:ext cx="409209" cy="549007"/>
            <a:chOff x="-6" y="-12"/>
            <a:chExt cx="1847" cy="2478"/>
          </a:xfrm>
          <a:solidFill>
            <a:srgbClr val="003838"/>
          </a:solidFill>
        </p:grpSpPr>
        <p:sp>
          <p:nvSpPr>
            <p:cNvPr id="145" name="Freeform 41">
              <a:extLst>
                <a:ext uri="{FF2B5EF4-FFF2-40B4-BE49-F238E27FC236}">
                  <a16:creationId xmlns:a16="http://schemas.microsoft.com/office/drawing/2014/main" xmlns="" id="{A90163ED-4F30-4649-A2FA-E9FBC18A5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" y="1761"/>
              <a:ext cx="641" cy="705"/>
            </a:xfrm>
            <a:custGeom>
              <a:avLst/>
              <a:gdLst>
                <a:gd name="T0" fmla="*/ 148 w 340"/>
                <a:gd name="T1" fmla="*/ 375 h 375"/>
                <a:gd name="T2" fmla="*/ 36 w 340"/>
                <a:gd name="T3" fmla="*/ 316 h 375"/>
                <a:gd name="T4" fmla="*/ 5 w 340"/>
                <a:gd name="T5" fmla="*/ 188 h 375"/>
                <a:gd name="T6" fmla="*/ 69 w 340"/>
                <a:gd name="T7" fmla="*/ 25 h 375"/>
                <a:gd name="T8" fmla="*/ 86 w 340"/>
                <a:gd name="T9" fmla="*/ 0 h 375"/>
                <a:gd name="T10" fmla="*/ 115 w 340"/>
                <a:gd name="T11" fmla="*/ 9 h 375"/>
                <a:gd name="T12" fmla="*/ 225 w 340"/>
                <a:gd name="T13" fmla="*/ 43 h 375"/>
                <a:gd name="T14" fmla="*/ 309 w 340"/>
                <a:gd name="T15" fmla="*/ 68 h 375"/>
                <a:gd name="T16" fmla="*/ 340 w 340"/>
                <a:gd name="T17" fmla="*/ 77 h 375"/>
                <a:gd name="T18" fmla="*/ 337 w 340"/>
                <a:gd name="T19" fmla="*/ 109 h 375"/>
                <a:gd name="T20" fmla="*/ 185 w 340"/>
                <a:gd name="T21" fmla="*/ 370 h 375"/>
                <a:gd name="T22" fmla="*/ 148 w 340"/>
                <a:gd name="T23" fmla="*/ 375 h 375"/>
                <a:gd name="T24" fmla="*/ 119 w 340"/>
                <a:gd name="T25" fmla="*/ 95 h 375"/>
                <a:gd name="T26" fmla="*/ 101 w 340"/>
                <a:gd name="T27" fmla="*/ 269 h 375"/>
                <a:gd name="T28" fmla="*/ 163 w 340"/>
                <a:gd name="T29" fmla="*/ 293 h 375"/>
                <a:gd name="T30" fmla="*/ 254 w 340"/>
                <a:gd name="T31" fmla="*/ 135 h 375"/>
                <a:gd name="T32" fmla="*/ 202 w 340"/>
                <a:gd name="T33" fmla="*/ 120 h 375"/>
                <a:gd name="T34" fmla="*/ 119 w 340"/>
                <a:gd name="T35" fmla="*/ 9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75">
                  <a:moveTo>
                    <a:pt x="148" y="375"/>
                  </a:moveTo>
                  <a:cubicBezTo>
                    <a:pt x="105" y="375"/>
                    <a:pt x="63" y="354"/>
                    <a:pt x="36" y="316"/>
                  </a:cubicBezTo>
                  <a:cubicBezTo>
                    <a:pt x="11" y="282"/>
                    <a:pt x="0" y="237"/>
                    <a:pt x="5" y="188"/>
                  </a:cubicBezTo>
                  <a:cubicBezTo>
                    <a:pt x="9" y="136"/>
                    <a:pt x="31" y="81"/>
                    <a:pt x="69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1" y="22"/>
                    <a:pt x="185" y="32"/>
                    <a:pt x="225" y="43"/>
                  </a:cubicBezTo>
                  <a:cubicBezTo>
                    <a:pt x="251" y="51"/>
                    <a:pt x="278" y="58"/>
                    <a:pt x="309" y="68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26" y="249"/>
                    <a:pt x="269" y="346"/>
                    <a:pt x="185" y="370"/>
                  </a:cubicBezTo>
                  <a:cubicBezTo>
                    <a:pt x="172" y="373"/>
                    <a:pt x="160" y="375"/>
                    <a:pt x="148" y="375"/>
                  </a:cubicBezTo>
                  <a:close/>
                  <a:moveTo>
                    <a:pt x="119" y="95"/>
                  </a:moveTo>
                  <a:cubicBezTo>
                    <a:pt x="72" y="176"/>
                    <a:pt x="78" y="238"/>
                    <a:pt x="101" y="269"/>
                  </a:cubicBezTo>
                  <a:cubicBezTo>
                    <a:pt x="116" y="291"/>
                    <a:pt x="139" y="299"/>
                    <a:pt x="163" y="293"/>
                  </a:cubicBezTo>
                  <a:cubicBezTo>
                    <a:pt x="199" y="283"/>
                    <a:pt x="240" y="236"/>
                    <a:pt x="254" y="135"/>
                  </a:cubicBezTo>
                  <a:cubicBezTo>
                    <a:pt x="236" y="130"/>
                    <a:pt x="219" y="125"/>
                    <a:pt x="202" y="120"/>
                  </a:cubicBezTo>
                  <a:cubicBezTo>
                    <a:pt x="173" y="111"/>
                    <a:pt x="146" y="104"/>
                    <a:pt x="11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42">
              <a:extLst>
                <a:ext uri="{FF2B5EF4-FFF2-40B4-BE49-F238E27FC236}">
                  <a16:creationId xmlns:a16="http://schemas.microsoft.com/office/drawing/2014/main" xmlns="" id="{9F3CFE02-9B94-4BBE-9CF6-C13A77070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" y="481"/>
              <a:ext cx="837" cy="1303"/>
            </a:xfrm>
            <a:custGeom>
              <a:avLst/>
              <a:gdLst>
                <a:gd name="T0" fmla="*/ 295 w 444"/>
                <a:gd name="T1" fmla="*/ 693 h 693"/>
                <a:gd name="T2" fmla="*/ 271 w 444"/>
                <a:gd name="T3" fmla="*/ 687 h 693"/>
                <a:gd name="T4" fmla="*/ 85 w 444"/>
                <a:gd name="T5" fmla="*/ 642 h 693"/>
                <a:gd name="T6" fmla="*/ 79 w 444"/>
                <a:gd name="T7" fmla="*/ 640 h 693"/>
                <a:gd name="T8" fmla="*/ 75 w 444"/>
                <a:gd name="T9" fmla="*/ 638 h 693"/>
                <a:gd name="T10" fmla="*/ 37 w 444"/>
                <a:gd name="T11" fmla="*/ 587 h 693"/>
                <a:gd name="T12" fmla="*/ 29 w 444"/>
                <a:gd name="T13" fmla="*/ 563 h 693"/>
                <a:gd name="T14" fmla="*/ 28 w 444"/>
                <a:gd name="T15" fmla="*/ 560 h 693"/>
                <a:gd name="T16" fmla="*/ 16 w 444"/>
                <a:gd name="T17" fmla="*/ 287 h 693"/>
                <a:gd name="T18" fmla="*/ 203 w 444"/>
                <a:gd name="T19" fmla="*/ 10 h 693"/>
                <a:gd name="T20" fmla="*/ 205 w 444"/>
                <a:gd name="T21" fmla="*/ 9 h 693"/>
                <a:gd name="T22" fmla="*/ 207 w 444"/>
                <a:gd name="T23" fmla="*/ 9 h 693"/>
                <a:gd name="T24" fmla="*/ 357 w 444"/>
                <a:gd name="T25" fmla="*/ 44 h 693"/>
                <a:gd name="T26" fmla="*/ 439 w 444"/>
                <a:gd name="T27" fmla="*/ 287 h 693"/>
                <a:gd name="T28" fmla="*/ 410 w 444"/>
                <a:gd name="T29" fmla="*/ 487 h 693"/>
                <a:gd name="T30" fmla="*/ 310 w 444"/>
                <a:gd name="T31" fmla="*/ 682 h 693"/>
                <a:gd name="T32" fmla="*/ 295 w 444"/>
                <a:gd name="T33" fmla="*/ 693 h 693"/>
                <a:gd name="T34" fmla="*/ 114 w 444"/>
                <a:gd name="T35" fmla="*/ 566 h 693"/>
                <a:gd name="T36" fmla="*/ 275 w 444"/>
                <a:gd name="T37" fmla="*/ 605 h 693"/>
                <a:gd name="T38" fmla="*/ 333 w 444"/>
                <a:gd name="T39" fmla="*/ 466 h 693"/>
                <a:gd name="T40" fmla="*/ 359 w 444"/>
                <a:gd name="T41" fmla="*/ 296 h 693"/>
                <a:gd name="T42" fmla="*/ 359 w 444"/>
                <a:gd name="T43" fmla="*/ 294 h 693"/>
                <a:gd name="T44" fmla="*/ 359 w 444"/>
                <a:gd name="T45" fmla="*/ 292 h 693"/>
                <a:gd name="T46" fmla="*/ 305 w 444"/>
                <a:gd name="T47" fmla="*/ 105 h 693"/>
                <a:gd name="T48" fmla="*/ 221 w 444"/>
                <a:gd name="T49" fmla="*/ 88 h 693"/>
                <a:gd name="T50" fmla="*/ 95 w 444"/>
                <a:gd name="T51" fmla="*/ 302 h 693"/>
                <a:gd name="T52" fmla="*/ 105 w 444"/>
                <a:gd name="T53" fmla="*/ 539 h 693"/>
                <a:gd name="T54" fmla="*/ 113 w 444"/>
                <a:gd name="T55" fmla="*/ 564 h 693"/>
                <a:gd name="T56" fmla="*/ 114 w 444"/>
                <a:gd name="T57" fmla="*/ 56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4" h="693">
                  <a:moveTo>
                    <a:pt x="295" y="693"/>
                  </a:moveTo>
                  <a:cubicBezTo>
                    <a:pt x="271" y="687"/>
                    <a:pt x="271" y="687"/>
                    <a:pt x="271" y="687"/>
                  </a:cubicBezTo>
                  <a:cubicBezTo>
                    <a:pt x="207" y="671"/>
                    <a:pt x="147" y="656"/>
                    <a:pt x="85" y="642"/>
                  </a:cubicBezTo>
                  <a:cubicBezTo>
                    <a:pt x="79" y="640"/>
                    <a:pt x="79" y="640"/>
                    <a:pt x="79" y="640"/>
                  </a:cubicBezTo>
                  <a:cubicBezTo>
                    <a:pt x="75" y="638"/>
                    <a:pt x="75" y="638"/>
                    <a:pt x="75" y="638"/>
                  </a:cubicBezTo>
                  <a:cubicBezTo>
                    <a:pt x="50" y="625"/>
                    <a:pt x="45" y="614"/>
                    <a:pt x="37" y="587"/>
                  </a:cubicBezTo>
                  <a:cubicBezTo>
                    <a:pt x="35" y="581"/>
                    <a:pt x="32" y="573"/>
                    <a:pt x="29" y="563"/>
                  </a:cubicBezTo>
                  <a:cubicBezTo>
                    <a:pt x="28" y="560"/>
                    <a:pt x="28" y="560"/>
                    <a:pt x="28" y="560"/>
                  </a:cubicBezTo>
                  <a:cubicBezTo>
                    <a:pt x="10" y="490"/>
                    <a:pt x="0" y="374"/>
                    <a:pt x="16" y="287"/>
                  </a:cubicBezTo>
                  <a:cubicBezTo>
                    <a:pt x="53" y="89"/>
                    <a:pt x="138" y="27"/>
                    <a:pt x="203" y="10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68" y="0"/>
                    <a:pt x="318" y="12"/>
                    <a:pt x="357" y="44"/>
                  </a:cubicBezTo>
                  <a:cubicBezTo>
                    <a:pt x="423" y="99"/>
                    <a:pt x="436" y="203"/>
                    <a:pt x="439" y="287"/>
                  </a:cubicBezTo>
                  <a:cubicBezTo>
                    <a:pt x="444" y="332"/>
                    <a:pt x="428" y="420"/>
                    <a:pt x="410" y="487"/>
                  </a:cubicBezTo>
                  <a:cubicBezTo>
                    <a:pt x="391" y="558"/>
                    <a:pt x="358" y="649"/>
                    <a:pt x="310" y="682"/>
                  </a:cubicBezTo>
                  <a:lnTo>
                    <a:pt x="295" y="693"/>
                  </a:lnTo>
                  <a:close/>
                  <a:moveTo>
                    <a:pt x="114" y="566"/>
                  </a:moveTo>
                  <a:cubicBezTo>
                    <a:pt x="168" y="578"/>
                    <a:pt x="220" y="592"/>
                    <a:pt x="275" y="605"/>
                  </a:cubicBezTo>
                  <a:cubicBezTo>
                    <a:pt x="292" y="584"/>
                    <a:pt x="313" y="537"/>
                    <a:pt x="333" y="466"/>
                  </a:cubicBezTo>
                  <a:cubicBezTo>
                    <a:pt x="353" y="391"/>
                    <a:pt x="362" y="319"/>
                    <a:pt x="359" y="296"/>
                  </a:cubicBezTo>
                  <a:cubicBezTo>
                    <a:pt x="359" y="294"/>
                    <a:pt x="359" y="294"/>
                    <a:pt x="359" y="294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7" y="229"/>
                    <a:pt x="349" y="141"/>
                    <a:pt x="305" y="105"/>
                  </a:cubicBezTo>
                  <a:cubicBezTo>
                    <a:pt x="286" y="88"/>
                    <a:pt x="258" y="83"/>
                    <a:pt x="221" y="88"/>
                  </a:cubicBezTo>
                  <a:cubicBezTo>
                    <a:pt x="162" y="105"/>
                    <a:pt x="117" y="180"/>
                    <a:pt x="95" y="302"/>
                  </a:cubicBezTo>
                  <a:cubicBezTo>
                    <a:pt x="82" y="373"/>
                    <a:pt x="90" y="478"/>
                    <a:pt x="105" y="539"/>
                  </a:cubicBezTo>
                  <a:cubicBezTo>
                    <a:pt x="109" y="550"/>
                    <a:pt x="111" y="558"/>
                    <a:pt x="113" y="564"/>
                  </a:cubicBezTo>
                  <a:cubicBezTo>
                    <a:pt x="113" y="565"/>
                    <a:pt x="113" y="565"/>
                    <a:pt x="114" y="5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43">
              <a:extLst>
                <a:ext uri="{FF2B5EF4-FFF2-40B4-BE49-F238E27FC236}">
                  <a16:creationId xmlns:a16="http://schemas.microsoft.com/office/drawing/2014/main" xmlns="" id="{1BC9E368-086C-4C48-9936-220FFE90A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753"/>
              <a:ext cx="396" cy="801"/>
            </a:xfrm>
            <a:custGeom>
              <a:avLst/>
              <a:gdLst>
                <a:gd name="T0" fmla="*/ 13 w 210"/>
                <a:gd name="T1" fmla="*/ 385 h 426"/>
                <a:gd name="T2" fmla="*/ 16 w 210"/>
                <a:gd name="T3" fmla="*/ 396 h 426"/>
                <a:gd name="T4" fmla="*/ 141 w 210"/>
                <a:gd name="T5" fmla="*/ 426 h 426"/>
                <a:gd name="T6" fmla="*/ 183 w 210"/>
                <a:gd name="T7" fmla="*/ 313 h 426"/>
                <a:gd name="T8" fmla="*/ 209 w 210"/>
                <a:gd name="T9" fmla="*/ 155 h 426"/>
                <a:gd name="T10" fmla="*/ 208 w 210"/>
                <a:gd name="T11" fmla="*/ 150 h 426"/>
                <a:gd name="T12" fmla="*/ 208 w 210"/>
                <a:gd name="T13" fmla="*/ 148 h 426"/>
                <a:gd name="T14" fmla="*/ 179 w 210"/>
                <a:gd name="T15" fmla="*/ 0 h 426"/>
                <a:gd name="T16" fmla="*/ 0 w 210"/>
                <a:gd name="T17" fmla="*/ 307 h 426"/>
                <a:gd name="T18" fmla="*/ 13 w 210"/>
                <a:gd name="T19" fmla="*/ 38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26">
                  <a:moveTo>
                    <a:pt x="13" y="385"/>
                  </a:moveTo>
                  <a:cubicBezTo>
                    <a:pt x="14" y="389"/>
                    <a:pt x="15" y="393"/>
                    <a:pt x="16" y="396"/>
                  </a:cubicBezTo>
                  <a:cubicBezTo>
                    <a:pt x="58" y="405"/>
                    <a:pt x="99" y="416"/>
                    <a:pt x="141" y="426"/>
                  </a:cubicBezTo>
                  <a:cubicBezTo>
                    <a:pt x="153" y="404"/>
                    <a:pt x="168" y="366"/>
                    <a:pt x="183" y="313"/>
                  </a:cubicBezTo>
                  <a:cubicBezTo>
                    <a:pt x="205" y="232"/>
                    <a:pt x="210" y="169"/>
                    <a:pt x="209" y="155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5" y="78"/>
                    <a:pt x="196" y="28"/>
                    <a:pt x="179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" y="336"/>
                    <a:pt x="7" y="364"/>
                    <a:pt x="13" y="385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44">
              <a:extLst>
                <a:ext uri="{FF2B5EF4-FFF2-40B4-BE49-F238E27FC236}">
                  <a16:creationId xmlns:a16="http://schemas.microsoft.com/office/drawing/2014/main" xmlns="" id="{8FE9132E-F263-4A87-A27C-A4112306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2007"/>
              <a:ext cx="214" cy="258"/>
            </a:xfrm>
            <a:custGeom>
              <a:avLst/>
              <a:gdLst>
                <a:gd name="T0" fmla="*/ 49 w 114"/>
                <a:gd name="T1" fmla="*/ 133 h 137"/>
                <a:gd name="T2" fmla="*/ 49 w 114"/>
                <a:gd name="T3" fmla="*/ 133 h 137"/>
                <a:gd name="T4" fmla="*/ 114 w 114"/>
                <a:gd name="T5" fmla="*/ 25 h 137"/>
                <a:gd name="T6" fmla="*/ 88 w 114"/>
                <a:gd name="T7" fmla="*/ 18 h 137"/>
                <a:gd name="T8" fmla="*/ 28 w 114"/>
                <a:gd name="T9" fmla="*/ 0 h 137"/>
                <a:gd name="T10" fmla="*/ 19 w 114"/>
                <a:gd name="T11" fmla="*/ 121 h 137"/>
                <a:gd name="T12" fmla="*/ 49 w 114"/>
                <a:gd name="T13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49" y="133"/>
                  </a:moveTo>
                  <a:cubicBezTo>
                    <a:pt x="49" y="133"/>
                    <a:pt x="49" y="133"/>
                    <a:pt x="49" y="133"/>
                  </a:cubicBezTo>
                  <a:cubicBezTo>
                    <a:pt x="71" y="127"/>
                    <a:pt x="99" y="95"/>
                    <a:pt x="114" y="25"/>
                  </a:cubicBezTo>
                  <a:cubicBezTo>
                    <a:pt x="105" y="23"/>
                    <a:pt x="97" y="20"/>
                    <a:pt x="88" y="18"/>
                  </a:cubicBezTo>
                  <a:cubicBezTo>
                    <a:pt x="67" y="12"/>
                    <a:pt x="48" y="6"/>
                    <a:pt x="28" y="0"/>
                  </a:cubicBezTo>
                  <a:cubicBezTo>
                    <a:pt x="0" y="58"/>
                    <a:pt x="4" y="100"/>
                    <a:pt x="19" y="121"/>
                  </a:cubicBezTo>
                  <a:cubicBezTo>
                    <a:pt x="25" y="129"/>
                    <a:pt x="34" y="137"/>
                    <a:pt x="49" y="133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xmlns="" id="{81E3E912-6B4C-4C78-BFD8-F029F9FF9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" y="-12"/>
              <a:ext cx="837" cy="1303"/>
            </a:xfrm>
            <a:custGeom>
              <a:avLst/>
              <a:gdLst>
                <a:gd name="T0" fmla="*/ 149 w 444"/>
                <a:gd name="T1" fmla="*/ 693 h 693"/>
                <a:gd name="T2" fmla="*/ 134 w 444"/>
                <a:gd name="T3" fmla="*/ 683 h 693"/>
                <a:gd name="T4" fmla="*/ 35 w 444"/>
                <a:gd name="T5" fmla="*/ 488 h 693"/>
                <a:gd name="T6" fmla="*/ 6 w 444"/>
                <a:gd name="T7" fmla="*/ 288 h 693"/>
                <a:gd name="T8" fmla="*/ 88 w 444"/>
                <a:gd name="T9" fmla="*/ 44 h 693"/>
                <a:gd name="T10" fmla="*/ 237 w 444"/>
                <a:gd name="T11" fmla="*/ 9 h 693"/>
                <a:gd name="T12" fmla="*/ 239 w 444"/>
                <a:gd name="T13" fmla="*/ 9 h 693"/>
                <a:gd name="T14" fmla="*/ 241 w 444"/>
                <a:gd name="T15" fmla="*/ 10 h 693"/>
                <a:gd name="T16" fmla="*/ 428 w 444"/>
                <a:gd name="T17" fmla="*/ 287 h 693"/>
                <a:gd name="T18" fmla="*/ 417 w 444"/>
                <a:gd name="T19" fmla="*/ 560 h 693"/>
                <a:gd name="T20" fmla="*/ 416 w 444"/>
                <a:gd name="T21" fmla="*/ 563 h 693"/>
                <a:gd name="T22" fmla="*/ 408 w 444"/>
                <a:gd name="T23" fmla="*/ 588 h 693"/>
                <a:gd name="T24" fmla="*/ 370 w 444"/>
                <a:gd name="T25" fmla="*/ 638 h 693"/>
                <a:gd name="T26" fmla="*/ 365 w 444"/>
                <a:gd name="T27" fmla="*/ 641 h 693"/>
                <a:gd name="T28" fmla="*/ 360 w 444"/>
                <a:gd name="T29" fmla="*/ 642 h 693"/>
                <a:gd name="T30" fmla="*/ 167 w 444"/>
                <a:gd name="T31" fmla="*/ 689 h 693"/>
                <a:gd name="T32" fmla="*/ 149 w 444"/>
                <a:gd name="T33" fmla="*/ 693 h 693"/>
                <a:gd name="T34" fmla="*/ 199 w 444"/>
                <a:gd name="T35" fmla="*/ 86 h 693"/>
                <a:gd name="T36" fmla="*/ 139 w 444"/>
                <a:gd name="T37" fmla="*/ 105 h 693"/>
                <a:gd name="T38" fmla="*/ 86 w 444"/>
                <a:gd name="T39" fmla="*/ 292 h 693"/>
                <a:gd name="T40" fmla="*/ 86 w 444"/>
                <a:gd name="T41" fmla="*/ 294 h 693"/>
                <a:gd name="T42" fmla="*/ 85 w 444"/>
                <a:gd name="T43" fmla="*/ 296 h 693"/>
                <a:gd name="T44" fmla="*/ 112 w 444"/>
                <a:gd name="T45" fmla="*/ 466 h 693"/>
                <a:gd name="T46" fmla="*/ 169 w 444"/>
                <a:gd name="T47" fmla="*/ 606 h 693"/>
                <a:gd name="T48" fmla="*/ 331 w 444"/>
                <a:gd name="T49" fmla="*/ 566 h 693"/>
                <a:gd name="T50" fmla="*/ 332 w 444"/>
                <a:gd name="T51" fmla="*/ 564 h 693"/>
                <a:gd name="T52" fmla="*/ 340 w 444"/>
                <a:gd name="T53" fmla="*/ 539 h 693"/>
                <a:gd name="T54" fmla="*/ 350 w 444"/>
                <a:gd name="T55" fmla="*/ 302 h 693"/>
                <a:gd name="T56" fmla="*/ 223 w 444"/>
                <a:gd name="T57" fmla="*/ 88 h 693"/>
                <a:gd name="T58" fmla="*/ 199 w 444"/>
                <a:gd name="T59" fmla="*/ 8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4" h="693">
                  <a:moveTo>
                    <a:pt x="149" y="693"/>
                  </a:moveTo>
                  <a:cubicBezTo>
                    <a:pt x="134" y="683"/>
                    <a:pt x="134" y="683"/>
                    <a:pt x="134" y="683"/>
                  </a:cubicBezTo>
                  <a:cubicBezTo>
                    <a:pt x="87" y="649"/>
                    <a:pt x="54" y="558"/>
                    <a:pt x="35" y="488"/>
                  </a:cubicBezTo>
                  <a:cubicBezTo>
                    <a:pt x="16" y="420"/>
                    <a:pt x="0" y="333"/>
                    <a:pt x="6" y="288"/>
                  </a:cubicBezTo>
                  <a:cubicBezTo>
                    <a:pt x="9" y="203"/>
                    <a:pt x="21" y="99"/>
                    <a:pt x="88" y="44"/>
                  </a:cubicBezTo>
                  <a:cubicBezTo>
                    <a:pt x="126" y="12"/>
                    <a:pt x="176" y="0"/>
                    <a:pt x="237" y="9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307" y="27"/>
                    <a:pt x="392" y="89"/>
                    <a:pt x="428" y="287"/>
                  </a:cubicBezTo>
                  <a:cubicBezTo>
                    <a:pt x="444" y="375"/>
                    <a:pt x="435" y="491"/>
                    <a:pt x="417" y="560"/>
                  </a:cubicBezTo>
                  <a:cubicBezTo>
                    <a:pt x="416" y="563"/>
                    <a:pt x="416" y="563"/>
                    <a:pt x="416" y="563"/>
                  </a:cubicBezTo>
                  <a:cubicBezTo>
                    <a:pt x="412" y="573"/>
                    <a:pt x="410" y="581"/>
                    <a:pt x="408" y="588"/>
                  </a:cubicBezTo>
                  <a:cubicBezTo>
                    <a:pt x="400" y="614"/>
                    <a:pt x="395" y="625"/>
                    <a:pt x="370" y="638"/>
                  </a:cubicBezTo>
                  <a:cubicBezTo>
                    <a:pt x="365" y="641"/>
                    <a:pt x="365" y="641"/>
                    <a:pt x="365" y="641"/>
                  </a:cubicBezTo>
                  <a:cubicBezTo>
                    <a:pt x="360" y="642"/>
                    <a:pt x="360" y="642"/>
                    <a:pt x="360" y="642"/>
                  </a:cubicBezTo>
                  <a:cubicBezTo>
                    <a:pt x="294" y="657"/>
                    <a:pt x="230" y="673"/>
                    <a:pt x="167" y="689"/>
                  </a:cubicBezTo>
                  <a:lnTo>
                    <a:pt x="149" y="693"/>
                  </a:lnTo>
                  <a:close/>
                  <a:moveTo>
                    <a:pt x="199" y="86"/>
                  </a:moveTo>
                  <a:cubicBezTo>
                    <a:pt x="174" y="86"/>
                    <a:pt x="154" y="93"/>
                    <a:pt x="139" y="105"/>
                  </a:cubicBezTo>
                  <a:cubicBezTo>
                    <a:pt x="96" y="141"/>
                    <a:pt x="88" y="229"/>
                    <a:pt x="86" y="292"/>
                  </a:cubicBezTo>
                  <a:cubicBezTo>
                    <a:pt x="86" y="294"/>
                    <a:pt x="86" y="294"/>
                    <a:pt x="86" y="294"/>
                  </a:cubicBezTo>
                  <a:cubicBezTo>
                    <a:pt x="85" y="296"/>
                    <a:pt x="85" y="296"/>
                    <a:pt x="85" y="296"/>
                  </a:cubicBezTo>
                  <a:cubicBezTo>
                    <a:pt x="82" y="320"/>
                    <a:pt x="91" y="391"/>
                    <a:pt x="112" y="466"/>
                  </a:cubicBezTo>
                  <a:cubicBezTo>
                    <a:pt x="131" y="537"/>
                    <a:pt x="153" y="584"/>
                    <a:pt x="169" y="606"/>
                  </a:cubicBezTo>
                  <a:cubicBezTo>
                    <a:pt x="222" y="592"/>
                    <a:pt x="276" y="579"/>
                    <a:pt x="331" y="566"/>
                  </a:cubicBezTo>
                  <a:cubicBezTo>
                    <a:pt x="331" y="566"/>
                    <a:pt x="331" y="565"/>
                    <a:pt x="332" y="564"/>
                  </a:cubicBezTo>
                  <a:cubicBezTo>
                    <a:pt x="333" y="558"/>
                    <a:pt x="336" y="550"/>
                    <a:pt x="340" y="539"/>
                  </a:cubicBezTo>
                  <a:cubicBezTo>
                    <a:pt x="355" y="478"/>
                    <a:pt x="363" y="374"/>
                    <a:pt x="350" y="302"/>
                  </a:cubicBezTo>
                  <a:cubicBezTo>
                    <a:pt x="327" y="181"/>
                    <a:pt x="283" y="105"/>
                    <a:pt x="223" y="88"/>
                  </a:cubicBezTo>
                  <a:cubicBezTo>
                    <a:pt x="215" y="87"/>
                    <a:pt x="207" y="86"/>
                    <a:pt x="19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46">
              <a:extLst>
                <a:ext uri="{FF2B5EF4-FFF2-40B4-BE49-F238E27FC236}">
                  <a16:creationId xmlns:a16="http://schemas.microsoft.com/office/drawing/2014/main" xmlns="" id="{A4B15A1C-BED9-4580-88B3-9D87C6C71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1255"/>
              <a:ext cx="640" cy="705"/>
            </a:xfrm>
            <a:custGeom>
              <a:avLst/>
              <a:gdLst>
                <a:gd name="T0" fmla="*/ 192 w 340"/>
                <a:gd name="T1" fmla="*/ 375 h 375"/>
                <a:gd name="T2" fmla="*/ 156 w 340"/>
                <a:gd name="T3" fmla="*/ 370 h 375"/>
                <a:gd name="T4" fmla="*/ 3 w 340"/>
                <a:gd name="T5" fmla="*/ 110 h 375"/>
                <a:gd name="T6" fmla="*/ 0 w 340"/>
                <a:gd name="T7" fmla="*/ 78 h 375"/>
                <a:gd name="T8" fmla="*/ 31 w 340"/>
                <a:gd name="T9" fmla="*/ 69 h 375"/>
                <a:gd name="T10" fmla="*/ 117 w 340"/>
                <a:gd name="T11" fmla="*/ 43 h 375"/>
                <a:gd name="T12" fmla="*/ 226 w 340"/>
                <a:gd name="T13" fmla="*/ 10 h 375"/>
                <a:gd name="T14" fmla="*/ 255 w 340"/>
                <a:gd name="T15" fmla="*/ 0 h 375"/>
                <a:gd name="T16" fmla="*/ 272 w 340"/>
                <a:gd name="T17" fmla="*/ 25 h 375"/>
                <a:gd name="T18" fmla="*/ 336 w 340"/>
                <a:gd name="T19" fmla="*/ 189 h 375"/>
                <a:gd name="T20" fmla="*/ 304 w 340"/>
                <a:gd name="T21" fmla="*/ 317 h 375"/>
                <a:gd name="T22" fmla="*/ 192 w 340"/>
                <a:gd name="T23" fmla="*/ 375 h 375"/>
                <a:gd name="T24" fmla="*/ 86 w 340"/>
                <a:gd name="T25" fmla="*/ 135 h 375"/>
                <a:gd name="T26" fmla="*/ 177 w 340"/>
                <a:gd name="T27" fmla="*/ 293 h 375"/>
                <a:gd name="T28" fmla="*/ 240 w 340"/>
                <a:gd name="T29" fmla="*/ 270 h 375"/>
                <a:gd name="T30" fmla="*/ 221 w 340"/>
                <a:gd name="T31" fmla="*/ 95 h 375"/>
                <a:gd name="T32" fmla="*/ 139 w 340"/>
                <a:gd name="T33" fmla="*/ 120 h 375"/>
                <a:gd name="T34" fmla="*/ 86 w 340"/>
                <a:gd name="T35" fmla="*/ 1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75">
                  <a:moveTo>
                    <a:pt x="192" y="375"/>
                  </a:moveTo>
                  <a:cubicBezTo>
                    <a:pt x="180" y="375"/>
                    <a:pt x="168" y="374"/>
                    <a:pt x="156" y="370"/>
                  </a:cubicBezTo>
                  <a:cubicBezTo>
                    <a:pt x="71" y="347"/>
                    <a:pt x="14" y="249"/>
                    <a:pt x="3" y="11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63" y="59"/>
                    <a:pt x="90" y="51"/>
                    <a:pt x="117" y="43"/>
                  </a:cubicBezTo>
                  <a:cubicBezTo>
                    <a:pt x="156" y="32"/>
                    <a:pt x="189" y="22"/>
                    <a:pt x="226" y="1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10" y="81"/>
                    <a:pt x="331" y="136"/>
                    <a:pt x="336" y="189"/>
                  </a:cubicBezTo>
                  <a:cubicBezTo>
                    <a:pt x="340" y="238"/>
                    <a:pt x="329" y="282"/>
                    <a:pt x="304" y="317"/>
                  </a:cubicBezTo>
                  <a:cubicBezTo>
                    <a:pt x="277" y="354"/>
                    <a:pt x="236" y="375"/>
                    <a:pt x="192" y="375"/>
                  </a:cubicBezTo>
                  <a:close/>
                  <a:moveTo>
                    <a:pt x="86" y="135"/>
                  </a:moveTo>
                  <a:cubicBezTo>
                    <a:pt x="101" y="236"/>
                    <a:pt x="142" y="283"/>
                    <a:pt x="177" y="293"/>
                  </a:cubicBezTo>
                  <a:cubicBezTo>
                    <a:pt x="201" y="300"/>
                    <a:pt x="224" y="291"/>
                    <a:pt x="240" y="270"/>
                  </a:cubicBezTo>
                  <a:cubicBezTo>
                    <a:pt x="262" y="238"/>
                    <a:pt x="268" y="177"/>
                    <a:pt x="221" y="95"/>
                  </a:cubicBezTo>
                  <a:cubicBezTo>
                    <a:pt x="194" y="104"/>
                    <a:pt x="167" y="112"/>
                    <a:pt x="139" y="120"/>
                  </a:cubicBezTo>
                  <a:cubicBezTo>
                    <a:pt x="122" y="125"/>
                    <a:pt x="105" y="130"/>
                    <a:pt x="8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Line 47">
              <a:extLst>
                <a:ext uri="{FF2B5EF4-FFF2-40B4-BE49-F238E27FC236}">
                  <a16:creationId xmlns:a16="http://schemas.microsoft.com/office/drawing/2014/main" xmlns="" id="{78978F3B-5299-4D12-9BD0-6B9703E5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1329"/>
              <a:ext cx="0" cy="0"/>
            </a:xfrm>
            <a:prstGeom prst="line">
              <a:avLst/>
            </a:prstGeom>
            <a:grpFill/>
            <a:ln w="2397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6" name="Group 4">
            <a:extLst>
              <a:ext uri="{FF2B5EF4-FFF2-40B4-BE49-F238E27FC236}">
                <a16:creationId xmlns:a16="http://schemas.microsoft.com/office/drawing/2014/main" xmlns="" id="{2DC87ACF-4E46-457C-A4A1-8803333522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9876" y="1590118"/>
            <a:ext cx="840526" cy="452948"/>
            <a:chOff x="2" y="1"/>
            <a:chExt cx="2893" cy="1559"/>
          </a:xfrm>
          <a:solidFill>
            <a:srgbClr val="003838"/>
          </a:solidFill>
        </p:grpSpPr>
        <p:sp>
          <p:nvSpPr>
            <p:cNvPr id="172" name="Freeform 5">
              <a:extLst>
                <a:ext uri="{FF2B5EF4-FFF2-40B4-BE49-F238E27FC236}">
                  <a16:creationId xmlns:a16="http://schemas.microsoft.com/office/drawing/2014/main" xmlns="" id="{31FE4ECB-A022-4800-9548-F8547D8E9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1"/>
              <a:ext cx="2893" cy="1559"/>
            </a:xfrm>
            <a:custGeom>
              <a:avLst/>
              <a:gdLst>
                <a:gd name="T0" fmla="*/ 1458 w 1538"/>
                <a:gd name="T1" fmla="*/ 311 h 828"/>
                <a:gd name="T2" fmla="*/ 1334 w 1538"/>
                <a:gd name="T3" fmla="*/ 255 h 828"/>
                <a:gd name="T4" fmla="*/ 1225 w 1538"/>
                <a:gd name="T5" fmla="*/ 81 h 828"/>
                <a:gd name="T6" fmla="*/ 1079 w 1538"/>
                <a:gd name="T7" fmla="*/ 0 h 828"/>
                <a:gd name="T8" fmla="*/ 614 w 1538"/>
                <a:gd name="T9" fmla="*/ 0 h 828"/>
                <a:gd name="T10" fmla="*/ 476 w 1538"/>
                <a:gd name="T11" fmla="*/ 68 h 828"/>
                <a:gd name="T12" fmla="*/ 335 w 1538"/>
                <a:gd name="T13" fmla="*/ 252 h 828"/>
                <a:gd name="T14" fmla="*/ 101 w 1538"/>
                <a:gd name="T15" fmla="*/ 317 h 828"/>
                <a:gd name="T16" fmla="*/ 0 w 1538"/>
                <a:gd name="T17" fmla="*/ 449 h 828"/>
                <a:gd name="T18" fmla="*/ 0 w 1538"/>
                <a:gd name="T19" fmla="*/ 539 h 828"/>
                <a:gd name="T20" fmla="*/ 136 w 1538"/>
                <a:gd name="T21" fmla="*/ 678 h 828"/>
                <a:gd name="T22" fmla="*/ 156 w 1538"/>
                <a:gd name="T23" fmla="*/ 678 h 828"/>
                <a:gd name="T24" fmla="*/ 370 w 1538"/>
                <a:gd name="T25" fmla="*/ 803 h 828"/>
                <a:gd name="T26" fmla="*/ 495 w 1538"/>
                <a:gd name="T27" fmla="*/ 678 h 828"/>
                <a:gd name="T28" fmla="*/ 1025 w 1538"/>
                <a:gd name="T29" fmla="*/ 678 h 828"/>
                <a:gd name="T30" fmla="*/ 1238 w 1538"/>
                <a:gd name="T31" fmla="*/ 803 h 828"/>
                <a:gd name="T32" fmla="*/ 1364 w 1538"/>
                <a:gd name="T33" fmla="*/ 678 h 828"/>
                <a:gd name="T34" fmla="*/ 1401 w 1538"/>
                <a:gd name="T35" fmla="*/ 678 h 828"/>
                <a:gd name="T36" fmla="*/ 1538 w 1538"/>
                <a:gd name="T37" fmla="*/ 539 h 828"/>
                <a:gd name="T38" fmla="*/ 1538 w 1538"/>
                <a:gd name="T39" fmla="*/ 437 h 828"/>
                <a:gd name="T40" fmla="*/ 1458 w 1538"/>
                <a:gd name="T41" fmla="*/ 311 h 828"/>
                <a:gd name="T42" fmla="*/ 326 w 1538"/>
                <a:gd name="T43" fmla="*/ 745 h 828"/>
                <a:gd name="T44" fmla="*/ 214 w 1538"/>
                <a:gd name="T45" fmla="*/ 633 h 828"/>
                <a:gd name="T46" fmla="*/ 326 w 1538"/>
                <a:gd name="T47" fmla="*/ 521 h 828"/>
                <a:gd name="T48" fmla="*/ 438 w 1538"/>
                <a:gd name="T49" fmla="*/ 633 h 828"/>
                <a:gd name="T50" fmla="*/ 438 w 1538"/>
                <a:gd name="T51" fmla="*/ 633 h 828"/>
                <a:gd name="T52" fmla="*/ 326 w 1538"/>
                <a:gd name="T53" fmla="*/ 745 h 828"/>
                <a:gd name="T54" fmla="*/ 1194 w 1538"/>
                <a:gd name="T55" fmla="*/ 745 h 828"/>
                <a:gd name="T56" fmla="*/ 1082 w 1538"/>
                <a:gd name="T57" fmla="*/ 633 h 828"/>
                <a:gd name="T58" fmla="*/ 1194 w 1538"/>
                <a:gd name="T59" fmla="*/ 521 h 828"/>
                <a:gd name="T60" fmla="*/ 1306 w 1538"/>
                <a:gd name="T61" fmla="*/ 633 h 828"/>
                <a:gd name="T62" fmla="*/ 1306 w 1538"/>
                <a:gd name="T63" fmla="*/ 633 h 828"/>
                <a:gd name="T64" fmla="*/ 1194 w 1538"/>
                <a:gd name="T65" fmla="*/ 745 h 828"/>
                <a:gd name="T66" fmla="*/ 1475 w 1538"/>
                <a:gd name="T67" fmla="*/ 539 h 828"/>
                <a:gd name="T68" fmla="*/ 1401 w 1538"/>
                <a:gd name="T69" fmla="*/ 615 h 828"/>
                <a:gd name="T70" fmla="*/ 1368 w 1538"/>
                <a:gd name="T71" fmla="*/ 615 h 828"/>
                <a:gd name="T72" fmla="*/ 1175 w 1538"/>
                <a:gd name="T73" fmla="*/ 460 h 828"/>
                <a:gd name="T74" fmla="*/ 1020 w 1538"/>
                <a:gd name="T75" fmla="*/ 615 h 828"/>
                <a:gd name="T76" fmla="*/ 500 w 1538"/>
                <a:gd name="T77" fmla="*/ 615 h 828"/>
                <a:gd name="T78" fmla="*/ 306 w 1538"/>
                <a:gd name="T79" fmla="*/ 460 h 828"/>
                <a:gd name="T80" fmla="*/ 152 w 1538"/>
                <a:gd name="T81" fmla="*/ 615 h 828"/>
                <a:gd name="T82" fmla="*/ 136 w 1538"/>
                <a:gd name="T83" fmla="*/ 615 h 828"/>
                <a:gd name="T84" fmla="*/ 62 w 1538"/>
                <a:gd name="T85" fmla="*/ 539 h 828"/>
                <a:gd name="T86" fmla="*/ 62 w 1538"/>
                <a:gd name="T87" fmla="*/ 449 h 828"/>
                <a:gd name="T88" fmla="*/ 117 w 1538"/>
                <a:gd name="T89" fmla="*/ 377 h 828"/>
                <a:gd name="T90" fmla="*/ 363 w 1538"/>
                <a:gd name="T91" fmla="*/ 310 h 828"/>
                <a:gd name="T92" fmla="*/ 379 w 1538"/>
                <a:gd name="T93" fmla="*/ 299 h 828"/>
                <a:gd name="T94" fmla="*/ 526 w 1538"/>
                <a:gd name="T95" fmla="*/ 106 h 828"/>
                <a:gd name="T96" fmla="*/ 614 w 1538"/>
                <a:gd name="T97" fmla="*/ 63 h 828"/>
                <a:gd name="T98" fmla="*/ 1079 w 1538"/>
                <a:gd name="T99" fmla="*/ 63 h 828"/>
                <a:gd name="T100" fmla="*/ 1172 w 1538"/>
                <a:gd name="T101" fmla="*/ 114 h 828"/>
                <a:gd name="T102" fmla="*/ 1286 w 1538"/>
                <a:gd name="T103" fmla="*/ 296 h 828"/>
                <a:gd name="T104" fmla="*/ 1300 w 1538"/>
                <a:gd name="T105" fmla="*/ 308 h 828"/>
                <a:gd name="T106" fmla="*/ 1431 w 1538"/>
                <a:gd name="T107" fmla="*/ 369 h 828"/>
                <a:gd name="T108" fmla="*/ 1474 w 1538"/>
                <a:gd name="T109" fmla="*/ 437 h 828"/>
                <a:gd name="T110" fmla="*/ 1474 w 1538"/>
                <a:gd name="T111" fmla="*/ 539 h 828"/>
                <a:gd name="T112" fmla="*/ 1475 w 1538"/>
                <a:gd name="T113" fmla="*/ 53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828">
                  <a:moveTo>
                    <a:pt x="1458" y="311"/>
                  </a:moveTo>
                  <a:cubicBezTo>
                    <a:pt x="1334" y="255"/>
                    <a:pt x="1334" y="255"/>
                    <a:pt x="1334" y="255"/>
                  </a:cubicBezTo>
                  <a:cubicBezTo>
                    <a:pt x="1225" y="81"/>
                    <a:pt x="1225" y="81"/>
                    <a:pt x="1225" y="81"/>
                  </a:cubicBezTo>
                  <a:cubicBezTo>
                    <a:pt x="1194" y="30"/>
                    <a:pt x="1138" y="0"/>
                    <a:pt x="1079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60" y="0"/>
                    <a:pt x="509" y="25"/>
                    <a:pt x="476" y="68"/>
                  </a:cubicBezTo>
                  <a:cubicBezTo>
                    <a:pt x="335" y="252"/>
                    <a:pt x="335" y="252"/>
                    <a:pt x="335" y="252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41" y="333"/>
                    <a:pt x="0" y="388"/>
                    <a:pt x="0" y="44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615"/>
                    <a:pt x="60" y="678"/>
                    <a:pt x="136" y="678"/>
                  </a:cubicBezTo>
                  <a:cubicBezTo>
                    <a:pt x="156" y="678"/>
                    <a:pt x="156" y="678"/>
                    <a:pt x="156" y="678"/>
                  </a:cubicBezTo>
                  <a:cubicBezTo>
                    <a:pt x="181" y="771"/>
                    <a:pt x="276" y="828"/>
                    <a:pt x="370" y="803"/>
                  </a:cubicBezTo>
                  <a:cubicBezTo>
                    <a:pt x="431" y="787"/>
                    <a:pt x="479" y="739"/>
                    <a:pt x="495" y="678"/>
                  </a:cubicBezTo>
                  <a:cubicBezTo>
                    <a:pt x="1025" y="678"/>
                    <a:pt x="1025" y="678"/>
                    <a:pt x="1025" y="678"/>
                  </a:cubicBezTo>
                  <a:cubicBezTo>
                    <a:pt x="1049" y="771"/>
                    <a:pt x="1144" y="828"/>
                    <a:pt x="1238" y="803"/>
                  </a:cubicBezTo>
                  <a:cubicBezTo>
                    <a:pt x="1300" y="787"/>
                    <a:pt x="1348" y="739"/>
                    <a:pt x="1364" y="678"/>
                  </a:cubicBezTo>
                  <a:cubicBezTo>
                    <a:pt x="1401" y="678"/>
                    <a:pt x="1401" y="678"/>
                    <a:pt x="1401" y="678"/>
                  </a:cubicBezTo>
                  <a:cubicBezTo>
                    <a:pt x="1477" y="678"/>
                    <a:pt x="1538" y="615"/>
                    <a:pt x="1538" y="539"/>
                  </a:cubicBezTo>
                  <a:cubicBezTo>
                    <a:pt x="1538" y="437"/>
                    <a:pt x="1538" y="437"/>
                    <a:pt x="1538" y="437"/>
                  </a:cubicBezTo>
                  <a:cubicBezTo>
                    <a:pt x="1538" y="383"/>
                    <a:pt x="1507" y="334"/>
                    <a:pt x="1458" y="311"/>
                  </a:cubicBezTo>
                  <a:close/>
                  <a:moveTo>
                    <a:pt x="326" y="745"/>
                  </a:moveTo>
                  <a:cubicBezTo>
                    <a:pt x="264" y="745"/>
                    <a:pt x="214" y="695"/>
                    <a:pt x="214" y="633"/>
                  </a:cubicBezTo>
                  <a:cubicBezTo>
                    <a:pt x="214" y="572"/>
                    <a:pt x="264" y="521"/>
                    <a:pt x="326" y="521"/>
                  </a:cubicBezTo>
                  <a:cubicBezTo>
                    <a:pt x="387" y="521"/>
                    <a:pt x="438" y="572"/>
                    <a:pt x="438" y="633"/>
                  </a:cubicBezTo>
                  <a:cubicBezTo>
                    <a:pt x="438" y="633"/>
                    <a:pt x="438" y="633"/>
                    <a:pt x="438" y="633"/>
                  </a:cubicBezTo>
                  <a:cubicBezTo>
                    <a:pt x="438" y="695"/>
                    <a:pt x="388" y="745"/>
                    <a:pt x="326" y="745"/>
                  </a:cubicBezTo>
                  <a:close/>
                  <a:moveTo>
                    <a:pt x="1194" y="745"/>
                  </a:moveTo>
                  <a:cubicBezTo>
                    <a:pt x="1132" y="745"/>
                    <a:pt x="1082" y="695"/>
                    <a:pt x="1082" y="633"/>
                  </a:cubicBezTo>
                  <a:cubicBezTo>
                    <a:pt x="1082" y="572"/>
                    <a:pt x="1132" y="521"/>
                    <a:pt x="1194" y="521"/>
                  </a:cubicBezTo>
                  <a:cubicBezTo>
                    <a:pt x="1256" y="521"/>
                    <a:pt x="1306" y="572"/>
                    <a:pt x="1306" y="633"/>
                  </a:cubicBezTo>
                  <a:cubicBezTo>
                    <a:pt x="1306" y="633"/>
                    <a:pt x="1306" y="633"/>
                    <a:pt x="1306" y="633"/>
                  </a:cubicBezTo>
                  <a:cubicBezTo>
                    <a:pt x="1306" y="695"/>
                    <a:pt x="1256" y="745"/>
                    <a:pt x="1194" y="745"/>
                  </a:cubicBezTo>
                  <a:close/>
                  <a:moveTo>
                    <a:pt x="1475" y="539"/>
                  </a:moveTo>
                  <a:cubicBezTo>
                    <a:pt x="1475" y="580"/>
                    <a:pt x="1443" y="615"/>
                    <a:pt x="1401" y="615"/>
                  </a:cubicBezTo>
                  <a:cubicBezTo>
                    <a:pt x="1368" y="615"/>
                    <a:pt x="1368" y="615"/>
                    <a:pt x="1368" y="615"/>
                  </a:cubicBezTo>
                  <a:cubicBezTo>
                    <a:pt x="1358" y="519"/>
                    <a:pt x="1271" y="449"/>
                    <a:pt x="1175" y="460"/>
                  </a:cubicBezTo>
                  <a:cubicBezTo>
                    <a:pt x="1093" y="469"/>
                    <a:pt x="1029" y="533"/>
                    <a:pt x="1020" y="615"/>
                  </a:cubicBezTo>
                  <a:cubicBezTo>
                    <a:pt x="500" y="615"/>
                    <a:pt x="500" y="615"/>
                    <a:pt x="500" y="615"/>
                  </a:cubicBezTo>
                  <a:cubicBezTo>
                    <a:pt x="489" y="519"/>
                    <a:pt x="403" y="449"/>
                    <a:pt x="306" y="460"/>
                  </a:cubicBezTo>
                  <a:cubicBezTo>
                    <a:pt x="225" y="469"/>
                    <a:pt x="160" y="533"/>
                    <a:pt x="152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95" y="615"/>
                    <a:pt x="62" y="580"/>
                    <a:pt x="62" y="539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2" y="416"/>
                    <a:pt x="85" y="386"/>
                    <a:pt x="117" y="377"/>
                  </a:cubicBezTo>
                  <a:cubicBezTo>
                    <a:pt x="363" y="310"/>
                    <a:pt x="363" y="310"/>
                    <a:pt x="363" y="310"/>
                  </a:cubicBezTo>
                  <a:cubicBezTo>
                    <a:pt x="369" y="308"/>
                    <a:pt x="375" y="304"/>
                    <a:pt x="379" y="299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47" y="79"/>
                    <a:pt x="580" y="63"/>
                    <a:pt x="614" y="63"/>
                  </a:cubicBezTo>
                  <a:cubicBezTo>
                    <a:pt x="1079" y="63"/>
                    <a:pt x="1079" y="63"/>
                    <a:pt x="1079" y="63"/>
                  </a:cubicBezTo>
                  <a:cubicBezTo>
                    <a:pt x="1116" y="63"/>
                    <a:pt x="1152" y="82"/>
                    <a:pt x="1172" y="114"/>
                  </a:cubicBezTo>
                  <a:cubicBezTo>
                    <a:pt x="1286" y="296"/>
                    <a:pt x="1286" y="296"/>
                    <a:pt x="1286" y="296"/>
                  </a:cubicBezTo>
                  <a:cubicBezTo>
                    <a:pt x="1289" y="302"/>
                    <a:pt x="1294" y="306"/>
                    <a:pt x="1300" y="308"/>
                  </a:cubicBezTo>
                  <a:cubicBezTo>
                    <a:pt x="1431" y="369"/>
                    <a:pt x="1431" y="369"/>
                    <a:pt x="1431" y="369"/>
                  </a:cubicBezTo>
                  <a:cubicBezTo>
                    <a:pt x="1458" y="381"/>
                    <a:pt x="1475" y="407"/>
                    <a:pt x="1474" y="437"/>
                  </a:cubicBezTo>
                  <a:cubicBezTo>
                    <a:pt x="1474" y="539"/>
                    <a:pt x="1474" y="539"/>
                    <a:pt x="1474" y="539"/>
                  </a:cubicBezTo>
                  <a:lnTo>
                    <a:pt x="1475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xmlns="" id="{92B7555A-1FA1-4564-B768-D868CC0C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76"/>
              <a:ext cx="1251" cy="926"/>
            </a:xfrm>
            <a:custGeom>
              <a:avLst/>
              <a:gdLst>
                <a:gd name="T0" fmla="*/ 621 w 665"/>
                <a:gd name="T1" fmla="*/ 492 h 492"/>
                <a:gd name="T2" fmla="*/ 664 w 665"/>
                <a:gd name="T3" fmla="*/ 452 h 492"/>
                <a:gd name="T4" fmla="*/ 664 w 665"/>
                <a:gd name="T5" fmla="*/ 344 h 492"/>
                <a:gd name="T6" fmla="*/ 639 w 665"/>
                <a:gd name="T7" fmla="*/ 303 h 492"/>
                <a:gd name="T8" fmla="*/ 507 w 665"/>
                <a:gd name="T9" fmla="*/ 243 h 492"/>
                <a:gd name="T10" fmla="*/ 480 w 665"/>
                <a:gd name="T11" fmla="*/ 219 h 492"/>
                <a:gd name="T12" fmla="*/ 366 w 665"/>
                <a:gd name="T13" fmla="*/ 37 h 492"/>
                <a:gd name="T14" fmla="*/ 300 w 665"/>
                <a:gd name="T15" fmla="*/ 0 h 492"/>
                <a:gd name="T16" fmla="*/ 299 w 665"/>
                <a:gd name="T17" fmla="*/ 0 h 492"/>
                <a:gd name="T18" fmla="*/ 288 w 665"/>
                <a:gd name="T19" fmla="*/ 0 h 492"/>
                <a:gd name="T20" fmla="*/ 0 w 665"/>
                <a:gd name="T21" fmla="*/ 492 h 492"/>
                <a:gd name="T22" fmla="*/ 215 w 665"/>
                <a:gd name="T23" fmla="*/ 492 h 492"/>
                <a:gd name="T24" fmla="*/ 392 w 665"/>
                <a:gd name="T25" fmla="*/ 337 h 492"/>
                <a:gd name="T26" fmla="*/ 542 w 665"/>
                <a:gd name="T27" fmla="*/ 381 h 492"/>
                <a:gd name="T28" fmla="*/ 613 w 665"/>
                <a:gd name="T29" fmla="*/ 492 h 492"/>
                <a:gd name="T30" fmla="*/ 621 w 665"/>
                <a:gd name="T3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5" h="492">
                  <a:moveTo>
                    <a:pt x="621" y="492"/>
                  </a:moveTo>
                  <a:cubicBezTo>
                    <a:pt x="644" y="492"/>
                    <a:pt x="662" y="474"/>
                    <a:pt x="664" y="452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5" y="326"/>
                    <a:pt x="655" y="310"/>
                    <a:pt x="639" y="303"/>
                  </a:cubicBezTo>
                  <a:cubicBezTo>
                    <a:pt x="507" y="243"/>
                    <a:pt x="507" y="243"/>
                    <a:pt x="507" y="243"/>
                  </a:cubicBezTo>
                  <a:cubicBezTo>
                    <a:pt x="496" y="237"/>
                    <a:pt x="486" y="229"/>
                    <a:pt x="480" y="219"/>
                  </a:cubicBezTo>
                  <a:cubicBezTo>
                    <a:pt x="366" y="37"/>
                    <a:pt x="366" y="37"/>
                    <a:pt x="366" y="37"/>
                  </a:cubicBezTo>
                  <a:cubicBezTo>
                    <a:pt x="352" y="14"/>
                    <a:pt x="327" y="0"/>
                    <a:pt x="30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15" y="492"/>
                    <a:pt x="215" y="492"/>
                    <a:pt x="215" y="492"/>
                  </a:cubicBezTo>
                  <a:cubicBezTo>
                    <a:pt x="235" y="410"/>
                    <a:pt x="306" y="346"/>
                    <a:pt x="392" y="337"/>
                  </a:cubicBezTo>
                  <a:cubicBezTo>
                    <a:pt x="446" y="331"/>
                    <a:pt x="500" y="347"/>
                    <a:pt x="542" y="381"/>
                  </a:cubicBezTo>
                  <a:cubicBezTo>
                    <a:pt x="578" y="410"/>
                    <a:pt x="603" y="448"/>
                    <a:pt x="613" y="492"/>
                  </a:cubicBezTo>
                  <a:lnTo>
                    <a:pt x="621" y="49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7">
              <a:extLst>
                <a:ext uri="{FF2B5EF4-FFF2-40B4-BE49-F238E27FC236}">
                  <a16:creationId xmlns:a16="http://schemas.microsoft.com/office/drawing/2014/main" xmlns="" id="{FB4B6142-0DAD-46D3-A86B-235D1620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38"/>
              <a:ext cx="308" cy="309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40 w 164"/>
                <a:gd name="T7" fmla="*/ 140 h 164"/>
                <a:gd name="T8" fmla="*/ 164 w 164"/>
                <a:gd name="T9" fmla="*/ 83 h 164"/>
                <a:gd name="T10" fmla="*/ 82 w 16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04" y="164"/>
                    <a:pt x="125" y="156"/>
                    <a:pt x="140" y="140"/>
                  </a:cubicBezTo>
                  <a:cubicBezTo>
                    <a:pt x="156" y="125"/>
                    <a:pt x="164" y="104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7" name="Group 28">
            <a:extLst>
              <a:ext uri="{FF2B5EF4-FFF2-40B4-BE49-F238E27FC236}">
                <a16:creationId xmlns:a16="http://schemas.microsoft.com/office/drawing/2014/main" xmlns="" id="{8457F17F-2C45-4BAA-AAC2-BBDF20EEF2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9967" y="1616411"/>
            <a:ext cx="846883" cy="400360"/>
            <a:chOff x="0" y="-1"/>
            <a:chExt cx="2917" cy="1379"/>
          </a:xfrm>
          <a:solidFill>
            <a:srgbClr val="003838"/>
          </a:solidFill>
        </p:grpSpPr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xmlns="" id="{71862E94-3691-4F47-B567-4AA2D2905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-1"/>
              <a:ext cx="2917" cy="1379"/>
            </a:xfrm>
            <a:custGeom>
              <a:avLst/>
              <a:gdLst>
                <a:gd name="T0" fmla="*/ 257 w 1550"/>
                <a:gd name="T1" fmla="*/ 0 h 732"/>
                <a:gd name="T2" fmla="*/ 12 w 1550"/>
                <a:gd name="T3" fmla="*/ 281 h 732"/>
                <a:gd name="T4" fmla="*/ 0 w 1550"/>
                <a:gd name="T5" fmla="*/ 551 h 732"/>
                <a:gd name="T6" fmla="*/ 208 w 1550"/>
                <a:gd name="T7" fmla="*/ 630 h 732"/>
                <a:gd name="T8" fmla="*/ 472 w 1550"/>
                <a:gd name="T9" fmla="*/ 630 h 732"/>
                <a:gd name="T10" fmla="*/ 1210 w 1550"/>
                <a:gd name="T11" fmla="*/ 732 h 732"/>
                <a:gd name="T12" fmla="*/ 1459 w 1550"/>
                <a:gd name="T13" fmla="*/ 630 h 732"/>
                <a:gd name="T14" fmla="*/ 1550 w 1550"/>
                <a:gd name="T15" fmla="*/ 160 h 732"/>
                <a:gd name="T16" fmla="*/ 1210 w 1550"/>
                <a:gd name="T17" fmla="*/ 528 h 732"/>
                <a:gd name="T18" fmla="*/ 1210 w 1550"/>
                <a:gd name="T19" fmla="*/ 665 h 732"/>
                <a:gd name="T20" fmla="*/ 1210 w 1550"/>
                <a:gd name="T21" fmla="*/ 528 h 732"/>
                <a:gd name="T22" fmla="*/ 409 w 1550"/>
                <a:gd name="T23" fmla="*/ 596 h 732"/>
                <a:gd name="T24" fmla="*/ 271 w 1550"/>
                <a:gd name="T25" fmla="*/ 596 h 732"/>
                <a:gd name="T26" fmla="*/ 1304 w 1550"/>
                <a:gd name="T27" fmla="*/ 170 h 732"/>
                <a:gd name="T28" fmla="*/ 1141 w 1550"/>
                <a:gd name="T29" fmla="*/ 256 h 732"/>
                <a:gd name="T30" fmla="*/ 1304 w 1550"/>
                <a:gd name="T31" fmla="*/ 170 h 732"/>
                <a:gd name="T32" fmla="*/ 1074 w 1550"/>
                <a:gd name="T33" fmla="*/ 256 h 732"/>
                <a:gd name="T34" fmla="*/ 885 w 1550"/>
                <a:gd name="T35" fmla="*/ 170 h 732"/>
                <a:gd name="T36" fmla="*/ 818 w 1550"/>
                <a:gd name="T37" fmla="*/ 170 h 732"/>
                <a:gd name="T38" fmla="*/ 655 w 1550"/>
                <a:gd name="T39" fmla="*/ 256 h 732"/>
                <a:gd name="T40" fmla="*/ 818 w 1550"/>
                <a:gd name="T41" fmla="*/ 170 h 732"/>
                <a:gd name="T42" fmla="*/ 588 w 1550"/>
                <a:gd name="T43" fmla="*/ 256 h 732"/>
                <a:gd name="T44" fmla="*/ 374 w 1550"/>
                <a:gd name="T45" fmla="*/ 170 h 732"/>
                <a:gd name="T46" fmla="*/ 1371 w 1550"/>
                <a:gd name="T47" fmla="*/ 290 h 732"/>
                <a:gd name="T48" fmla="*/ 1338 w 1550"/>
                <a:gd name="T49" fmla="*/ 102 h 732"/>
                <a:gd name="T50" fmla="*/ 197 w 1550"/>
                <a:gd name="T51" fmla="*/ 84 h 732"/>
                <a:gd name="T52" fmla="*/ 1391 w 1550"/>
                <a:gd name="T53" fmla="*/ 67 h 732"/>
                <a:gd name="T54" fmla="*/ 1483 w 1550"/>
                <a:gd name="T55" fmla="*/ 539 h 732"/>
                <a:gd name="T56" fmla="*/ 1341 w 1550"/>
                <a:gd name="T57" fmla="*/ 563 h 732"/>
                <a:gd name="T58" fmla="*/ 1078 w 1550"/>
                <a:gd name="T59" fmla="*/ 563 h 732"/>
                <a:gd name="T60" fmla="*/ 340 w 1550"/>
                <a:gd name="T61" fmla="*/ 460 h 732"/>
                <a:gd name="T62" fmla="*/ 79 w 1550"/>
                <a:gd name="T63" fmla="*/ 563 h 732"/>
                <a:gd name="T64" fmla="*/ 67 w 1550"/>
                <a:gd name="T65" fmla="*/ 346 h 732"/>
                <a:gd name="T66" fmla="*/ 1338 w 1550"/>
                <a:gd name="T67" fmla="*/ 323 h 732"/>
                <a:gd name="T68" fmla="*/ 87 w 1550"/>
                <a:gd name="T69" fmla="*/ 277 h 732"/>
                <a:gd name="T70" fmla="*/ 307 w 1550"/>
                <a:gd name="T71" fmla="*/ 166 h 732"/>
                <a:gd name="T72" fmla="*/ 87 w 1550"/>
                <a:gd name="T73" fmla="*/ 27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732">
                  <a:moveTo>
                    <a:pt x="1391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186" y="0"/>
                    <a:pt x="121" y="42"/>
                    <a:pt x="91" y="107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4" y="299"/>
                    <a:pt x="0" y="318"/>
                    <a:pt x="0" y="337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0" y="594"/>
                    <a:pt x="35" y="630"/>
                    <a:pt x="79" y="630"/>
                  </a:cubicBezTo>
                  <a:cubicBezTo>
                    <a:pt x="208" y="630"/>
                    <a:pt x="208" y="630"/>
                    <a:pt x="208" y="630"/>
                  </a:cubicBezTo>
                  <a:cubicBezTo>
                    <a:pt x="224" y="690"/>
                    <a:pt x="278" y="732"/>
                    <a:pt x="340" y="732"/>
                  </a:cubicBezTo>
                  <a:cubicBezTo>
                    <a:pt x="402" y="732"/>
                    <a:pt x="457" y="690"/>
                    <a:pt x="472" y="630"/>
                  </a:cubicBezTo>
                  <a:cubicBezTo>
                    <a:pt x="1078" y="630"/>
                    <a:pt x="1078" y="630"/>
                    <a:pt x="1078" y="630"/>
                  </a:cubicBezTo>
                  <a:cubicBezTo>
                    <a:pt x="1093" y="690"/>
                    <a:pt x="1148" y="732"/>
                    <a:pt x="1210" y="732"/>
                  </a:cubicBezTo>
                  <a:cubicBezTo>
                    <a:pt x="1272" y="732"/>
                    <a:pt x="1326" y="690"/>
                    <a:pt x="1341" y="630"/>
                  </a:cubicBezTo>
                  <a:cubicBezTo>
                    <a:pt x="1459" y="630"/>
                    <a:pt x="1459" y="630"/>
                    <a:pt x="1459" y="630"/>
                  </a:cubicBezTo>
                  <a:cubicBezTo>
                    <a:pt x="1509" y="630"/>
                    <a:pt x="1550" y="589"/>
                    <a:pt x="1550" y="539"/>
                  </a:cubicBezTo>
                  <a:cubicBezTo>
                    <a:pt x="1550" y="160"/>
                    <a:pt x="1550" y="160"/>
                    <a:pt x="1550" y="160"/>
                  </a:cubicBezTo>
                  <a:cubicBezTo>
                    <a:pt x="1550" y="72"/>
                    <a:pt x="1478" y="0"/>
                    <a:pt x="1391" y="0"/>
                  </a:cubicBezTo>
                  <a:close/>
                  <a:moveTo>
                    <a:pt x="1210" y="528"/>
                  </a:moveTo>
                  <a:cubicBezTo>
                    <a:pt x="1248" y="528"/>
                    <a:pt x="1278" y="559"/>
                    <a:pt x="1278" y="596"/>
                  </a:cubicBezTo>
                  <a:cubicBezTo>
                    <a:pt x="1278" y="634"/>
                    <a:pt x="1248" y="665"/>
                    <a:pt x="1210" y="665"/>
                  </a:cubicBezTo>
                  <a:cubicBezTo>
                    <a:pt x="1172" y="665"/>
                    <a:pt x="1141" y="634"/>
                    <a:pt x="1141" y="596"/>
                  </a:cubicBezTo>
                  <a:cubicBezTo>
                    <a:pt x="1141" y="559"/>
                    <a:pt x="1172" y="528"/>
                    <a:pt x="1210" y="528"/>
                  </a:cubicBezTo>
                  <a:close/>
                  <a:moveTo>
                    <a:pt x="340" y="528"/>
                  </a:moveTo>
                  <a:cubicBezTo>
                    <a:pt x="378" y="528"/>
                    <a:pt x="409" y="559"/>
                    <a:pt x="409" y="596"/>
                  </a:cubicBezTo>
                  <a:cubicBezTo>
                    <a:pt x="409" y="634"/>
                    <a:pt x="378" y="665"/>
                    <a:pt x="340" y="665"/>
                  </a:cubicBezTo>
                  <a:cubicBezTo>
                    <a:pt x="302" y="665"/>
                    <a:pt x="271" y="634"/>
                    <a:pt x="271" y="596"/>
                  </a:cubicBezTo>
                  <a:cubicBezTo>
                    <a:pt x="271" y="559"/>
                    <a:pt x="302" y="528"/>
                    <a:pt x="340" y="528"/>
                  </a:cubicBezTo>
                  <a:close/>
                  <a:moveTo>
                    <a:pt x="1304" y="170"/>
                  </a:moveTo>
                  <a:cubicBezTo>
                    <a:pt x="1304" y="256"/>
                    <a:pt x="1304" y="256"/>
                    <a:pt x="1304" y="256"/>
                  </a:cubicBezTo>
                  <a:cubicBezTo>
                    <a:pt x="1141" y="256"/>
                    <a:pt x="1141" y="256"/>
                    <a:pt x="1141" y="256"/>
                  </a:cubicBezTo>
                  <a:cubicBezTo>
                    <a:pt x="1141" y="170"/>
                    <a:pt x="1141" y="170"/>
                    <a:pt x="1141" y="170"/>
                  </a:cubicBezTo>
                  <a:lnTo>
                    <a:pt x="1304" y="170"/>
                  </a:lnTo>
                  <a:close/>
                  <a:moveTo>
                    <a:pt x="1074" y="170"/>
                  </a:moveTo>
                  <a:cubicBezTo>
                    <a:pt x="1074" y="256"/>
                    <a:pt x="1074" y="256"/>
                    <a:pt x="1074" y="256"/>
                  </a:cubicBezTo>
                  <a:cubicBezTo>
                    <a:pt x="885" y="256"/>
                    <a:pt x="885" y="256"/>
                    <a:pt x="885" y="256"/>
                  </a:cubicBezTo>
                  <a:cubicBezTo>
                    <a:pt x="885" y="170"/>
                    <a:pt x="885" y="170"/>
                    <a:pt x="885" y="170"/>
                  </a:cubicBezTo>
                  <a:lnTo>
                    <a:pt x="1074" y="170"/>
                  </a:lnTo>
                  <a:close/>
                  <a:moveTo>
                    <a:pt x="818" y="170"/>
                  </a:moveTo>
                  <a:cubicBezTo>
                    <a:pt x="818" y="256"/>
                    <a:pt x="818" y="256"/>
                    <a:pt x="818" y="256"/>
                  </a:cubicBezTo>
                  <a:cubicBezTo>
                    <a:pt x="655" y="256"/>
                    <a:pt x="655" y="256"/>
                    <a:pt x="655" y="256"/>
                  </a:cubicBezTo>
                  <a:cubicBezTo>
                    <a:pt x="655" y="170"/>
                    <a:pt x="655" y="170"/>
                    <a:pt x="655" y="170"/>
                  </a:cubicBezTo>
                  <a:lnTo>
                    <a:pt x="818" y="170"/>
                  </a:lnTo>
                  <a:close/>
                  <a:moveTo>
                    <a:pt x="588" y="170"/>
                  </a:moveTo>
                  <a:cubicBezTo>
                    <a:pt x="588" y="256"/>
                    <a:pt x="588" y="256"/>
                    <a:pt x="588" y="256"/>
                  </a:cubicBezTo>
                  <a:cubicBezTo>
                    <a:pt x="374" y="256"/>
                    <a:pt x="374" y="256"/>
                    <a:pt x="374" y="256"/>
                  </a:cubicBezTo>
                  <a:cubicBezTo>
                    <a:pt x="374" y="170"/>
                    <a:pt x="374" y="170"/>
                    <a:pt x="374" y="170"/>
                  </a:cubicBezTo>
                  <a:lnTo>
                    <a:pt x="588" y="170"/>
                  </a:lnTo>
                  <a:close/>
                  <a:moveTo>
                    <a:pt x="1371" y="290"/>
                  </a:moveTo>
                  <a:cubicBezTo>
                    <a:pt x="1371" y="136"/>
                    <a:pt x="1371" y="136"/>
                    <a:pt x="1371" y="136"/>
                  </a:cubicBezTo>
                  <a:cubicBezTo>
                    <a:pt x="1371" y="118"/>
                    <a:pt x="1356" y="102"/>
                    <a:pt x="1338" y="102"/>
                  </a:cubicBezTo>
                  <a:cubicBezTo>
                    <a:pt x="342" y="102"/>
                    <a:pt x="342" y="102"/>
                    <a:pt x="342" y="102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215" y="73"/>
                    <a:pt x="235" y="67"/>
                    <a:pt x="257" y="67"/>
                  </a:cubicBezTo>
                  <a:cubicBezTo>
                    <a:pt x="1391" y="67"/>
                    <a:pt x="1391" y="67"/>
                    <a:pt x="1391" y="67"/>
                  </a:cubicBezTo>
                  <a:cubicBezTo>
                    <a:pt x="1441" y="67"/>
                    <a:pt x="1483" y="109"/>
                    <a:pt x="1483" y="160"/>
                  </a:cubicBezTo>
                  <a:cubicBezTo>
                    <a:pt x="1483" y="539"/>
                    <a:pt x="1483" y="539"/>
                    <a:pt x="1483" y="539"/>
                  </a:cubicBezTo>
                  <a:cubicBezTo>
                    <a:pt x="1483" y="552"/>
                    <a:pt x="1472" y="563"/>
                    <a:pt x="1459" y="563"/>
                  </a:cubicBezTo>
                  <a:cubicBezTo>
                    <a:pt x="1341" y="563"/>
                    <a:pt x="1341" y="563"/>
                    <a:pt x="1341" y="563"/>
                  </a:cubicBezTo>
                  <a:cubicBezTo>
                    <a:pt x="1326" y="503"/>
                    <a:pt x="1272" y="460"/>
                    <a:pt x="1210" y="460"/>
                  </a:cubicBezTo>
                  <a:cubicBezTo>
                    <a:pt x="1148" y="460"/>
                    <a:pt x="1093" y="503"/>
                    <a:pt x="1078" y="563"/>
                  </a:cubicBezTo>
                  <a:cubicBezTo>
                    <a:pt x="472" y="563"/>
                    <a:pt x="472" y="563"/>
                    <a:pt x="472" y="563"/>
                  </a:cubicBezTo>
                  <a:cubicBezTo>
                    <a:pt x="457" y="503"/>
                    <a:pt x="402" y="460"/>
                    <a:pt x="340" y="460"/>
                  </a:cubicBezTo>
                  <a:cubicBezTo>
                    <a:pt x="278" y="460"/>
                    <a:pt x="224" y="503"/>
                    <a:pt x="208" y="563"/>
                  </a:cubicBezTo>
                  <a:cubicBezTo>
                    <a:pt x="79" y="563"/>
                    <a:pt x="79" y="563"/>
                    <a:pt x="79" y="563"/>
                  </a:cubicBezTo>
                  <a:cubicBezTo>
                    <a:pt x="72" y="563"/>
                    <a:pt x="67" y="557"/>
                    <a:pt x="67" y="551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342" y="323"/>
                    <a:pt x="342" y="323"/>
                    <a:pt x="342" y="323"/>
                  </a:cubicBezTo>
                  <a:cubicBezTo>
                    <a:pt x="1338" y="323"/>
                    <a:pt x="1338" y="323"/>
                    <a:pt x="1338" y="323"/>
                  </a:cubicBezTo>
                  <a:cubicBezTo>
                    <a:pt x="1356" y="323"/>
                    <a:pt x="1371" y="308"/>
                    <a:pt x="1371" y="290"/>
                  </a:cubicBezTo>
                  <a:close/>
                  <a:moveTo>
                    <a:pt x="87" y="277"/>
                  </a:moveTo>
                  <a:cubicBezTo>
                    <a:pt x="147" y="146"/>
                    <a:pt x="147" y="146"/>
                    <a:pt x="147" y="14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259"/>
                    <a:pt x="307" y="259"/>
                    <a:pt x="307" y="259"/>
                  </a:cubicBezTo>
                  <a:lnTo>
                    <a:pt x="87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xmlns="" id="{0AD0BFB3-E450-46CF-AD89-1B93D019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82"/>
              <a:ext cx="1176" cy="821"/>
            </a:xfrm>
            <a:custGeom>
              <a:avLst/>
              <a:gdLst>
                <a:gd name="T0" fmla="*/ 535 w 625"/>
                <a:gd name="T1" fmla="*/ 436 h 436"/>
                <a:gd name="T2" fmla="*/ 625 w 625"/>
                <a:gd name="T3" fmla="*/ 436 h 436"/>
                <a:gd name="T4" fmla="*/ 625 w 625"/>
                <a:gd name="T5" fmla="*/ 63 h 436"/>
                <a:gd name="T6" fmla="*/ 562 w 625"/>
                <a:gd name="T7" fmla="*/ 0 h 436"/>
                <a:gd name="T8" fmla="*/ 560 w 625"/>
                <a:gd name="T9" fmla="*/ 0 h 436"/>
                <a:gd name="T10" fmla="*/ 573 w 625"/>
                <a:gd name="T11" fmla="*/ 39 h 436"/>
                <a:gd name="T12" fmla="*/ 573 w 625"/>
                <a:gd name="T13" fmla="*/ 193 h 436"/>
                <a:gd name="T14" fmla="*/ 510 w 625"/>
                <a:gd name="T15" fmla="*/ 256 h 436"/>
                <a:gd name="T16" fmla="*/ 105 w 625"/>
                <a:gd name="T17" fmla="*/ 256 h 436"/>
                <a:gd name="T18" fmla="*/ 0 w 625"/>
                <a:gd name="T19" fmla="*/ 436 h 436"/>
                <a:gd name="T20" fmla="*/ 228 w 625"/>
                <a:gd name="T21" fmla="*/ 436 h 436"/>
                <a:gd name="T22" fmla="*/ 382 w 625"/>
                <a:gd name="T23" fmla="*/ 333 h 436"/>
                <a:gd name="T24" fmla="*/ 535 w 625"/>
                <a:gd name="T25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5" h="436">
                  <a:moveTo>
                    <a:pt x="535" y="436"/>
                  </a:moveTo>
                  <a:cubicBezTo>
                    <a:pt x="625" y="436"/>
                    <a:pt x="625" y="436"/>
                    <a:pt x="625" y="436"/>
                  </a:cubicBezTo>
                  <a:cubicBezTo>
                    <a:pt x="625" y="63"/>
                    <a:pt x="625" y="63"/>
                    <a:pt x="625" y="63"/>
                  </a:cubicBezTo>
                  <a:cubicBezTo>
                    <a:pt x="625" y="28"/>
                    <a:pt x="597" y="0"/>
                    <a:pt x="562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8" y="11"/>
                    <a:pt x="573" y="24"/>
                    <a:pt x="573" y="39"/>
                  </a:cubicBezTo>
                  <a:cubicBezTo>
                    <a:pt x="573" y="193"/>
                    <a:pt x="573" y="193"/>
                    <a:pt x="573" y="193"/>
                  </a:cubicBezTo>
                  <a:cubicBezTo>
                    <a:pt x="573" y="228"/>
                    <a:pt x="545" y="256"/>
                    <a:pt x="510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228" y="436"/>
                    <a:pt x="228" y="436"/>
                    <a:pt x="228" y="436"/>
                  </a:cubicBezTo>
                  <a:cubicBezTo>
                    <a:pt x="254" y="375"/>
                    <a:pt x="314" y="333"/>
                    <a:pt x="382" y="333"/>
                  </a:cubicBezTo>
                  <a:cubicBezTo>
                    <a:pt x="450" y="333"/>
                    <a:pt x="510" y="375"/>
                    <a:pt x="535" y="43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Oval 31">
              <a:extLst>
                <a:ext uri="{FF2B5EF4-FFF2-40B4-BE49-F238E27FC236}">
                  <a16:creationId xmlns:a16="http://schemas.microsoft.com/office/drawing/2014/main" xmlns="" id="{A92F58ED-5DD6-4030-9DB1-491BC3A34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050"/>
              <a:ext cx="145" cy="1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5" name="Agrupar 194">
            <a:extLst>
              <a:ext uri="{FF2B5EF4-FFF2-40B4-BE49-F238E27FC236}">
                <a16:creationId xmlns:a16="http://schemas.microsoft.com/office/drawing/2014/main" xmlns="" id="{C5DA9E51-831F-4E16-BB15-B48409E8233C}"/>
              </a:ext>
            </a:extLst>
          </p:cNvPr>
          <p:cNvGrpSpPr/>
          <p:nvPr/>
        </p:nvGrpSpPr>
        <p:grpSpPr>
          <a:xfrm>
            <a:off x="4820098" y="1555189"/>
            <a:ext cx="846844" cy="522804"/>
            <a:chOff x="-985838" y="7716838"/>
            <a:chExt cx="5762625" cy="3557587"/>
          </a:xfrm>
        </p:grpSpPr>
        <p:sp>
          <p:nvSpPr>
            <p:cNvPr id="196" name="Freeform 5">
              <a:extLst>
                <a:ext uri="{FF2B5EF4-FFF2-40B4-BE49-F238E27FC236}">
                  <a16:creationId xmlns:a16="http://schemas.microsoft.com/office/drawing/2014/main" xmlns="" id="{F4764D35-4268-4C83-9BCF-C1465AE8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2" y="8531225"/>
              <a:ext cx="2522538" cy="1808162"/>
            </a:xfrm>
            <a:custGeom>
              <a:avLst/>
              <a:gdLst>
                <a:gd name="T0" fmla="*/ 790 w 846"/>
                <a:gd name="T1" fmla="*/ 606 h 606"/>
                <a:gd name="T2" fmla="*/ 845 w 846"/>
                <a:gd name="T3" fmla="*/ 557 h 606"/>
                <a:gd name="T4" fmla="*/ 845 w 846"/>
                <a:gd name="T5" fmla="*/ 424 h 606"/>
                <a:gd name="T6" fmla="*/ 813 w 846"/>
                <a:gd name="T7" fmla="*/ 373 h 606"/>
                <a:gd name="T8" fmla="*/ 645 w 846"/>
                <a:gd name="T9" fmla="*/ 299 h 606"/>
                <a:gd name="T10" fmla="*/ 611 w 846"/>
                <a:gd name="T11" fmla="*/ 270 h 606"/>
                <a:gd name="T12" fmla="*/ 466 w 846"/>
                <a:gd name="T13" fmla="*/ 45 h 606"/>
                <a:gd name="T14" fmla="*/ 382 w 846"/>
                <a:gd name="T15" fmla="*/ 0 h 606"/>
                <a:gd name="T16" fmla="*/ 381 w 846"/>
                <a:gd name="T17" fmla="*/ 0 h 606"/>
                <a:gd name="T18" fmla="*/ 367 w 846"/>
                <a:gd name="T19" fmla="*/ 0 h 606"/>
                <a:gd name="T20" fmla="*/ 0 w 846"/>
                <a:gd name="T21" fmla="*/ 606 h 606"/>
                <a:gd name="T22" fmla="*/ 274 w 846"/>
                <a:gd name="T23" fmla="*/ 606 h 606"/>
                <a:gd name="T24" fmla="*/ 499 w 846"/>
                <a:gd name="T25" fmla="*/ 415 h 606"/>
                <a:gd name="T26" fmla="*/ 690 w 846"/>
                <a:gd name="T27" fmla="*/ 469 h 606"/>
                <a:gd name="T28" fmla="*/ 780 w 846"/>
                <a:gd name="T29" fmla="*/ 606 h 606"/>
                <a:gd name="T30" fmla="*/ 790 w 846"/>
                <a:gd name="T31" fmla="*/ 606 h 606"/>
                <a:gd name="T32" fmla="*/ 790 w 846"/>
                <a:gd name="T3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606">
                  <a:moveTo>
                    <a:pt x="790" y="606"/>
                  </a:moveTo>
                  <a:cubicBezTo>
                    <a:pt x="820" y="606"/>
                    <a:pt x="842" y="584"/>
                    <a:pt x="845" y="557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02"/>
                    <a:pt x="834" y="382"/>
                    <a:pt x="813" y="373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31" y="292"/>
                    <a:pt x="618" y="282"/>
                    <a:pt x="611" y="270"/>
                  </a:cubicBezTo>
                  <a:cubicBezTo>
                    <a:pt x="466" y="45"/>
                    <a:pt x="466" y="45"/>
                    <a:pt x="466" y="45"/>
                  </a:cubicBezTo>
                  <a:cubicBezTo>
                    <a:pt x="448" y="17"/>
                    <a:pt x="416" y="0"/>
                    <a:pt x="38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74" y="606"/>
                    <a:pt x="274" y="606"/>
                    <a:pt x="274" y="606"/>
                  </a:cubicBezTo>
                  <a:cubicBezTo>
                    <a:pt x="299" y="505"/>
                    <a:pt x="389" y="426"/>
                    <a:pt x="499" y="415"/>
                  </a:cubicBezTo>
                  <a:cubicBezTo>
                    <a:pt x="568" y="408"/>
                    <a:pt x="636" y="427"/>
                    <a:pt x="690" y="469"/>
                  </a:cubicBezTo>
                  <a:cubicBezTo>
                    <a:pt x="736" y="505"/>
                    <a:pt x="767" y="552"/>
                    <a:pt x="780" y="606"/>
                  </a:cubicBezTo>
                  <a:cubicBezTo>
                    <a:pt x="790" y="606"/>
                    <a:pt x="790" y="606"/>
                    <a:pt x="790" y="606"/>
                  </a:cubicBezTo>
                  <a:cubicBezTo>
                    <a:pt x="790" y="606"/>
                    <a:pt x="790" y="606"/>
                    <a:pt x="790" y="60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xmlns="" id="{082C0451-C056-4ECD-9841-8B19E7C7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0229850"/>
              <a:ext cx="604838" cy="606425"/>
            </a:xfrm>
            <a:custGeom>
              <a:avLst/>
              <a:gdLst>
                <a:gd name="T0" fmla="*/ 101 w 203"/>
                <a:gd name="T1" fmla="*/ 0 h 203"/>
                <a:gd name="T2" fmla="*/ 0 w 203"/>
                <a:gd name="T3" fmla="*/ 101 h 203"/>
                <a:gd name="T4" fmla="*/ 101 w 203"/>
                <a:gd name="T5" fmla="*/ 203 h 203"/>
                <a:gd name="T6" fmla="*/ 173 w 203"/>
                <a:gd name="T7" fmla="*/ 173 h 203"/>
                <a:gd name="T8" fmla="*/ 203 w 203"/>
                <a:gd name="T9" fmla="*/ 103 h 203"/>
                <a:gd name="T10" fmla="*/ 101 w 203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28" y="203"/>
                    <a:pt x="154" y="193"/>
                    <a:pt x="173" y="173"/>
                  </a:cubicBezTo>
                  <a:cubicBezTo>
                    <a:pt x="193" y="154"/>
                    <a:pt x="203" y="129"/>
                    <a:pt x="203" y="103"/>
                  </a:cubicBezTo>
                  <a:cubicBezTo>
                    <a:pt x="203" y="46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xmlns="" id="{4A1B02E2-1A64-468E-BEE8-F35B01BFC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5838" y="7716838"/>
              <a:ext cx="5762625" cy="3557587"/>
            </a:xfrm>
            <a:custGeom>
              <a:avLst/>
              <a:gdLst>
                <a:gd name="T0" fmla="*/ 1675 w 1932"/>
                <a:gd name="T1" fmla="*/ 467 h 1192"/>
                <a:gd name="T2" fmla="*/ 1355 w 1932"/>
                <a:gd name="T3" fmla="*/ 144 h 1192"/>
                <a:gd name="T4" fmla="*/ 1243 w 1932"/>
                <a:gd name="T5" fmla="*/ 39 h 1192"/>
                <a:gd name="T6" fmla="*/ 901 w 1932"/>
                <a:gd name="T7" fmla="*/ 0 h 1192"/>
                <a:gd name="T8" fmla="*/ 861 w 1932"/>
                <a:gd name="T9" fmla="*/ 144 h 1192"/>
                <a:gd name="T10" fmla="*/ 598 w 1932"/>
                <a:gd name="T11" fmla="*/ 230 h 1192"/>
                <a:gd name="T12" fmla="*/ 127 w 1932"/>
                <a:gd name="T13" fmla="*/ 545 h 1192"/>
                <a:gd name="T14" fmla="*/ 0 w 1932"/>
                <a:gd name="T15" fmla="*/ 826 h 1192"/>
                <a:gd name="T16" fmla="*/ 196 w 1932"/>
                <a:gd name="T17" fmla="*/ 1002 h 1192"/>
                <a:gd name="T18" fmla="*/ 622 w 1932"/>
                <a:gd name="T19" fmla="*/ 1002 h 1192"/>
                <a:gd name="T20" fmla="*/ 1555 w 1932"/>
                <a:gd name="T21" fmla="*/ 1160 h 1192"/>
                <a:gd name="T22" fmla="*/ 1760 w 1932"/>
                <a:gd name="T23" fmla="*/ 1002 h 1192"/>
                <a:gd name="T24" fmla="*/ 1932 w 1932"/>
                <a:gd name="T25" fmla="*/ 697 h 1192"/>
                <a:gd name="T26" fmla="*/ 942 w 1932"/>
                <a:gd name="T27" fmla="*/ 80 h 1192"/>
                <a:gd name="T28" fmla="*/ 1163 w 1932"/>
                <a:gd name="T29" fmla="*/ 144 h 1192"/>
                <a:gd name="T30" fmla="*/ 942 w 1932"/>
                <a:gd name="T31" fmla="*/ 80 h 1192"/>
                <a:gd name="T32" fmla="*/ 410 w 1932"/>
                <a:gd name="T33" fmla="*/ 1087 h 1192"/>
                <a:gd name="T34" fmla="*/ 410 w 1932"/>
                <a:gd name="T35" fmla="*/ 803 h 1192"/>
                <a:gd name="T36" fmla="*/ 509 w 1932"/>
                <a:gd name="T37" fmla="*/ 1045 h 1192"/>
                <a:gd name="T38" fmla="*/ 1500 w 1932"/>
                <a:gd name="T39" fmla="*/ 1087 h 1192"/>
                <a:gd name="T40" fmla="*/ 1500 w 1932"/>
                <a:gd name="T41" fmla="*/ 803 h 1192"/>
                <a:gd name="T42" fmla="*/ 1599 w 1932"/>
                <a:gd name="T43" fmla="*/ 1045 h 1192"/>
                <a:gd name="T44" fmla="*/ 1718 w 1932"/>
                <a:gd name="T45" fmla="*/ 922 h 1192"/>
                <a:gd name="T46" fmla="*/ 1281 w 1932"/>
                <a:gd name="T47" fmla="*/ 922 h 1192"/>
                <a:gd name="T48" fmla="*/ 384 w 1932"/>
                <a:gd name="T49" fmla="*/ 726 h 1192"/>
                <a:gd name="T50" fmla="*/ 171 w 1932"/>
                <a:gd name="T51" fmla="*/ 922 h 1192"/>
                <a:gd name="T52" fmla="*/ 78 w 1932"/>
                <a:gd name="T53" fmla="*/ 712 h 1192"/>
                <a:gd name="T54" fmla="*/ 456 w 1932"/>
                <a:gd name="T55" fmla="*/ 536 h 1192"/>
                <a:gd name="T56" fmla="*/ 661 w 1932"/>
                <a:gd name="T57" fmla="*/ 278 h 1192"/>
                <a:gd name="T58" fmla="*/ 1355 w 1932"/>
                <a:gd name="T59" fmla="*/ 224 h 1192"/>
                <a:gd name="T60" fmla="*/ 1615 w 1932"/>
                <a:gd name="T61" fmla="*/ 519 h 1192"/>
                <a:gd name="T62" fmla="*/ 1797 w 1932"/>
                <a:gd name="T63" fmla="*/ 611 h 1192"/>
                <a:gd name="T64" fmla="*/ 1851 w 1932"/>
                <a:gd name="T65" fmla="*/ 826 h 1192"/>
                <a:gd name="T66" fmla="*/ 1760 w 1932"/>
                <a:gd name="T67" fmla="*/ 92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192">
                  <a:moveTo>
                    <a:pt x="1831" y="538"/>
                  </a:moveTo>
                  <a:cubicBezTo>
                    <a:pt x="1675" y="467"/>
                    <a:pt x="1675" y="467"/>
                    <a:pt x="1675" y="467"/>
                  </a:cubicBezTo>
                  <a:cubicBezTo>
                    <a:pt x="1539" y="247"/>
                    <a:pt x="1539" y="247"/>
                    <a:pt x="1539" y="247"/>
                  </a:cubicBezTo>
                  <a:cubicBezTo>
                    <a:pt x="1500" y="182"/>
                    <a:pt x="1429" y="144"/>
                    <a:pt x="1355" y="144"/>
                  </a:cubicBezTo>
                  <a:cubicBezTo>
                    <a:pt x="1243" y="144"/>
                    <a:pt x="1243" y="144"/>
                    <a:pt x="1243" y="144"/>
                  </a:cubicBezTo>
                  <a:cubicBezTo>
                    <a:pt x="1243" y="39"/>
                    <a:pt x="1243" y="39"/>
                    <a:pt x="1243" y="39"/>
                  </a:cubicBezTo>
                  <a:cubicBezTo>
                    <a:pt x="1243" y="18"/>
                    <a:pt x="1225" y="0"/>
                    <a:pt x="1204" y="0"/>
                  </a:cubicBezTo>
                  <a:cubicBezTo>
                    <a:pt x="1019" y="0"/>
                    <a:pt x="901" y="0"/>
                    <a:pt x="901" y="0"/>
                  </a:cubicBezTo>
                  <a:cubicBezTo>
                    <a:pt x="880" y="0"/>
                    <a:pt x="861" y="18"/>
                    <a:pt x="861" y="39"/>
                  </a:cubicBezTo>
                  <a:cubicBezTo>
                    <a:pt x="861" y="144"/>
                    <a:pt x="861" y="144"/>
                    <a:pt x="861" y="144"/>
                  </a:cubicBezTo>
                  <a:cubicBezTo>
                    <a:pt x="771" y="144"/>
                    <a:pt x="771" y="144"/>
                    <a:pt x="771" y="144"/>
                  </a:cubicBezTo>
                  <a:cubicBezTo>
                    <a:pt x="703" y="144"/>
                    <a:pt x="639" y="176"/>
                    <a:pt x="598" y="230"/>
                  </a:cubicBezTo>
                  <a:cubicBezTo>
                    <a:pt x="421" y="463"/>
                    <a:pt x="421" y="463"/>
                    <a:pt x="421" y="463"/>
                  </a:cubicBezTo>
                  <a:cubicBezTo>
                    <a:pt x="127" y="545"/>
                    <a:pt x="127" y="545"/>
                    <a:pt x="127" y="545"/>
                  </a:cubicBezTo>
                  <a:cubicBezTo>
                    <a:pt x="52" y="565"/>
                    <a:pt x="0" y="635"/>
                    <a:pt x="0" y="712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922"/>
                    <a:pt x="76" y="1002"/>
                    <a:pt x="171" y="1002"/>
                  </a:cubicBezTo>
                  <a:cubicBezTo>
                    <a:pt x="196" y="1002"/>
                    <a:pt x="196" y="1002"/>
                    <a:pt x="196" y="1002"/>
                  </a:cubicBezTo>
                  <a:cubicBezTo>
                    <a:pt x="228" y="1119"/>
                    <a:pt x="347" y="1192"/>
                    <a:pt x="465" y="1160"/>
                  </a:cubicBezTo>
                  <a:cubicBezTo>
                    <a:pt x="541" y="1140"/>
                    <a:pt x="602" y="1079"/>
                    <a:pt x="622" y="1002"/>
                  </a:cubicBezTo>
                  <a:cubicBezTo>
                    <a:pt x="1287" y="1002"/>
                    <a:pt x="1287" y="1002"/>
                    <a:pt x="1287" y="1002"/>
                  </a:cubicBezTo>
                  <a:cubicBezTo>
                    <a:pt x="1318" y="1119"/>
                    <a:pt x="1437" y="1192"/>
                    <a:pt x="1555" y="1160"/>
                  </a:cubicBezTo>
                  <a:cubicBezTo>
                    <a:pt x="1633" y="1140"/>
                    <a:pt x="1693" y="1079"/>
                    <a:pt x="1713" y="1002"/>
                  </a:cubicBezTo>
                  <a:cubicBezTo>
                    <a:pt x="1760" y="1002"/>
                    <a:pt x="1760" y="1002"/>
                    <a:pt x="1760" y="1002"/>
                  </a:cubicBezTo>
                  <a:cubicBezTo>
                    <a:pt x="1855" y="1002"/>
                    <a:pt x="1932" y="922"/>
                    <a:pt x="1932" y="826"/>
                  </a:cubicBezTo>
                  <a:cubicBezTo>
                    <a:pt x="1932" y="697"/>
                    <a:pt x="1932" y="697"/>
                    <a:pt x="1932" y="697"/>
                  </a:cubicBezTo>
                  <a:cubicBezTo>
                    <a:pt x="1932" y="629"/>
                    <a:pt x="1893" y="567"/>
                    <a:pt x="1831" y="538"/>
                  </a:cubicBezTo>
                  <a:close/>
                  <a:moveTo>
                    <a:pt x="942" y="80"/>
                  </a:moveTo>
                  <a:cubicBezTo>
                    <a:pt x="1045" y="80"/>
                    <a:pt x="1163" y="80"/>
                    <a:pt x="1163" y="80"/>
                  </a:cubicBezTo>
                  <a:cubicBezTo>
                    <a:pt x="1163" y="144"/>
                    <a:pt x="1163" y="144"/>
                    <a:pt x="1163" y="144"/>
                  </a:cubicBezTo>
                  <a:cubicBezTo>
                    <a:pt x="942" y="144"/>
                    <a:pt x="942" y="144"/>
                    <a:pt x="942" y="144"/>
                  </a:cubicBezTo>
                  <a:lnTo>
                    <a:pt x="942" y="80"/>
                  </a:lnTo>
                  <a:close/>
                  <a:moveTo>
                    <a:pt x="509" y="1045"/>
                  </a:moveTo>
                  <a:cubicBezTo>
                    <a:pt x="484" y="1071"/>
                    <a:pt x="449" y="1087"/>
                    <a:pt x="410" y="1087"/>
                  </a:cubicBezTo>
                  <a:cubicBezTo>
                    <a:pt x="332" y="1087"/>
                    <a:pt x="269" y="1023"/>
                    <a:pt x="269" y="945"/>
                  </a:cubicBezTo>
                  <a:cubicBezTo>
                    <a:pt x="269" y="868"/>
                    <a:pt x="332" y="803"/>
                    <a:pt x="410" y="803"/>
                  </a:cubicBezTo>
                  <a:cubicBezTo>
                    <a:pt x="486" y="803"/>
                    <a:pt x="550" y="868"/>
                    <a:pt x="550" y="945"/>
                  </a:cubicBezTo>
                  <a:cubicBezTo>
                    <a:pt x="550" y="984"/>
                    <a:pt x="535" y="1019"/>
                    <a:pt x="509" y="1045"/>
                  </a:cubicBezTo>
                  <a:close/>
                  <a:moveTo>
                    <a:pt x="1599" y="1045"/>
                  </a:moveTo>
                  <a:cubicBezTo>
                    <a:pt x="1574" y="1071"/>
                    <a:pt x="1539" y="1087"/>
                    <a:pt x="1500" y="1087"/>
                  </a:cubicBezTo>
                  <a:cubicBezTo>
                    <a:pt x="1422" y="1087"/>
                    <a:pt x="1359" y="1023"/>
                    <a:pt x="1359" y="945"/>
                  </a:cubicBezTo>
                  <a:cubicBezTo>
                    <a:pt x="1359" y="868"/>
                    <a:pt x="1422" y="803"/>
                    <a:pt x="1500" y="803"/>
                  </a:cubicBezTo>
                  <a:cubicBezTo>
                    <a:pt x="1577" y="803"/>
                    <a:pt x="1640" y="868"/>
                    <a:pt x="1640" y="945"/>
                  </a:cubicBezTo>
                  <a:cubicBezTo>
                    <a:pt x="1640" y="984"/>
                    <a:pt x="1625" y="1019"/>
                    <a:pt x="1599" y="1045"/>
                  </a:cubicBezTo>
                  <a:close/>
                  <a:moveTo>
                    <a:pt x="1760" y="922"/>
                  </a:moveTo>
                  <a:cubicBezTo>
                    <a:pt x="1718" y="922"/>
                    <a:pt x="1718" y="922"/>
                    <a:pt x="1718" y="922"/>
                  </a:cubicBezTo>
                  <a:cubicBezTo>
                    <a:pt x="1706" y="801"/>
                    <a:pt x="1596" y="712"/>
                    <a:pt x="1476" y="726"/>
                  </a:cubicBezTo>
                  <a:cubicBezTo>
                    <a:pt x="1373" y="737"/>
                    <a:pt x="1292" y="818"/>
                    <a:pt x="1281" y="922"/>
                  </a:cubicBezTo>
                  <a:cubicBezTo>
                    <a:pt x="628" y="922"/>
                    <a:pt x="628" y="922"/>
                    <a:pt x="628" y="922"/>
                  </a:cubicBezTo>
                  <a:cubicBezTo>
                    <a:pt x="614" y="801"/>
                    <a:pt x="506" y="712"/>
                    <a:pt x="384" y="726"/>
                  </a:cubicBezTo>
                  <a:cubicBezTo>
                    <a:pt x="283" y="737"/>
                    <a:pt x="201" y="818"/>
                    <a:pt x="191" y="922"/>
                  </a:cubicBezTo>
                  <a:cubicBezTo>
                    <a:pt x="171" y="922"/>
                    <a:pt x="171" y="922"/>
                    <a:pt x="171" y="922"/>
                  </a:cubicBezTo>
                  <a:cubicBezTo>
                    <a:pt x="120" y="922"/>
                    <a:pt x="78" y="878"/>
                    <a:pt x="78" y="826"/>
                  </a:cubicBezTo>
                  <a:cubicBezTo>
                    <a:pt x="78" y="712"/>
                    <a:pt x="78" y="712"/>
                    <a:pt x="78" y="712"/>
                  </a:cubicBezTo>
                  <a:cubicBezTo>
                    <a:pt x="78" y="670"/>
                    <a:pt x="107" y="632"/>
                    <a:pt x="147" y="621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64" y="534"/>
                    <a:pt x="471" y="529"/>
                    <a:pt x="476" y="522"/>
                  </a:cubicBezTo>
                  <a:cubicBezTo>
                    <a:pt x="661" y="278"/>
                    <a:pt x="661" y="278"/>
                    <a:pt x="661" y="278"/>
                  </a:cubicBezTo>
                  <a:cubicBezTo>
                    <a:pt x="687" y="244"/>
                    <a:pt x="729" y="224"/>
                    <a:pt x="771" y="224"/>
                  </a:cubicBezTo>
                  <a:cubicBezTo>
                    <a:pt x="1355" y="224"/>
                    <a:pt x="1355" y="224"/>
                    <a:pt x="1355" y="224"/>
                  </a:cubicBezTo>
                  <a:cubicBezTo>
                    <a:pt x="1402" y="224"/>
                    <a:pt x="1447" y="248"/>
                    <a:pt x="1472" y="288"/>
                  </a:cubicBezTo>
                  <a:cubicBezTo>
                    <a:pt x="1615" y="519"/>
                    <a:pt x="1615" y="519"/>
                    <a:pt x="1615" y="519"/>
                  </a:cubicBezTo>
                  <a:cubicBezTo>
                    <a:pt x="1619" y="526"/>
                    <a:pt x="1625" y="531"/>
                    <a:pt x="1633" y="534"/>
                  </a:cubicBezTo>
                  <a:cubicBezTo>
                    <a:pt x="1797" y="611"/>
                    <a:pt x="1797" y="611"/>
                    <a:pt x="1797" y="611"/>
                  </a:cubicBezTo>
                  <a:cubicBezTo>
                    <a:pt x="1831" y="626"/>
                    <a:pt x="1852" y="659"/>
                    <a:pt x="1851" y="697"/>
                  </a:cubicBezTo>
                  <a:cubicBezTo>
                    <a:pt x="1851" y="826"/>
                    <a:pt x="1851" y="826"/>
                    <a:pt x="1851" y="826"/>
                  </a:cubicBezTo>
                  <a:cubicBezTo>
                    <a:pt x="1852" y="826"/>
                    <a:pt x="1852" y="826"/>
                    <a:pt x="1852" y="826"/>
                  </a:cubicBezTo>
                  <a:cubicBezTo>
                    <a:pt x="1852" y="878"/>
                    <a:pt x="1812" y="922"/>
                    <a:pt x="1760" y="922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Rectangle 8">
              <a:extLst>
                <a:ext uri="{FF2B5EF4-FFF2-40B4-BE49-F238E27FC236}">
                  <a16:creationId xmlns:a16="http://schemas.microsoft.com/office/drawing/2014/main" xmlns="" id="{F326A422-AE00-4519-A680-63C3A5242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Rectangle 9">
              <a:extLst>
                <a:ext uri="{FF2B5EF4-FFF2-40B4-BE49-F238E27FC236}">
                  <a16:creationId xmlns:a16="http://schemas.microsoft.com/office/drawing/2014/main" xmlns="" id="{2CD1C9B7-51DB-48CD-8B70-9300F342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Rectangle 10">
              <a:extLst>
                <a:ext uri="{FF2B5EF4-FFF2-40B4-BE49-F238E27FC236}">
                  <a16:creationId xmlns:a16="http://schemas.microsoft.com/office/drawing/2014/main" xmlns="" id="{E3D014FF-2D6F-434E-A345-D46D5DFDA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Rectangle 11">
              <a:extLst>
                <a:ext uri="{FF2B5EF4-FFF2-40B4-BE49-F238E27FC236}">
                  <a16:creationId xmlns:a16="http://schemas.microsoft.com/office/drawing/2014/main" xmlns="" id="{A195521E-DC7B-4EB0-9D5A-F453A8389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Rectangle 12">
              <a:extLst>
                <a:ext uri="{FF2B5EF4-FFF2-40B4-BE49-F238E27FC236}">
                  <a16:creationId xmlns:a16="http://schemas.microsoft.com/office/drawing/2014/main" xmlns="" id="{80724680-6637-4ABE-ADC7-42041F35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Rectangle 13">
              <a:extLst>
                <a:ext uri="{FF2B5EF4-FFF2-40B4-BE49-F238E27FC236}">
                  <a16:creationId xmlns:a16="http://schemas.microsoft.com/office/drawing/2014/main" xmlns="" id="{62633055-BAD5-482A-87A8-E98FF4D0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2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Rectangle 14">
              <a:extLst>
                <a:ext uri="{FF2B5EF4-FFF2-40B4-BE49-F238E27FC236}">
                  <a16:creationId xmlns:a16="http://schemas.microsoft.com/office/drawing/2014/main" xmlns="" id="{8D55FD30-F2F9-4C15-BD35-833CC558B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2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Rectangle 15">
              <a:extLst>
                <a:ext uri="{FF2B5EF4-FFF2-40B4-BE49-F238E27FC236}">
                  <a16:creationId xmlns:a16="http://schemas.microsoft.com/office/drawing/2014/main" xmlns="" id="{FA0E43D4-33AC-4233-883C-F481A910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7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Rectangle 16">
              <a:extLst>
                <a:ext uri="{FF2B5EF4-FFF2-40B4-BE49-F238E27FC236}">
                  <a16:creationId xmlns:a16="http://schemas.microsoft.com/office/drawing/2014/main" xmlns="" id="{AA8A223A-8294-4ECA-9F3A-0C5607207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Rectangle 17">
              <a:extLst>
                <a:ext uri="{FF2B5EF4-FFF2-40B4-BE49-F238E27FC236}">
                  <a16:creationId xmlns:a16="http://schemas.microsoft.com/office/drawing/2014/main" xmlns="" id="{BB39FBF1-A288-4FC8-9E72-1A4BEE2F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Rectangle 18">
              <a:extLst>
                <a:ext uri="{FF2B5EF4-FFF2-40B4-BE49-F238E27FC236}">
                  <a16:creationId xmlns:a16="http://schemas.microsoft.com/office/drawing/2014/main" xmlns="" id="{65DF90EA-7DF7-4E62-9F78-514C1724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Rectangle 19">
              <a:extLst>
                <a:ext uri="{FF2B5EF4-FFF2-40B4-BE49-F238E27FC236}">
                  <a16:creationId xmlns:a16="http://schemas.microsoft.com/office/drawing/2014/main" xmlns="" id="{62283E3C-BE36-4146-8DB3-55C7F017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537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4" name="Agrupar 213">
            <a:extLst>
              <a:ext uri="{FF2B5EF4-FFF2-40B4-BE49-F238E27FC236}">
                <a16:creationId xmlns:a16="http://schemas.microsoft.com/office/drawing/2014/main" xmlns="" id="{8307D151-8A56-40AA-8010-761CD321FDF3}"/>
              </a:ext>
            </a:extLst>
          </p:cNvPr>
          <p:cNvGrpSpPr/>
          <p:nvPr/>
        </p:nvGrpSpPr>
        <p:grpSpPr>
          <a:xfrm>
            <a:off x="9311490" y="1568838"/>
            <a:ext cx="470315" cy="495509"/>
            <a:chOff x="10426700" y="8150225"/>
            <a:chExt cx="3200400" cy="3371850"/>
          </a:xfrm>
        </p:grpSpPr>
        <p:sp>
          <p:nvSpPr>
            <p:cNvPr id="215" name="Freeform 23">
              <a:extLst>
                <a:ext uri="{FF2B5EF4-FFF2-40B4-BE49-F238E27FC236}">
                  <a16:creationId xmlns:a16="http://schemas.microsoft.com/office/drawing/2014/main" xmlns="" id="{93436CDD-A9D3-48F7-A2DA-47F308795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6700" y="8150225"/>
              <a:ext cx="3200400" cy="3371850"/>
            </a:xfrm>
            <a:custGeom>
              <a:avLst/>
              <a:gdLst>
                <a:gd name="T0" fmla="*/ 1051 w 1073"/>
                <a:gd name="T1" fmla="*/ 1064 h 1130"/>
                <a:gd name="T2" fmla="*/ 1049 w 1073"/>
                <a:gd name="T3" fmla="*/ 1062 h 1130"/>
                <a:gd name="T4" fmla="*/ 965 w 1073"/>
                <a:gd name="T5" fmla="*/ 977 h 1130"/>
                <a:gd name="T6" fmla="*/ 908 w 1073"/>
                <a:gd name="T7" fmla="*/ 920 h 1130"/>
                <a:gd name="T8" fmla="*/ 887 w 1073"/>
                <a:gd name="T9" fmla="*/ 898 h 1130"/>
                <a:gd name="T10" fmla="*/ 795 w 1073"/>
                <a:gd name="T11" fmla="*/ 805 h 1130"/>
                <a:gd name="T12" fmla="*/ 819 w 1073"/>
                <a:gd name="T13" fmla="*/ 805 h 1130"/>
                <a:gd name="T14" fmla="*/ 899 w 1073"/>
                <a:gd name="T15" fmla="*/ 725 h 1130"/>
                <a:gd name="T16" fmla="*/ 899 w 1073"/>
                <a:gd name="T17" fmla="*/ 201 h 1130"/>
                <a:gd name="T18" fmla="*/ 787 w 1073"/>
                <a:gd name="T19" fmla="*/ 21 h 1130"/>
                <a:gd name="T20" fmla="*/ 698 w 1073"/>
                <a:gd name="T21" fmla="*/ 0 h 1130"/>
                <a:gd name="T22" fmla="*/ 376 w 1073"/>
                <a:gd name="T23" fmla="*/ 0 h 1130"/>
                <a:gd name="T24" fmla="*/ 174 w 1073"/>
                <a:gd name="T25" fmla="*/ 201 h 1130"/>
                <a:gd name="T26" fmla="*/ 174 w 1073"/>
                <a:gd name="T27" fmla="*/ 725 h 1130"/>
                <a:gd name="T28" fmla="*/ 255 w 1073"/>
                <a:gd name="T29" fmla="*/ 805 h 1130"/>
                <a:gd name="T30" fmla="*/ 279 w 1073"/>
                <a:gd name="T31" fmla="*/ 805 h 1130"/>
                <a:gd name="T32" fmla="*/ 166 w 1073"/>
                <a:gd name="T33" fmla="*/ 920 h 1130"/>
                <a:gd name="T34" fmla="*/ 22 w 1073"/>
                <a:gd name="T35" fmla="*/ 1064 h 1130"/>
                <a:gd name="T36" fmla="*/ 53 w 1073"/>
                <a:gd name="T37" fmla="*/ 1130 h 1130"/>
                <a:gd name="T38" fmla="*/ 68 w 1073"/>
                <a:gd name="T39" fmla="*/ 1127 h 1130"/>
                <a:gd name="T40" fmla="*/ 81 w 1073"/>
                <a:gd name="T41" fmla="*/ 1118 h 1130"/>
                <a:gd name="T42" fmla="*/ 190 w 1073"/>
                <a:gd name="T43" fmla="*/ 1009 h 1130"/>
                <a:gd name="T44" fmla="*/ 227 w 1073"/>
                <a:gd name="T45" fmla="*/ 971 h 1130"/>
                <a:gd name="T46" fmla="*/ 243 w 1073"/>
                <a:gd name="T47" fmla="*/ 956 h 1130"/>
                <a:gd name="T48" fmla="*/ 243 w 1073"/>
                <a:gd name="T49" fmla="*/ 956 h 1130"/>
                <a:gd name="T50" fmla="*/ 322 w 1073"/>
                <a:gd name="T51" fmla="*/ 875 h 1130"/>
                <a:gd name="T52" fmla="*/ 392 w 1073"/>
                <a:gd name="T53" fmla="*/ 805 h 1130"/>
                <a:gd name="T54" fmla="*/ 681 w 1073"/>
                <a:gd name="T55" fmla="*/ 805 h 1130"/>
                <a:gd name="T56" fmla="*/ 751 w 1073"/>
                <a:gd name="T57" fmla="*/ 875 h 1130"/>
                <a:gd name="T58" fmla="*/ 830 w 1073"/>
                <a:gd name="T59" fmla="*/ 956 h 1130"/>
                <a:gd name="T60" fmla="*/ 831 w 1073"/>
                <a:gd name="T61" fmla="*/ 956 h 1130"/>
                <a:gd name="T62" fmla="*/ 923 w 1073"/>
                <a:gd name="T63" fmla="*/ 1050 h 1130"/>
                <a:gd name="T64" fmla="*/ 923 w 1073"/>
                <a:gd name="T65" fmla="*/ 1050 h 1130"/>
                <a:gd name="T66" fmla="*/ 991 w 1073"/>
                <a:gd name="T67" fmla="*/ 1118 h 1130"/>
                <a:gd name="T68" fmla="*/ 1020 w 1073"/>
                <a:gd name="T69" fmla="*/ 1130 h 1130"/>
                <a:gd name="T70" fmla="*/ 1021 w 1073"/>
                <a:gd name="T71" fmla="*/ 1130 h 1130"/>
                <a:gd name="T72" fmla="*/ 1051 w 1073"/>
                <a:gd name="T73" fmla="*/ 1064 h 1130"/>
                <a:gd name="T74" fmla="*/ 819 w 1073"/>
                <a:gd name="T75" fmla="*/ 403 h 1130"/>
                <a:gd name="T76" fmla="*/ 577 w 1073"/>
                <a:gd name="T77" fmla="*/ 403 h 1130"/>
                <a:gd name="T78" fmla="*/ 577 w 1073"/>
                <a:gd name="T79" fmla="*/ 241 h 1130"/>
                <a:gd name="T80" fmla="*/ 819 w 1073"/>
                <a:gd name="T81" fmla="*/ 241 h 1130"/>
                <a:gd name="T82" fmla="*/ 819 w 1073"/>
                <a:gd name="T83" fmla="*/ 403 h 1130"/>
                <a:gd name="T84" fmla="*/ 376 w 1073"/>
                <a:gd name="T85" fmla="*/ 80 h 1130"/>
                <a:gd name="T86" fmla="*/ 698 w 1073"/>
                <a:gd name="T87" fmla="*/ 80 h 1130"/>
                <a:gd name="T88" fmla="*/ 745 w 1073"/>
                <a:gd name="T89" fmla="*/ 90 h 1130"/>
                <a:gd name="T90" fmla="*/ 812 w 1073"/>
                <a:gd name="T91" fmla="*/ 161 h 1130"/>
                <a:gd name="T92" fmla="*/ 262 w 1073"/>
                <a:gd name="T93" fmla="*/ 161 h 1130"/>
                <a:gd name="T94" fmla="*/ 376 w 1073"/>
                <a:gd name="T95" fmla="*/ 80 h 1130"/>
                <a:gd name="T96" fmla="*/ 255 w 1073"/>
                <a:gd name="T97" fmla="*/ 241 h 1130"/>
                <a:gd name="T98" fmla="*/ 496 w 1073"/>
                <a:gd name="T99" fmla="*/ 241 h 1130"/>
                <a:gd name="T100" fmla="*/ 496 w 1073"/>
                <a:gd name="T101" fmla="*/ 403 h 1130"/>
                <a:gd name="T102" fmla="*/ 255 w 1073"/>
                <a:gd name="T103" fmla="*/ 403 h 1130"/>
                <a:gd name="T104" fmla="*/ 255 w 1073"/>
                <a:gd name="T105" fmla="*/ 241 h 1130"/>
                <a:gd name="T106" fmla="*/ 255 w 1073"/>
                <a:gd name="T107" fmla="*/ 725 h 1130"/>
                <a:gd name="T108" fmla="*/ 255 w 1073"/>
                <a:gd name="T109" fmla="*/ 483 h 1130"/>
                <a:gd name="T110" fmla="*/ 819 w 1073"/>
                <a:gd name="T111" fmla="*/ 483 h 1130"/>
                <a:gd name="T112" fmla="*/ 819 w 1073"/>
                <a:gd name="T113" fmla="*/ 725 h 1130"/>
                <a:gd name="T114" fmla="*/ 255 w 1073"/>
                <a:gd name="T115" fmla="*/ 72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3" h="1130">
                  <a:moveTo>
                    <a:pt x="1051" y="1064"/>
                  </a:moveTo>
                  <a:cubicBezTo>
                    <a:pt x="1050" y="1063"/>
                    <a:pt x="1050" y="1063"/>
                    <a:pt x="1049" y="1062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08" y="920"/>
                    <a:pt x="908" y="920"/>
                    <a:pt x="908" y="920"/>
                  </a:cubicBezTo>
                  <a:cubicBezTo>
                    <a:pt x="887" y="898"/>
                    <a:pt x="887" y="898"/>
                    <a:pt x="887" y="898"/>
                  </a:cubicBezTo>
                  <a:cubicBezTo>
                    <a:pt x="795" y="805"/>
                    <a:pt x="795" y="805"/>
                    <a:pt x="795" y="805"/>
                  </a:cubicBezTo>
                  <a:cubicBezTo>
                    <a:pt x="819" y="805"/>
                    <a:pt x="819" y="805"/>
                    <a:pt x="819" y="805"/>
                  </a:cubicBezTo>
                  <a:cubicBezTo>
                    <a:pt x="863" y="805"/>
                    <a:pt x="899" y="769"/>
                    <a:pt x="899" y="725"/>
                  </a:cubicBezTo>
                  <a:cubicBezTo>
                    <a:pt x="899" y="201"/>
                    <a:pt x="899" y="201"/>
                    <a:pt x="899" y="201"/>
                  </a:cubicBezTo>
                  <a:cubicBezTo>
                    <a:pt x="899" y="122"/>
                    <a:pt x="854" y="54"/>
                    <a:pt x="787" y="21"/>
                  </a:cubicBezTo>
                  <a:cubicBezTo>
                    <a:pt x="760" y="7"/>
                    <a:pt x="730" y="0"/>
                    <a:pt x="69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264" y="0"/>
                    <a:pt x="174" y="90"/>
                    <a:pt x="174" y="201"/>
                  </a:cubicBezTo>
                  <a:cubicBezTo>
                    <a:pt x="174" y="725"/>
                    <a:pt x="174" y="725"/>
                    <a:pt x="174" y="725"/>
                  </a:cubicBezTo>
                  <a:cubicBezTo>
                    <a:pt x="174" y="769"/>
                    <a:pt x="210" y="805"/>
                    <a:pt x="255" y="805"/>
                  </a:cubicBezTo>
                  <a:cubicBezTo>
                    <a:pt x="279" y="805"/>
                    <a:pt x="279" y="805"/>
                    <a:pt x="279" y="805"/>
                  </a:cubicBezTo>
                  <a:cubicBezTo>
                    <a:pt x="166" y="920"/>
                    <a:pt x="166" y="920"/>
                    <a:pt x="166" y="920"/>
                  </a:cubicBezTo>
                  <a:cubicBezTo>
                    <a:pt x="22" y="1064"/>
                    <a:pt x="22" y="1064"/>
                    <a:pt x="22" y="1064"/>
                  </a:cubicBezTo>
                  <a:cubicBezTo>
                    <a:pt x="0" y="1090"/>
                    <a:pt x="18" y="1130"/>
                    <a:pt x="53" y="1130"/>
                  </a:cubicBezTo>
                  <a:cubicBezTo>
                    <a:pt x="58" y="1130"/>
                    <a:pt x="64" y="1129"/>
                    <a:pt x="68" y="1127"/>
                  </a:cubicBezTo>
                  <a:cubicBezTo>
                    <a:pt x="73" y="1125"/>
                    <a:pt x="78" y="1122"/>
                    <a:pt x="81" y="1118"/>
                  </a:cubicBezTo>
                  <a:cubicBezTo>
                    <a:pt x="190" y="1009"/>
                    <a:pt x="190" y="1009"/>
                    <a:pt x="190" y="1009"/>
                  </a:cubicBezTo>
                  <a:cubicBezTo>
                    <a:pt x="227" y="971"/>
                    <a:pt x="227" y="971"/>
                    <a:pt x="227" y="971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322" y="875"/>
                    <a:pt x="322" y="875"/>
                    <a:pt x="322" y="875"/>
                  </a:cubicBezTo>
                  <a:cubicBezTo>
                    <a:pt x="392" y="805"/>
                    <a:pt x="392" y="805"/>
                    <a:pt x="392" y="805"/>
                  </a:cubicBezTo>
                  <a:cubicBezTo>
                    <a:pt x="681" y="805"/>
                    <a:pt x="681" y="805"/>
                    <a:pt x="681" y="805"/>
                  </a:cubicBezTo>
                  <a:cubicBezTo>
                    <a:pt x="751" y="875"/>
                    <a:pt x="751" y="875"/>
                    <a:pt x="751" y="875"/>
                  </a:cubicBezTo>
                  <a:cubicBezTo>
                    <a:pt x="830" y="956"/>
                    <a:pt x="830" y="956"/>
                    <a:pt x="830" y="956"/>
                  </a:cubicBezTo>
                  <a:cubicBezTo>
                    <a:pt x="831" y="956"/>
                    <a:pt x="831" y="956"/>
                    <a:pt x="831" y="956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91" y="1118"/>
                    <a:pt x="991" y="1118"/>
                    <a:pt x="991" y="1118"/>
                  </a:cubicBezTo>
                  <a:cubicBezTo>
                    <a:pt x="998" y="1126"/>
                    <a:pt x="1009" y="1130"/>
                    <a:pt x="1020" y="1130"/>
                  </a:cubicBezTo>
                  <a:cubicBezTo>
                    <a:pt x="1021" y="1130"/>
                    <a:pt x="1021" y="1130"/>
                    <a:pt x="1021" y="1130"/>
                  </a:cubicBezTo>
                  <a:cubicBezTo>
                    <a:pt x="1055" y="1130"/>
                    <a:pt x="1073" y="1089"/>
                    <a:pt x="1051" y="1064"/>
                  </a:cubicBezTo>
                  <a:close/>
                  <a:moveTo>
                    <a:pt x="819" y="403"/>
                  </a:moveTo>
                  <a:cubicBezTo>
                    <a:pt x="577" y="403"/>
                    <a:pt x="577" y="403"/>
                    <a:pt x="577" y="403"/>
                  </a:cubicBezTo>
                  <a:cubicBezTo>
                    <a:pt x="577" y="241"/>
                    <a:pt x="577" y="241"/>
                    <a:pt x="577" y="241"/>
                  </a:cubicBezTo>
                  <a:cubicBezTo>
                    <a:pt x="819" y="241"/>
                    <a:pt x="819" y="241"/>
                    <a:pt x="819" y="241"/>
                  </a:cubicBezTo>
                  <a:lnTo>
                    <a:pt x="819" y="403"/>
                  </a:lnTo>
                  <a:close/>
                  <a:moveTo>
                    <a:pt x="376" y="80"/>
                  </a:moveTo>
                  <a:cubicBezTo>
                    <a:pt x="698" y="80"/>
                    <a:pt x="698" y="80"/>
                    <a:pt x="698" y="80"/>
                  </a:cubicBezTo>
                  <a:cubicBezTo>
                    <a:pt x="715" y="80"/>
                    <a:pt x="731" y="84"/>
                    <a:pt x="745" y="90"/>
                  </a:cubicBezTo>
                  <a:cubicBezTo>
                    <a:pt x="776" y="103"/>
                    <a:pt x="801" y="129"/>
                    <a:pt x="81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78" y="114"/>
                    <a:pt x="323" y="80"/>
                    <a:pt x="376" y="80"/>
                  </a:cubicBezTo>
                  <a:close/>
                  <a:moveTo>
                    <a:pt x="255" y="241"/>
                  </a:moveTo>
                  <a:cubicBezTo>
                    <a:pt x="496" y="241"/>
                    <a:pt x="496" y="241"/>
                    <a:pt x="496" y="241"/>
                  </a:cubicBezTo>
                  <a:cubicBezTo>
                    <a:pt x="496" y="403"/>
                    <a:pt x="496" y="403"/>
                    <a:pt x="496" y="403"/>
                  </a:cubicBezTo>
                  <a:cubicBezTo>
                    <a:pt x="255" y="403"/>
                    <a:pt x="255" y="403"/>
                    <a:pt x="255" y="403"/>
                  </a:cubicBezTo>
                  <a:lnTo>
                    <a:pt x="255" y="241"/>
                  </a:lnTo>
                  <a:close/>
                  <a:moveTo>
                    <a:pt x="255" y="725"/>
                  </a:moveTo>
                  <a:cubicBezTo>
                    <a:pt x="255" y="483"/>
                    <a:pt x="255" y="483"/>
                    <a:pt x="255" y="483"/>
                  </a:cubicBezTo>
                  <a:cubicBezTo>
                    <a:pt x="819" y="483"/>
                    <a:pt x="819" y="483"/>
                    <a:pt x="819" y="483"/>
                  </a:cubicBezTo>
                  <a:cubicBezTo>
                    <a:pt x="819" y="725"/>
                    <a:pt x="819" y="725"/>
                    <a:pt x="819" y="725"/>
                  </a:cubicBezTo>
                  <a:lnTo>
                    <a:pt x="255" y="725"/>
                  </a:ln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Freeform 24">
              <a:extLst>
                <a:ext uri="{FF2B5EF4-FFF2-40B4-BE49-F238E27FC236}">
                  <a16:creationId xmlns:a16="http://schemas.microsoft.com/office/drawing/2014/main" xmlns="" id="{FBAA77FE-CA8B-44B9-8649-67D15FE06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2887" y="9686925"/>
              <a:ext cx="1100138" cy="530225"/>
            </a:xfrm>
            <a:custGeom>
              <a:avLst/>
              <a:gdLst>
                <a:gd name="T0" fmla="*/ 0 w 693"/>
                <a:gd name="T1" fmla="*/ 334 h 334"/>
                <a:gd name="T2" fmla="*/ 203 w 693"/>
                <a:gd name="T3" fmla="*/ 0 h 334"/>
                <a:gd name="T4" fmla="*/ 693 w 693"/>
                <a:gd name="T5" fmla="*/ 0 h 334"/>
                <a:gd name="T6" fmla="*/ 693 w 693"/>
                <a:gd name="T7" fmla="*/ 334 h 334"/>
                <a:gd name="T8" fmla="*/ 0 w 693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334">
                  <a:moveTo>
                    <a:pt x="0" y="334"/>
                  </a:moveTo>
                  <a:lnTo>
                    <a:pt x="203" y="0"/>
                  </a:lnTo>
                  <a:lnTo>
                    <a:pt x="693" y="0"/>
                  </a:lnTo>
                  <a:lnTo>
                    <a:pt x="69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 29">
              <a:extLst>
                <a:ext uri="{FF2B5EF4-FFF2-40B4-BE49-F238E27FC236}">
                  <a16:creationId xmlns:a16="http://schemas.microsoft.com/office/drawing/2014/main" xmlns="" id="{3ABBBD51-8D75-4C01-B1CC-42259802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9050" y="10742613"/>
              <a:ext cx="1157288" cy="242887"/>
            </a:xfrm>
            <a:custGeom>
              <a:avLst/>
              <a:gdLst>
                <a:gd name="T0" fmla="*/ 348 w 388"/>
                <a:gd name="T1" fmla="*/ 81 h 81"/>
                <a:gd name="T2" fmla="*/ 40 w 388"/>
                <a:gd name="T3" fmla="*/ 81 h 81"/>
                <a:gd name="T4" fmla="*/ 0 w 388"/>
                <a:gd name="T5" fmla="*/ 40 h 81"/>
                <a:gd name="T6" fmla="*/ 0 w 388"/>
                <a:gd name="T7" fmla="*/ 40 h 81"/>
                <a:gd name="T8" fmla="*/ 40 w 388"/>
                <a:gd name="T9" fmla="*/ 0 h 81"/>
                <a:gd name="T10" fmla="*/ 348 w 388"/>
                <a:gd name="T11" fmla="*/ 0 h 81"/>
                <a:gd name="T12" fmla="*/ 388 w 388"/>
                <a:gd name="T13" fmla="*/ 40 h 81"/>
                <a:gd name="T14" fmla="*/ 388 w 388"/>
                <a:gd name="T15" fmla="*/ 40 h 81"/>
                <a:gd name="T16" fmla="*/ 348 w 38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81">
                  <a:moveTo>
                    <a:pt x="34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70" y="0"/>
                    <a:pt x="388" y="18"/>
                    <a:pt x="388" y="40"/>
                  </a:cubicBezTo>
                  <a:cubicBezTo>
                    <a:pt x="388" y="40"/>
                    <a:pt x="388" y="40"/>
                    <a:pt x="388" y="40"/>
                  </a:cubicBezTo>
                  <a:cubicBezTo>
                    <a:pt x="388" y="63"/>
                    <a:pt x="370" y="81"/>
                    <a:pt x="34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30">
              <a:extLst>
                <a:ext uri="{FF2B5EF4-FFF2-40B4-BE49-F238E27FC236}">
                  <a16:creationId xmlns:a16="http://schemas.microsoft.com/office/drawing/2014/main" xmlns="" id="{06D6D744-9D97-4CFB-A621-2C30B946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0437" y="11176000"/>
              <a:ext cx="1814513" cy="241300"/>
            </a:xfrm>
            <a:custGeom>
              <a:avLst/>
              <a:gdLst>
                <a:gd name="T0" fmla="*/ 568 w 608"/>
                <a:gd name="T1" fmla="*/ 81 h 81"/>
                <a:gd name="T2" fmla="*/ 40 w 608"/>
                <a:gd name="T3" fmla="*/ 81 h 81"/>
                <a:gd name="T4" fmla="*/ 0 w 608"/>
                <a:gd name="T5" fmla="*/ 40 h 81"/>
                <a:gd name="T6" fmla="*/ 0 w 608"/>
                <a:gd name="T7" fmla="*/ 40 h 81"/>
                <a:gd name="T8" fmla="*/ 40 w 608"/>
                <a:gd name="T9" fmla="*/ 0 h 81"/>
                <a:gd name="T10" fmla="*/ 568 w 608"/>
                <a:gd name="T11" fmla="*/ 0 h 81"/>
                <a:gd name="T12" fmla="*/ 608 w 608"/>
                <a:gd name="T13" fmla="*/ 40 h 81"/>
                <a:gd name="T14" fmla="*/ 608 w 608"/>
                <a:gd name="T15" fmla="*/ 40 h 81"/>
                <a:gd name="T16" fmla="*/ 568 w 60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1">
                  <a:moveTo>
                    <a:pt x="56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0" y="0"/>
                    <a:pt x="608" y="18"/>
                    <a:pt x="608" y="40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8" y="63"/>
                    <a:pt x="590" y="81"/>
                    <a:pt x="56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9" name="Agrupar 218">
            <a:extLst>
              <a:ext uri="{FF2B5EF4-FFF2-40B4-BE49-F238E27FC236}">
                <a16:creationId xmlns:a16="http://schemas.microsoft.com/office/drawing/2014/main" xmlns="" id="{2EB32A73-1855-46B0-9549-79E03EC5E377}"/>
              </a:ext>
            </a:extLst>
          </p:cNvPr>
          <p:cNvGrpSpPr/>
          <p:nvPr/>
        </p:nvGrpSpPr>
        <p:grpSpPr>
          <a:xfrm>
            <a:off x="6353948" y="1595595"/>
            <a:ext cx="630075" cy="441992"/>
            <a:chOff x="1047750" y="2030413"/>
            <a:chExt cx="744538" cy="522287"/>
          </a:xfrm>
        </p:grpSpPr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xmlns="" id="{9B47611A-2507-4E64-B686-F0E16CC6D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" y="2030413"/>
              <a:ext cx="744538" cy="522287"/>
            </a:xfrm>
            <a:custGeom>
              <a:avLst/>
              <a:gdLst>
                <a:gd name="T0" fmla="*/ 1248 w 1578"/>
                <a:gd name="T1" fmla="*/ 677 h 1106"/>
                <a:gd name="T2" fmla="*/ 1177 w 1578"/>
                <a:gd name="T3" fmla="*/ 596 h 1106"/>
                <a:gd name="T4" fmla="*/ 1275 w 1578"/>
                <a:gd name="T5" fmla="*/ 556 h 1106"/>
                <a:gd name="T6" fmla="*/ 1356 w 1578"/>
                <a:gd name="T7" fmla="*/ 547 h 1106"/>
                <a:gd name="T8" fmla="*/ 1215 w 1578"/>
                <a:gd name="T9" fmla="*/ 24 h 1106"/>
                <a:gd name="T10" fmla="*/ 1025 w 1578"/>
                <a:gd name="T11" fmla="*/ 0 h 1106"/>
                <a:gd name="T12" fmla="*/ 1025 w 1578"/>
                <a:gd name="T13" fmla="*/ 81 h 1106"/>
                <a:gd name="T14" fmla="*/ 1119 w 1578"/>
                <a:gd name="T15" fmla="*/ 84 h 1106"/>
                <a:gd name="T16" fmla="*/ 1125 w 1578"/>
                <a:gd name="T17" fmla="*/ 187 h 1106"/>
                <a:gd name="T18" fmla="*/ 1116 w 1578"/>
                <a:gd name="T19" fmla="*/ 188 h 1106"/>
                <a:gd name="T20" fmla="*/ 1039 w 1578"/>
                <a:gd name="T21" fmla="*/ 210 h 1106"/>
                <a:gd name="T22" fmla="*/ 789 w 1578"/>
                <a:gd name="T23" fmla="*/ 93 h 1106"/>
                <a:gd name="T24" fmla="*/ 519 w 1578"/>
                <a:gd name="T25" fmla="*/ 241 h 1106"/>
                <a:gd name="T26" fmla="*/ 417 w 1578"/>
                <a:gd name="T27" fmla="*/ 186 h 1106"/>
                <a:gd name="T28" fmla="*/ 0 w 1578"/>
                <a:gd name="T29" fmla="*/ 227 h 1106"/>
                <a:gd name="T30" fmla="*/ 266 w 1578"/>
                <a:gd name="T31" fmla="*/ 454 h 1106"/>
                <a:gd name="T32" fmla="*/ 321 w 1578"/>
                <a:gd name="T33" fmla="*/ 457 h 1106"/>
                <a:gd name="T34" fmla="*/ 656 w 1578"/>
                <a:gd name="T35" fmla="*/ 833 h 1106"/>
                <a:gd name="T36" fmla="*/ 547 w 1578"/>
                <a:gd name="T37" fmla="*/ 839 h 1106"/>
                <a:gd name="T38" fmla="*/ 274 w 1578"/>
                <a:gd name="T39" fmla="*/ 559 h 1106"/>
                <a:gd name="T40" fmla="*/ 274 w 1578"/>
                <a:gd name="T41" fmla="*/ 1106 h 1106"/>
                <a:gd name="T42" fmla="*/ 533 w 1578"/>
                <a:gd name="T43" fmla="*/ 920 h 1106"/>
                <a:gd name="T44" fmla="*/ 1019 w 1578"/>
                <a:gd name="T45" fmla="*/ 879 h 1106"/>
                <a:gd name="T46" fmla="*/ 1109 w 1578"/>
                <a:gd name="T47" fmla="*/ 652 h 1106"/>
                <a:gd name="T48" fmla="*/ 1180 w 1578"/>
                <a:gd name="T49" fmla="*/ 730 h 1106"/>
                <a:gd name="T50" fmla="*/ 1125 w 1578"/>
                <a:gd name="T51" fmla="*/ 879 h 1106"/>
                <a:gd name="T52" fmla="*/ 1578 w 1578"/>
                <a:gd name="T53" fmla="*/ 879 h 1106"/>
                <a:gd name="T54" fmla="*/ 466 w 1578"/>
                <a:gd name="T55" fmla="*/ 839 h 1106"/>
                <a:gd name="T56" fmla="*/ 268 w 1578"/>
                <a:gd name="T57" fmla="*/ 786 h 1106"/>
                <a:gd name="T58" fmla="*/ 187 w 1578"/>
                <a:gd name="T59" fmla="*/ 786 h 1106"/>
                <a:gd name="T60" fmla="*/ 446 w 1578"/>
                <a:gd name="T61" fmla="*/ 919 h 1106"/>
                <a:gd name="T62" fmla="*/ 274 w 1578"/>
                <a:gd name="T63" fmla="*/ 1025 h 1106"/>
                <a:gd name="T64" fmla="*/ 274 w 1578"/>
                <a:gd name="T65" fmla="*/ 640 h 1106"/>
                <a:gd name="T66" fmla="*/ 466 w 1578"/>
                <a:gd name="T67" fmla="*/ 839 h 1106"/>
                <a:gd name="T68" fmla="*/ 789 w 1578"/>
                <a:gd name="T69" fmla="*/ 174 h 1106"/>
                <a:gd name="T70" fmla="*/ 974 w 1578"/>
                <a:gd name="T71" fmla="*/ 258 h 1106"/>
                <a:gd name="T72" fmla="*/ 951 w 1578"/>
                <a:gd name="T73" fmla="*/ 287 h 1106"/>
                <a:gd name="T74" fmla="*/ 890 w 1578"/>
                <a:gd name="T75" fmla="*/ 372 h 1106"/>
                <a:gd name="T76" fmla="*/ 589 w 1578"/>
                <a:gd name="T77" fmla="*/ 283 h 1106"/>
                <a:gd name="T78" fmla="*/ 1060 w 1578"/>
                <a:gd name="T79" fmla="*/ 585 h 1106"/>
                <a:gd name="T80" fmla="*/ 940 w 1578"/>
                <a:gd name="T81" fmla="*/ 839 h 1106"/>
                <a:gd name="T82" fmla="*/ 737 w 1578"/>
                <a:gd name="T83" fmla="*/ 833 h 1106"/>
                <a:gd name="T84" fmla="*/ 689 w 1578"/>
                <a:gd name="T85" fmla="*/ 630 h 1106"/>
                <a:gd name="T86" fmla="*/ 345 w 1578"/>
                <a:gd name="T87" fmla="*/ 379 h 1106"/>
                <a:gd name="T88" fmla="*/ 287 w 1578"/>
                <a:gd name="T89" fmla="*/ 373 h 1106"/>
                <a:gd name="T90" fmla="*/ 227 w 1578"/>
                <a:gd name="T91" fmla="*/ 373 h 1106"/>
                <a:gd name="T92" fmla="*/ 87 w 1578"/>
                <a:gd name="T93" fmla="*/ 268 h 1106"/>
                <a:gd name="T94" fmla="*/ 548 w 1578"/>
                <a:gd name="T95" fmla="*/ 353 h 1106"/>
                <a:gd name="T96" fmla="*/ 916 w 1578"/>
                <a:gd name="T97" fmla="*/ 454 h 1106"/>
                <a:gd name="T98" fmla="*/ 945 w 1578"/>
                <a:gd name="T99" fmla="*/ 440 h 1106"/>
                <a:gd name="T100" fmla="*/ 1018 w 1578"/>
                <a:gd name="T101" fmla="*/ 333 h 1106"/>
                <a:gd name="T102" fmla="*/ 1049 w 1578"/>
                <a:gd name="T103" fmla="*/ 299 h 1106"/>
                <a:gd name="T104" fmla="*/ 1165 w 1578"/>
                <a:gd name="T105" fmla="*/ 268 h 1106"/>
                <a:gd name="T106" fmla="*/ 1206 w 1578"/>
                <a:gd name="T107" fmla="*/ 107 h 1106"/>
                <a:gd name="T108" fmla="*/ 1404 w 1578"/>
                <a:gd name="T109" fmla="*/ 414 h 1106"/>
                <a:gd name="T110" fmla="*/ 1351 w 1578"/>
                <a:gd name="T111" fmla="*/ 466 h 1106"/>
                <a:gd name="T112" fmla="*/ 1060 w 1578"/>
                <a:gd name="T113" fmla="*/ 585 h 1106"/>
                <a:gd name="T114" fmla="*/ 1206 w 1578"/>
                <a:gd name="T115" fmla="*/ 879 h 1106"/>
                <a:gd name="T116" fmla="*/ 1232 w 1578"/>
                <a:gd name="T117" fmla="*/ 795 h 1106"/>
                <a:gd name="T118" fmla="*/ 1352 w 1578"/>
                <a:gd name="T119" fmla="*/ 920 h 1106"/>
                <a:gd name="T120" fmla="*/ 1383 w 1578"/>
                <a:gd name="T121" fmla="*/ 854 h 1106"/>
                <a:gd name="T122" fmla="*/ 1304 w 1578"/>
                <a:gd name="T123" fmla="*/ 742 h 1106"/>
                <a:gd name="T124" fmla="*/ 1497 w 1578"/>
                <a:gd name="T125" fmla="*/ 879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8" h="1106">
                  <a:moveTo>
                    <a:pt x="1351" y="652"/>
                  </a:moveTo>
                  <a:cubicBezTo>
                    <a:pt x="1315" y="652"/>
                    <a:pt x="1280" y="661"/>
                    <a:pt x="1248" y="677"/>
                  </a:cubicBezTo>
                  <a:cubicBezTo>
                    <a:pt x="1244" y="680"/>
                    <a:pt x="1244" y="680"/>
                    <a:pt x="1244" y="680"/>
                  </a:cubicBezTo>
                  <a:cubicBezTo>
                    <a:pt x="1177" y="596"/>
                    <a:pt x="1177" y="596"/>
                    <a:pt x="1177" y="596"/>
                  </a:cubicBezTo>
                  <a:cubicBezTo>
                    <a:pt x="1183" y="592"/>
                    <a:pt x="1183" y="592"/>
                    <a:pt x="1183" y="592"/>
                  </a:cubicBezTo>
                  <a:cubicBezTo>
                    <a:pt x="1212" y="575"/>
                    <a:pt x="1243" y="563"/>
                    <a:pt x="1275" y="556"/>
                  </a:cubicBezTo>
                  <a:cubicBezTo>
                    <a:pt x="1300" y="550"/>
                    <a:pt x="1326" y="547"/>
                    <a:pt x="1351" y="547"/>
                  </a:cubicBezTo>
                  <a:cubicBezTo>
                    <a:pt x="1356" y="547"/>
                    <a:pt x="1356" y="547"/>
                    <a:pt x="1356" y="547"/>
                  </a:cubicBezTo>
                  <a:cubicBezTo>
                    <a:pt x="1419" y="547"/>
                    <a:pt x="1485" y="498"/>
                    <a:pt x="1485" y="408"/>
                  </a:cubicBezTo>
                  <a:cubicBezTo>
                    <a:pt x="1485" y="231"/>
                    <a:pt x="1372" y="81"/>
                    <a:pt x="1215" y="24"/>
                  </a:cubicBezTo>
                  <a:cubicBezTo>
                    <a:pt x="1172" y="9"/>
                    <a:pt x="1126" y="0"/>
                    <a:pt x="1078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1003" y="0"/>
                    <a:pt x="985" y="18"/>
                    <a:pt x="985" y="41"/>
                  </a:cubicBezTo>
                  <a:cubicBezTo>
                    <a:pt x="985" y="63"/>
                    <a:pt x="1003" y="81"/>
                    <a:pt x="1025" y="81"/>
                  </a:cubicBezTo>
                  <a:cubicBezTo>
                    <a:pt x="1078" y="81"/>
                    <a:pt x="1078" y="81"/>
                    <a:pt x="1078" y="81"/>
                  </a:cubicBezTo>
                  <a:cubicBezTo>
                    <a:pt x="1092" y="81"/>
                    <a:pt x="1106" y="82"/>
                    <a:pt x="1119" y="84"/>
                  </a:cubicBezTo>
                  <a:cubicBezTo>
                    <a:pt x="1125" y="85"/>
                    <a:pt x="1125" y="85"/>
                    <a:pt x="1125" y="85"/>
                  </a:cubicBezTo>
                  <a:cubicBezTo>
                    <a:pt x="1125" y="187"/>
                    <a:pt x="1125" y="187"/>
                    <a:pt x="1125" y="187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18" y="187"/>
                    <a:pt x="1117" y="188"/>
                    <a:pt x="1116" y="188"/>
                  </a:cubicBezTo>
                  <a:cubicBezTo>
                    <a:pt x="1091" y="190"/>
                    <a:pt x="1067" y="197"/>
                    <a:pt x="1043" y="208"/>
                  </a:cubicBezTo>
                  <a:cubicBezTo>
                    <a:pt x="1039" y="210"/>
                    <a:pt x="1039" y="210"/>
                    <a:pt x="1039" y="210"/>
                  </a:cubicBezTo>
                  <a:cubicBezTo>
                    <a:pt x="1036" y="206"/>
                    <a:pt x="1036" y="206"/>
                    <a:pt x="1036" y="206"/>
                  </a:cubicBezTo>
                  <a:cubicBezTo>
                    <a:pt x="976" y="136"/>
                    <a:pt x="883" y="93"/>
                    <a:pt x="789" y="93"/>
                  </a:cubicBezTo>
                  <a:cubicBezTo>
                    <a:pt x="682" y="93"/>
                    <a:pt x="582" y="147"/>
                    <a:pt x="523" y="237"/>
                  </a:cubicBezTo>
                  <a:cubicBezTo>
                    <a:pt x="519" y="241"/>
                    <a:pt x="519" y="241"/>
                    <a:pt x="519" y="241"/>
                  </a:cubicBezTo>
                  <a:cubicBezTo>
                    <a:pt x="438" y="192"/>
                    <a:pt x="438" y="192"/>
                    <a:pt x="438" y="192"/>
                  </a:cubicBezTo>
                  <a:cubicBezTo>
                    <a:pt x="431" y="188"/>
                    <a:pt x="424" y="186"/>
                    <a:pt x="417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19" y="186"/>
                    <a:pt x="0" y="205"/>
                    <a:pt x="0" y="227"/>
                  </a:cubicBezTo>
                  <a:cubicBezTo>
                    <a:pt x="0" y="352"/>
                    <a:pt x="102" y="454"/>
                    <a:pt x="227" y="454"/>
                  </a:cubicBezTo>
                  <a:cubicBezTo>
                    <a:pt x="244" y="454"/>
                    <a:pt x="256" y="454"/>
                    <a:pt x="266" y="454"/>
                  </a:cubicBezTo>
                  <a:cubicBezTo>
                    <a:pt x="273" y="454"/>
                    <a:pt x="278" y="454"/>
                    <a:pt x="283" y="454"/>
                  </a:cubicBezTo>
                  <a:cubicBezTo>
                    <a:pt x="304" y="454"/>
                    <a:pt x="307" y="454"/>
                    <a:pt x="321" y="457"/>
                  </a:cubicBezTo>
                  <a:cubicBezTo>
                    <a:pt x="324" y="457"/>
                    <a:pt x="328" y="458"/>
                    <a:pt x="333" y="459"/>
                  </a:cubicBezTo>
                  <a:cubicBezTo>
                    <a:pt x="517" y="487"/>
                    <a:pt x="656" y="648"/>
                    <a:pt x="656" y="833"/>
                  </a:cubicBezTo>
                  <a:cubicBezTo>
                    <a:pt x="656" y="839"/>
                    <a:pt x="656" y="839"/>
                    <a:pt x="656" y="839"/>
                  </a:cubicBezTo>
                  <a:cubicBezTo>
                    <a:pt x="547" y="839"/>
                    <a:pt x="547" y="839"/>
                    <a:pt x="547" y="839"/>
                  </a:cubicBezTo>
                  <a:cubicBezTo>
                    <a:pt x="547" y="833"/>
                    <a:pt x="547" y="833"/>
                    <a:pt x="547" y="833"/>
                  </a:cubicBezTo>
                  <a:cubicBezTo>
                    <a:pt x="547" y="682"/>
                    <a:pt x="425" y="559"/>
                    <a:pt x="274" y="559"/>
                  </a:cubicBezTo>
                  <a:cubicBezTo>
                    <a:pt x="123" y="559"/>
                    <a:pt x="0" y="682"/>
                    <a:pt x="0" y="833"/>
                  </a:cubicBezTo>
                  <a:cubicBezTo>
                    <a:pt x="0" y="983"/>
                    <a:pt x="123" y="1106"/>
                    <a:pt x="274" y="1106"/>
                  </a:cubicBezTo>
                  <a:cubicBezTo>
                    <a:pt x="389" y="1106"/>
                    <a:pt x="493" y="1033"/>
                    <a:pt x="532" y="924"/>
                  </a:cubicBezTo>
                  <a:cubicBezTo>
                    <a:pt x="533" y="920"/>
                    <a:pt x="533" y="920"/>
                    <a:pt x="533" y="920"/>
                  </a:cubicBezTo>
                  <a:cubicBezTo>
                    <a:pt x="979" y="920"/>
                    <a:pt x="979" y="920"/>
                    <a:pt x="979" y="920"/>
                  </a:cubicBezTo>
                  <a:cubicBezTo>
                    <a:pt x="1001" y="920"/>
                    <a:pt x="1019" y="902"/>
                    <a:pt x="1019" y="879"/>
                  </a:cubicBezTo>
                  <a:cubicBezTo>
                    <a:pt x="1019" y="853"/>
                    <a:pt x="1023" y="826"/>
                    <a:pt x="1029" y="799"/>
                  </a:cubicBezTo>
                  <a:cubicBezTo>
                    <a:pt x="1041" y="745"/>
                    <a:pt x="1069" y="694"/>
                    <a:pt x="1109" y="652"/>
                  </a:cubicBezTo>
                  <a:cubicBezTo>
                    <a:pt x="1114" y="647"/>
                    <a:pt x="1114" y="647"/>
                    <a:pt x="1114" y="647"/>
                  </a:cubicBezTo>
                  <a:cubicBezTo>
                    <a:pt x="1180" y="730"/>
                    <a:pt x="1180" y="730"/>
                    <a:pt x="1180" y="730"/>
                  </a:cubicBezTo>
                  <a:cubicBezTo>
                    <a:pt x="1177" y="734"/>
                    <a:pt x="1177" y="734"/>
                    <a:pt x="1177" y="734"/>
                  </a:cubicBezTo>
                  <a:cubicBezTo>
                    <a:pt x="1143" y="775"/>
                    <a:pt x="1125" y="826"/>
                    <a:pt x="1125" y="879"/>
                  </a:cubicBezTo>
                  <a:cubicBezTo>
                    <a:pt x="1125" y="1004"/>
                    <a:pt x="1226" y="1106"/>
                    <a:pt x="1351" y="1106"/>
                  </a:cubicBezTo>
                  <a:cubicBezTo>
                    <a:pt x="1477" y="1106"/>
                    <a:pt x="1578" y="1004"/>
                    <a:pt x="1578" y="879"/>
                  </a:cubicBezTo>
                  <a:cubicBezTo>
                    <a:pt x="1578" y="754"/>
                    <a:pt x="1477" y="652"/>
                    <a:pt x="1351" y="652"/>
                  </a:cubicBezTo>
                  <a:close/>
                  <a:moveTo>
                    <a:pt x="466" y="839"/>
                  </a:moveTo>
                  <a:cubicBezTo>
                    <a:pt x="321" y="839"/>
                    <a:pt x="321" y="839"/>
                    <a:pt x="321" y="839"/>
                  </a:cubicBezTo>
                  <a:cubicBezTo>
                    <a:pt x="292" y="839"/>
                    <a:pt x="268" y="815"/>
                    <a:pt x="268" y="786"/>
                  </a:cubicBezTo>
                  <a:cubicBezTo>
                    <a:pt x="268" y="764"/>
                    <a:pt x="250" y="745"/>
                    <a:pt x="227" y="745"/>
                  </a:cubicBezTo>
                  <a:cubicBezTo>
                    <a:pt x="205" y="745"/>
                    <a:pt x="187" y="764"/>
                    <a:pt x="187" y="786"/>
                  </a:cubicBezTo>
                  <a:cubicBezTo>
                    <a:pt x="187" y="859"/>
                    <a:pt x="247" y="919"/>
                    <a:pt x="321" y="919"/>
                  </a:cubicBezTo>
                  <a:cubicBezTo>
                    <a:pt x="446" y="919"/>
                    <a:pt x="446" y="919"/>
                    <a:pt x="446" y="919"/>
                  </a:cubicBezTo>
                  <a:cubicBezTo>
                    <a:pt x="440" y="928"/>
                    <a:pt x="440" y="928"/>
                    <a:pt x="440" y="928"/>
                  </a:cubicBezTo>
                  <a:cubicBezTo>
                    <a:pt x="406" y="988"/>
                    <a:pt x="342" y="1025"/>
                    <a:pt x="274" y="1025"/>
                  </a:cubicBezTo>
                  <a:cubicBezTo>
                    <a:pt x="168" y="1025"/>
                    <a:pt x="82" y="939"/>
                    <a:pt x="82" y="833"/>
                  </a:cubicBezTo>
                  <a:cubicBezTo>
                    <a:pt x="82" y="727"/>
                    <a:pt x="168" y="640"/>
                    <a:pt x="274" y="640"/>
                  </a:cubicBezTo>
                  <a:cubicBezTo>
                    <a:pt x="380" y="640"/>
                    <a:pt x="466" y="727"/>
                    <a:pt x="466" y="833"/>
                  </a:cubicBezTo>
                  <a:lnTo>
                    <a:pt x="466" y="839"/>
                  </a:lnTo>
                  <a:close/>
                  <a:moveTo>
                    <a:pt x="593" y="278"/>
                  </a:moveTo>
                  <a:cubicBezTo>
                    <a:pt x="637" y="213"/>
                    <a:pt x="711" y="174"/>
                    <a:pt x="789" y="174"/>
                  </a:cubicBezTo>
                  <a:cubicBezTo>
                    <a:pt x="859" y="174"/>
                    <a:pt x="924" y="204"/>
                    <a:pt x="970" y="254"/>
                  </a:cubicBezTo>
                  <a:cubicBezTo>
                    <a:pt x="974" y="258"/>
                    <a:pt x="974" y="258"/>
                    <a:pt x="974" y="258"/>
                  </a:cubicBezTo>
                  <a:cubicBezTo>
                    <a:pt x="970" y="262"/>
                    <a:pt x="970" y="262"/>
                    <a:pt x="970" y="262"/>
                  </a:cubicBezTo>
                  <a:cubicBezTo>
                    <a:pt x="963" y="270"/>
                    <a:pt x="957" y="279"/>
                    <a:pt x="951" y="287"/>
                  </a:cubicBezTo>
                  <a:cubicBezTo>
                    <a:pt x="893" y="372"/>
                    <a:pt x="893" y="372"/>
                    <a:pt x="893" y="372"/>
                  </a:cubicBezTo>
                  <a:cubicBezTo>
                    <a:pt x="890" y="372"/>
                    <a:pt x="890" y="372"/>
                    <a:pt x="890" y="372"/>
                  </a:cubicBezTo>
                  <a:cubicBezTo>
                    <a:pt x="786" y="369"/>
                    <a:pt x="684" y="339"/>
                    <a:pt x="595" y="286"/>
                  </a:cubicBezTo>
                  <a:cubicBezTo>
                    <a:pt x="589" y="283"/>
                    <a:pt x="589" y="283"/>
                    <a:pt x="589" y="283"/>
                  </a:cubicBezTo>
                  <a:lnTo>
                    <a:pt x="593" y="278"/>
                  </a:lnTo>
                  <a:close/>
                  <a:moveTo>
                    <a:pt x="1060" y="585"/>
                  </a:moveTo>
                  <a:cubicBezTo>
                    <a:pt x="992" y="652"/>
                    <a:pt x="951" y="738"/>
                    <a:pt x="941" y="833"/>
                  </a:cubicBezTo>
                  <a:cubicBezTo>
                    <a:pt x="940" y="839"/>
                    <a:pt x="940" y="839"/>
                    <a:pt x="940" y="839"/>
                  </a:cubicBezTo>
                  <a:cubicBezTo>
                    <a:pt x="737" y="839"/>
                    <a:pt x="737" y="839"/>
                    <a:pt x="737" y="839"/>
                  </a:cubicBezTo>
                  <a:cubicBezTo>
                    <a:pt x="737" y="833"/>
                    <a:pt x="737" y="833"/>
                    <a:pt x="737" y="833"/>
                  </a:cubicBezTo>
                  <a:cubicBezTo>
                    <a:pt x="737" y="827"/>
                    <a:pt x="737" y="822"/>
                    <a:pt x="737" y="816"/>
                  </a:cubicBezTo>
                  <a:cubicBezTo>
                    <a:pt x="734" y="752"/>
                    <a:pt x="718" y="688"/>
                    <a:pt x="689" y="630"/>
                  </a:cubicBezTo>
                  <a:cubicBezTo>
                    <a:pt x="689" y="630"/>
                    <a:pt x="670" y="591"/>
                    <a:pt x="638" y="550"/>
                  </a:cubicBezTo>
                  <a:cubicBezTo>
                    <a:pt x="565" y="458"/>
                    <a:pt x="461" y="397"/>
                    <a:pt x="345" y="379"/>
                  </a:cubicBezTo>
                  <a:cubicBezTo>
                    <a:pt x="339" y="378"/>
                    <a:pt x="334" y="377"/>
                    <a:pt x="330" y="376"/>
                  </a:cubicBezTo>
                  <a:cubicBezTo>
                    <a:pt x="313" y="374"/>
                    <a:pt x="311" y="373"/>
                    <a:pt x="287" y="373"/>
                  </a:cubicBezTo>
                  <a:cubicBezTo>
                    <a:pt x="282" y="373"/>
                    <a:pt x="276" y="373"/>
                    <a:pt x="269" y="373"/>
                  </a:cubicBezTo>
                  <a:cubicBezTo>
                    <a:pt x="258" y="373"/>
                    <a:pt x="245" y="373"/>
                    <a:pt x="227" y="373"/>
                  </a:cubicBezTo>
                  <a:cubicBezTo>
                    <a:pt x="166" y="373"/>
                    <a:pt x="111" y="334"/>
                    <a:pt x="90" y="276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634" y="405"/>
                    <a:pt x="729" y="437"/>
                    <a:pt x="830" y="449"/>
                  </a:cubicBezTo>
                  <a:cubicBezTo>
                    <a:pt x="830" y="449"/>
                    <a:pt x="872" y="454"/>
                    <a:pt x="916" y="454"/>
                  </a:cubicBezTo>
                  <a:cubicBezTo>
                    <a:pt x="917" y="454"/>
                    <a:pt x="917" y="454"/>
                    <a:pt x="917" y="454"/>
                  </a:cubicBezTo>
                  <a:cubicBezTo>
                    <a:pt x="929" y="454"/>
                    <a:pt x="939" y="449"/>
                    <a:pt x="945" y="440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27" y="320"/>
                    <a:pt x="1037" y="309"/>
                    <a:pt x="1049" y="299"/>
                  </a:cubicBezTo>
                  <a:cubicBezTo>
                    <a:pt x="1074" y="279"/>
                    <a:pt x="1106" y="268"/>
                    <a:pt x="1140" y="268"/>
                  </a:cubicBezTo>
                  <a:cubicBezTo>
                    <a:pt x="1165" y="268"/>
                    <a:pt x="1165" y="268"/>
                    <a:pt x="1165" y="268"/>
                  </a:cubicBezTo>
                  <a:cubicBezTo>
                    <a:pt x="1188" y="268"/>
                    <a:pt x="1206" y="249"/>
                    <a:pt x="1206" y="227"/>
                  </a:cubicBezTo>
                  <a:cubicBezTo>
                    <a:pt x="1206" y="107"/>
                    <a:pt x="1206" y="107"/>
                    <a:pt x="1206" y="107"/>
                  </a:cubicBezTo>
                  <a:cubicBezTo>
                    <a:pt x="1214" y="111"/>
                    <a:pt x="1214" y="111"/>
                    <a:pt x="1214" y="111"/>
                  </a:cubicBezTo>
                  <a:cubicBezTo>
                    <a:pt x="1331" y="165"/>
                    <a:pt x="1404" y="281"/>
                    <a:pt x="1404" y="414"/>
                  </a:cubicBezTo>
                  <a:cubicBezTo>
                    <a:pt x="1404" y="442"/>
                    <a:pt x="1382" y="466"/>
                    <a:pt x="1356" y="466"/>
                  </a:cubicBezTo>
                  <a:cubicBezTo>
                    <a:pt x="1354" y="466"/>
                    <a:pt x="1353" y="466"/>
                    <a:pt x="1351" y="466"/>
                  </a:cubicBezTo>
                  <a:cubicBezTo>
                    <a:pt x="1320" y="466"/>
                    <a:pt x="1288" y="470"/>
                    <a:pt x="1257" y="477"/>
                  </a:cubicBezTo>
                  <a:cubicBezTo>
                    <a:pt x="1183" y="493"/>
                    <a:pt x="1115" y="531"/>
                    <a:pt x="1060" y="585"/>
                  </a:cubicBezTo>
                  <a:close/>
                  <a:moveTo>
                    <a:pt x="1351" y="1025"/>
                  </a:moveTo>
                  <a:cubicBezTo>
                    <a:pt x="1271" y="1025"/>
                    <a:pt x="1206" y="960"/>
                    <a:pt x="1206" y="879"/>
                  </a:cubicBezTo>
                  <a:cubicBezTo>
                    <a:pt x="1206" y="852"/>
                    <a:pt x="1213" y="825"/>
                    <a:pt x="1228" y="802"/>
                  </a:cubicBezTo>
                  <a:cubicBezTo>
                    <a:pt x="1232" y="795"/>
                    <a:pt x="1232" y="795"/>
                    <a:pt x="1232" y="795"/>
                  </a:cubicBezTo>
                  <a:cubicBezTo>
                    <a:pt x="1320" y="905"/>
                    <a:pt x="1320" y="905"/>
                    <a:pt x="1320" y="905"/>
                  </a:cubicBezTo>
                  <a:cubicBezTo>
                    <a:pt x="1328" y="914"/>
                    <a:pt x="1339" y="920"/>
                    <a:pt x="1352" y="920"/>
                  </a:cubicBezTo>
                  <a:cubicBezTo>
                    <a:pt x="1361" y="920"/>
                    <a:pt x="1370" y="917"/>
                    <a:pt x="1377" y="911"/>
                  </a:cubicBezTo>
                  <a:cubicBezTo>
                    <a:pt x="1394" y="897"/>
                    <a:pt x="1397" y="871"/>
                    <a:pt x="1383" y="854"/>
                  </a:cubicBezTo>
                  <a:cubicBezTo>
                    <a:pt x="1296" y="744"/>
                    <a:pt x="1296" y="744"/>
                    <a:pt x="1296" y="744"/>
                  </a:cubicBezTo>
                  <a:cubicBezTo>
                    <a:pt x="1304" y="742"/>
                    <a:pt x="1304" y="742"/>
                    <a:pt x="1304" y="742"/>
                  </a:cubicBezTo>
                  <a:cubicBezTo>
                    <a:pt x="1319" y="736"/>
                    <a:pt x="1335" y="733"/>
                    <a:pt x="1351" y="733"/>
                  </a:cubicBezTo>
                  <a:cubicBezTo>
                    <a:pt x="1432" y="733"/>
                    <a:pt x="1497" y="799"/>
                    <a:pt x="1497" y="879"/>
                  </a:cubicBezTo>
                  <a:cubicBezTo>
                    <a:pt x="1497" y="960"/>
                    <a:pt x="1432" y="1025"/>
                    <a:pt x="1351" y="1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Freeform 35">
              <a:extLst>
                <a:ext uri="{FF2B5EF4-FFF2-40B4-BE49-F238E27FC236}">
                  <a16:creationId xmlns:a16="http://schemas.microsoft.com/office/drawing/2014/main" xmlns="" id="{8025D07B-AD51-4564-B9DB-40873F0C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2112963"/>
              <a:ext cx="269875" cy="293687"/>
            </a:xfrm>
            <a:custGeom>
              <a:avLst/>
              <a:gdLst>
                <a:gd name="T0" fmla="*/ 0 w 570"/>
                <a:gd name="T1" fmla="*/ 623 h 623"/>
                <a:gd name="T2" fmla="*/ 285 w 570"/>
                <a:gd name="T3" fmla="*/ 151 h 623"/>
                <a:gd name="T4" fmla="*/ 346 w 570"/>
                <a:gd name="T5" fmla="*/ 132 h 623"/>
                <a:gd name="T6" fmla="*/ 371 w 570"/>
                <a:gd name="T7" fmla="*/ 132 h 623"/>
                <a:gd name="T8" fmla="*/ 452 w 570"/>
                <a:gd name="T9" fmla="*/ 51 h 623"/>
                <a:gd name="T10" fmla="*/ 452 w 570"/>
                <a:gd name="T11" fmla="*/ 0 h 623"/>
                <a:gd name="T12" fmla="*/ 570 w 570"/>
                <a:gd name="T13" fmla="*/ 238 h 623"/>
                <a:gd name="T14" fmla="*/ 562 w 570"/>
                <a:gd name="T15" fmla="*/ 250 h 623"/>
                <a:gd name="T16" fmla="*/ 557 w 570"/>
                <a:gd name="T17" fmla="*/ 250 h 623"/>
                <a:gd name="T18" fmla="*/ 454 w 570"/>
                <a:gd name="T19" fmla="*/ 261 h 623"/>
                <a:gd name="T20" fmla="*/ 238 w 570"/>
                <a:gd name="T21" fmla="*/ 381 h 623"/>
                <a:gd name="T22" fmla="*/ 111 w 570"/>
                <a:gd name="T23" fmla="*/ 623 h 623"/>
                <a:gd name="T24" fmla="*/ 0 w 570"/>
                <a:gd name="T2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623">
                  <a:moveTo>
                    <a:pt x="0" y="623"/>
                  </a:moveTo>
                  <a:cubicBezTo>
                    <a:pt x="285" y="151"/>
                    <a:pt x="285" y="151"/>
                    <a:pt x="285" y="151"/>
                  </a:cubicBezTo>
                  <a:cubicBezTo>
                    <a:pt x="303" y="138"/>
                    <a:pt x="324" y="132"/>
                    <a:pt x="346" y="132"/>
                  </a:cubicBezTo>
                  <a:cubicBezTo>
                    <a:pt x="371" y="132"/>
                    <a:pt x="371" y="132"/>
                    <a:pt x="371" y="132"/>
                  </a:cubicBezTo>
                  <a:cubicBezTo>
                    <a:pt x="416" y="132"/>
                    <a:pt x="452" y="95"/>
                    <a:pt x="452" y="5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526" y="54"/>
                    <a:pt x="570" y="141"/>
                    <a:pt x="570" y="238"/>
                  </a:cubicBezTo>
                  <a:cubicBezTo>
                    <a:pt x="570" y="245"/>
                    <a:pt x="565" y="250"/>
                    <a:pt x="562" y="250"/>
                  </a:cubicBezTo>
                  <a:cubicBezTo>
                    <a:pt x="562" y="250"/>
                    <a:pt x="557" y="250"/>
                    <a:pt x="557" y="250"/>
                  </a:cubicBezTo>
                  <a:cubicBezTo>
                    <a:pt x="523" y="250"/>
                    <a:pt x="489" y="254"/>
                    <a:pt x="454" y="261"/>
                  </a:cubicBezTo>
                  <a:cubicBezTo>
                    <a:pt x="373" y="280"/>
                    <a:pt x="298" y="321"/>
                    <a:pt x="238" y="381"/>
                  </a:cubicBezTo>
                  <a:cubicBezTo>
                    <a:pt x="171" y="447"/>
                    <a:pt x="128" y="530"/>
                    <a:pt x="111" y="623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Freeform 36">
              <a:extLst>
                <a:ext uri="{FF2B5EF4-FFF2-40B4-BE49-F238E27FC236}">
                  <a16:creationId xmlns:a16="http://schemas.microsoft.com/office/drawing/2014/main" xmlns="" id="{598798AD-5EA5-4A53-9B2D-3F42E97D7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387600"/>
              <a:ext cx="114300" cy="114300"/>
            </a:xfrm>
            <a:custGeom>
              <a:avLst/>
              <a:gdLst>
                <a:gd name="T0" fmla="*/ 121 w 243"/>
                <a:gd name="T1" fmla="*/ 244 h 244"/>
                <a:gd name="T2" fmla="*/ 0 w 243"/>
                <a:gd name="T3" fmla="*/ 122 h 244"/>
                <a:gd name="T4" fmla="*/ 7 w 243"/>
                <a:gd name="T5" fmla="*/ 82 h 244"/>
                <a:gd name="T6" fmla="*/ 71 w 243"/>
                <a:gd name="T7" fmla="*/ 163 h 244"/>
                <a:gd name="T8" fmla="*/ 122 w 243"/>
                <a:gd name="T9" fmla="*/ 187 h 244"/>
                <a:gd name="T10" fmla="*/ 162 w 243"/>
                <a:gd name="T11" fmla="*/ 173 h 244"/>
                <a:gd name="T12" fmla="*/ 186 w 243"/>
                <a:gd name="T13" fmla="*/ 129 h 244"/>
                <a:gd name="T14" fmla="*/ 172 w 243"/>
                <a:gd name="T15" fmla="*/ 82 h 244"/>
                <a:gd name="T16" fmla="*/ 107 w 243"/>
                <a:gd name="T17" fmla="*/ 1 h 244"/>
                <a:gd name="T18" fmla="*/ 121 w 243"/>
                <a:gd name="T19" fmla="*/ 0 h 244"/>
                <a:gd name="T20" fmla="*/ 243 w 243"/>
                <a:gd name="T21" fmla="*/ 122 h 244"/>
                <a:gd name="T22" fmla="*/ 121 w 243"/>
                <a:gd name="T2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244">
                  <a:moveTo>
                    <a:pt x="121" y="244"/>
                  </a:moveTo>
                  <a:cubicBezTo>
                    <a:pt x="54" y="244"/>
                    <a:pt x="0" y="189"/>
                    <a:pt x="0" y="122"/>
                  </a:cubicBezTo>
                  <a:cubicBezTo>
                    <a:pt x="0" y="108"/>
                    <a:pt x="2" y="95"/>
                    <a:pt x="7" y="82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83" y="178"/>
                    <a:pt x="102" y="187"/>
                    <a:pt x="122" y="187"/>
                  </a:cubicBezTo>
                  <a:cubicBezTo>
                    <a:pt x="136" y="187"/>
                    <a:pt x="150" y="182"/>
                    <a:pt x="162" y="173"/>
                  </a:cubicBezTo>
                  <a:cubicBezTo>
                    <a:pt x="175" y="162"/>
                    <a:pt x="184" y="146"/>
                    <a:pt x="186" y="129"/>
                  </a:cubicBezTo>
                  <a:cubicBezTo>
                    <a:pt x="188" y="112"/>
                    <a:pt x="183" y="95"/>
                    <a:pt x="172" y="8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2" y="1"/>
                    <a:pt x="117" y="0"/>
                    <a:pt x="121" y="0"/>
                  </a:cubicBezTo>
                  <a:cubicBezTo>
                    <a:pt x="189" y="0"/>
                    <a:pt x="243" y="55"/>
                    <a:pt x="243" y="122"/>
                  </a:cubicBezTo>
                  <a:cubicBezTo>
                    <a:pt x="243" y="189"/>
                    <a:pt x="189" y="244"/>
                    <a:pt x="121" y="244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8" name="Agrupar 257">
            <a:extLst>
              <a:ext uri="{FF2B5EF4-FFF2-40B4-BE49-F238E27FC236}">
                <a16:creationId xmlns:a16="http://schemas.microsoft.com/office/drawing/2014/main" xmlns="" id="{321B5469-BB2E-4FDF-BF90-F95DE73C07DF}"/>
              </a:ext>
            </a:extLst>
          </p:cNvPr>
          <p:cNvGrpSpPr/>
          <p:nvPr/>
        </p:nvGrpSpPr>
        <p:grpSpPr>
          <a:xfrm>
            <a:off x="2031871" y="1620450"/>
            <a:ext cx="667693" cy="392285"/>
            <a:chOff x="3028950" y="2030413"/>
            <a:chExt cx="788988" cy="463550"/>
          </a:xfrm>
        </p:grpSpPr>
        <p:sp>
          <p:nvSpPr>
            <p:cNvPr id="259" name="Freeform 37">
              <a:extLst>
                <a:ext uri="{FF2B5EF4-FFF2-40B4-BE49-F238E27FC236}">
                  <a16:creationId xmlns:a16="http://schemas.microsoft.com/office/drawing/2014/main" xmlns="" id="{5A2F0BDF-B6B0-47B5-B989-C181A7E51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950" y="2030413"/>
              <a:ext cx="788988" cy="463550"/>
            </a:xfrm>
            <a:custGeom>
              <a:avLst/>
              <a:gdLst>
                <a:gd name="T0" fmla="*/ 1360 w 1671"/>
                <a:gd name="T1" fmla="*/ 360 h 982"/>
                <a:gd name="T2" fmla="*/ 1312 w 1671"/>
                <a:gd name="T3" fmla="*/ 363 h 982"/>
                <a:gd name="T4" fmla="*/ 1231 w 1671"/>
                <a:gd name="T5" fmla="*/ 66 h 982"/>
                <a:gd name="T6" fmla="*/ 1201 w 1671"/>
                <a:gd name="T7" fmla="*/ 0 h 982"/>
                <a:gd name="T8" fmla="*/ 944 w 1671"/>
                <a:gd name="T9" fmla="*/ 40 h 982"/>
                <a:gd name="T10" fmla="*/ 984 w 1671"/>
                <a:gd name="T11" fmla="*/ 81 h 982"/>
                <a:gd name="T12" fmla="*/ 1072 w 1671"/>
                <a:gd name="T13" fmla="*/ 194 h 982"/>
                <a:gd name="T14" fmla="*/ 1059 w 1671"/>
                <a:gd name="T15" fmla="*/ 193 h 982"/>
                <a:gd name="T16" fmla="*/ 556 w 1671"/>
                <a:gd name="T17" fmla="*/ 200 h 982"/>
                <a:gd name="T18" fmla="*/ 597 w 1671"/>
                <a:gd name="T19" fmla="*/ 147 h 982"/>
                <a:gd name="T20" fmla="*/ 430 w 1671"/>
                <a:gd name="T21" fmla="*/ 107 h 982"/>
                <a:gd name="T22" fmla="*/ 430 w 1671"/>
                <a:gd name="T23" fmla="*/ 188 h 982"/>
                <a:gd name="T24" fmla="*/ 451 w 1671"/>
                <a:gd name="T25" fmla="*/ 197 h 982"/>
                <a:gd name="T26" fmla="*/ 480 w 1671"/>
                <a:gd name="T27" fmla="*/ 247 h 982"/>
                <a:gd name="T28" fmla="*/ 405 w 1671"/>
                <a:gd name="T29" fmla="*/ 374 h 982"/>
                <a:gd name="T30" fmla="*/ 0 w 1671"/>
                <a:gd name="T31" fmla="*/ 671 h 982"/>
                <a:gd name="T32" fmla="*/ 427 w 1671"/>
                <a:gd name="T33" fmla="*/ 959 h 982"/>
                <a:gd name="T34" fmla="*/ 614 w 1671"/>
                <a:gd name="T35" fmla="*/ 739 h 982"/>
                <a:gd name="T36" fmla="*/ 800 w 1671"/>
                <a:gd name="T37" fmla="*/ 740 h 982"/>
                <a:gd name="T38" fmla="*/ 836 w 1671"/>
                <a:gd name="T39" fmla="*/ 721 h 982"/>
                <a:gd name="T40" fmla="*/ 1235 w 1671"/>
                <a:gd name="T41" fmla="*/ 386 h 982"/>
                <a:gd name="T42" fmla="*/ 1049 w 1671"/>
                <a:gd name="T43" fmla="*/ 671 h 982"/>
                <a:gd name="T44" fmla="*/ 1653 w 1671"/>
                <a:gd name="T45" fmla="*/ 775 h 982"/>
                <a:gd name="T46" fmla="*/ 1653 w 1671"/>
                <a:gd name="T47" fmla="*/ 566 h 982"/>
                <a:gd name="T48" fmla="*/ 461 w 1671"/>
                <a:gd name="T49" fmla="*/ 497 h 982"/>
                <a:gd name="T50" fmla="*/ 540 w 1671"/>
                <a:gd name="T51" fmla="*/ 644 h 982"/>
                <a:gd name="T52" fmla="*/ 450 w 1671"/>
                <a:gd name="T53" fmla="*/ 486 h 982"/>
                <a:gd name="T54" fmla="*/ 81 w 1671"/>
                <a:gd name="T55" fmla="*/ 671 h 982"/>
                <a:gd name="T56" fmla="*/ 363 w 1671"/>
                <a:gd name="T57" fmla="*/ 446 h 982"/>
                <a:gd name="T58" fmla="*/ 275 w 1671"/>
                <a:gd name="T59" fmla="*/ 653 h 982"/>
                <a:gd name="T60" fmla="*/ 309 w 1671"/>
                <a:gd name="T61" fmla="*/ 711 h 982"/>
                <a:gd name="T62" fmla="*/ 531 w 1671"/>
                <a:gd name="T63" fmla="*/ 739 h 982"/>
                <a:gd name="T64" fmla="*/ 813 w 1671"/>
                <a:gd name="T65" fmla="*/ 606 h 982"/>
                <a:gd name="T66" fmla="*/ 621 w 1671"/>
                <a:gd name="T67" fmla="*/ 648 h 982"/>
                <a:gd name="T68" fmla="*/ 620 w 1671"/>
                <a:gd name="T69" fmla="*/ 638 h 982"/>
                <a:gd name="T70" fmla="*/ 487 w 1671"/>
                <a:gd name="T71" fmla="*/ 414 h 982"/>
                <a:gd name="T72" fmla="*/ 528 w 1671"/>
                <a:gd name="T73" fmla="*/ 333 h 982"/>
                <a:gd name="T74" fmla="*/ 616 w 1671"/>
                <a:gd name="T75" fmla="*/ 280 h 982"/>
                <a:gd name="T76" fmla="*/ 1021 w 1671"/>
                <a:gd name="T77" fmla="*/ 274 h 982"/>
                <a:gd name="T78" fmla="*/ 1360 w 1671"/>
                <a:gd name="T79" fmla="*/ 901 h 982"/>
                <a:gd name="T80" fmla="*/ 1244 w 1671"/>
                <a:gd name="T81" fmla="*/ 472 h 982"/>
                <a:gd name="T82" fmla="*/ 1321 w 1671"/>
                <a:gd name="T83" fmla="*/ 682 h 982"/>
                <a:gd name="T84" fmla="*/ 1371 w 1671"/>
                <a:gd name="T85" fmla="*/ 710 h 982"/>
                <a:gd name="T86" fmla="*/ 1399 w 1671"/>
                <a:gd name="T87" fmla="*/ 659 h 982"/>
                <a:gd name="T88" fmla="*/ 1335 w 1671"/>
                <a:gd name="T89" fmla="*/ 441 h 982"/>
                <a:gd name="T90" fmla="*/ 1360 w 1671"/>
                <a:gd name="T91" fmla="*/ 440 h 982"/>
                <a:gd name="T92" fmla="*/ 1360 w 1671"/>
                <a:gd name="T93" fmla="*/ 901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1" h="982">
                  <a:moveTo>
                    <a:pt x="1653" y="566"/>
                  </a:moveTo>
                  <a:cubicBezTo>
                    <a:pt x="1610" y="446"/>
                    <a:pt x="1495" y="360"/>
                    <a:pt x="1360" y="360"/>
                  </a:cubicBezTo>
                  <a:cubicBezTo>
                    <a:pt x="1348" y="360"/>
                    <a:pt x="1336" y="360"/>
                    <a:pt x="1322" y="362"/>
                  </a:cubicBezTo>
                  <a:cubicBezTo>
                    <a:pt x="1312" y="363"/>
                    <a:pt x="1312" y="363"/>
                    <a:pt x="1312" y="363"/>
                  </a:cubicBezTo>
                  <a:cubicBezTo>
                    <a:pt x="1227" y="71"/>
                    <a:pt x="1227" y="71"/>
                    <a:pt x="1227" y="71"/>
                  </a:cubicBezTo>
                  <a:cubicBezTo>
                    <a:pt x="1231" y="66"/>
                    <a:pt x="1231" y="66"/>
                    <a:pt x="1231" y="66"/>
                  </a:cubicBezTo>
                  <a:cubicBezTo>
                    <a:pt x="1238" y="59"/>
                    <a:pt x="1241" y="50"/>
                    <a:pt x="1241" y="40"/>
                  </a:cubicBezTo>
                  <a:cubicBezTo>
                    <a:pt x="1241" y="18"/>
                    <a:pt x="1223" y="0"/>
                    <a:pt x="1201" y="0"/>
                  </a:cubicBezTo>
                  <a:cubicBezTo>
                    <a:pt x="984" y="0"/>
                    <a:pt x="984" y="0"/>
                    <a:pt x="984" y="0"/>
                  </a:cubicBezTo>
                  <a:cubicBezTo>
                    <a:pt x="962" y="0"/>
                    <a:pt x="944" y="18"/>
                    <a:pt x="944" y="40"/>
                  </a:cubicBezTo>
                  <a:cubicBezTo>
                    <a:pt x="944" y="54"/>
                    <a:pt x="951" y="67"/>
                    <a:pt x="962" y="74"/>
                  </a:cubicBezTo>
                  <a:cubicBezTo>
                    <a:pt x="968" y="78"/>
                    <a:pt x="976" y="81"/>
                    <a:pt x="984" y="81"/>
                  </a:cubicBezTo>
                  <a:cubicBezTo>
                    <a:pt x="1143" y="81"/>
                    <a:pt x="1143" y="81"/>
                    <a:pt x="1143" y="81"/>
                  </a:cubicBezTo>
                  <a:cubicBezTo>
                    <a:pt x="1072" y="194"/>
                    <a:pt x="1072" y="194"/>
                    <a:pt x="1072" y="194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2" y="193"/>
                    <a:pt x="1061" y="193"/>
                    <a:pt x="1059" y="193"/>
                  </a:cubicBezTo>
                  <a:cubicBezTo>
                    <a:pt x="889" y="195"/>
                    <a:pt x="889" y="195"/>
                    <a:pt x="889" y="195"/>
                  </a:cubicBezTo>
                  <a:cubicBezTo>
                    <a:pt x="556" y="200"/>
                    <a:pt x="556" y="200"/>
                    <a:pt x="556" y="200"/>
                  </a:cubicBezTo>
                  <a:cubicBezTo>
                    <a:pt x="582" y="178"/>
                    <a:pt x="582" y="178"/>
                    <a:pt x="582" y="178"/>
                  </a:cubicBezTo>
                  <a:cubicBezTo>
                    <a:pt x="592" y="171"/>
                    <a:pt x="597" y="159"/>
                    <a:pt x="597" y="147"/>
                  </a:cubicBezTo>
                  <a:cubicBezTo>
                    <a:pt x="597" y="125"/>
                    <a:pt x="579" y="107"/>
                    <a:pt x="556" y="107"/>
                  </a:cubicBezTo>
                  <a:cubicBezTo>
                    <a:pt x="430" y="107"/>
                    <a:pt x="430" y="107"/>
                    <a:pt x="430" y="107"/>
                  </a:cubicBezTo>
                  <a:cubicBezTo>
                    <a:pt x="408" y="107"/>
                    <a:pt x="390" y="125"/>
                    <a:pt x="390" y="147"/>
                  </a:cubicBezTo>
                  <a:cubicBezTo>
                    <a:pt x="390" y="170"/>
                    <a:pt x="408" y="188"/>
                    <a:pt x="430" y="188"/>
                  </a:cubicBezTo>
                  <a:cubicBezTo>
                    <a:pt x="449" y="188"/>
                    <a:pt x="449" y="188"/>
                    <a:pt x="449" y="188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2" y="200"/>
                    <a:pt x="454" y="204"/>
                    <a:pt x="456" y="207"/>
                  </a:cubicBezTo>
                  <a:cubicBezTo>
                    <a:pt x="480" y="247"/>
                    <a:pt x="480" y="247"/>
                    <a:pt x="480" y="247"/>
                  </a:cubicBezTo>
                  <a:cubicBezTo>
                    <a:pt x="414" y="377"/>
                    <a:pt x="414" y="377"/>
                    <a:pt x="414" y="377"/>
                  </a:cubicBezTo>
                  <a:cubicBezTo>
                    <a:pt x="405" y="374"/>
                    <a:pt x="405" y="374"/>
                    <a:pt x="405" y="374"/>
                  </a:cubicBezTo>
                  <a:cubicBezTo>
                    <a:pt x="374" y="364"/>
                    <a:pt x="343" y="360"/>
                    <a:pt x="311" y="360"/>
                  </a:cubicBezTo>
                  <a:cubicBezTo>
                    <a:pt x="139" y="360"/>
                    <a:pt x="0" y="499"/>
                    <a:pt x="0" y="671"/>
                  </a:cubicBezTo>
                  <a:cubicBezTo>
                    <a:pt x="0" y="842"/>
                    <a:pt x="139" y="982"/>
                    <a:pt x="311" y="982"/>
                  </a:cubicBezTo>
                  <a:cubicBezTo>
                    <a:pt x="351" y="982"/>
                    <a:pt x="390" y="974"/>
                    <a:pt x="427" y="959"/>
                  </a:cubicBezTo>
                  <a:cubicBezTo>
                    <a:pt x="455" y="948"/>
                    <a:pt x="482" y="932"/>
                    <a:pt x="507" y="913"/>
                  </a:cubicBezTo>
                  <a:cubicBezTo>
                    <a:pt x="561" y="868"/>
                    <a:pt x="599" y="807"/>
                    <a:pt x="614" y="739"/>
                  </a:cubicBezTo>
                  <a:cubicBezTo>
                    <a:pt x="617" y="729"/>
                    <a:pt x="617" y="729"/>
                    <a:pt x="617" y="729"/>
                  </a:cubicBezTo>
                  <a:cubicBezTo>
                    <a:pt x="800" y="740"/>
                    <a:pt x="800" y="740"/>
                    <a:pt x="800" y="740"/>
                  </a:cubicBezTo>
                  <a:cubicBezTo>
                    <a:pt x="801" y="740"/>
                    <a:pt x="801" y="740"/>
                    <a:pt x="802" y="740"/>
                  </a:cubicBezTo>
                  <a:cubicBezTo>
                    <a:pt x="816" y="740"/>
                    <a:pt x="829" y="733"/>
                    <a:pt x="836" y="721"/>
                  </a:cubicBezTo>
                  <a:cubicBezTo>
                    <a:pt x="1175" y="182"/>
                    <a:pt x="1175" y="182"/>
                    <a:pt x="1175" y="182"/>
                  </a:cubicBezTo>
                  <a:cubicBezTo>
                    <a:pt x="1235" y="386"/>
                    <a:pt x="1235" y="386"/>
                    <a:pt x="1235" y="386"/>
                  </a:cubicBezTo>
                  <a:cubicBezTo>
                    <a:pt x="1226" y="390"/>
                    <a:pt x="1226" y="390"/>
                    <a:pt x="1226" y="390"/>
                  </a:cubicBezTo>
                  <a:cubicBezTo>
                    <a:pt x="1118" y="442"/>
                    <a:pt x="1049" y="552"/>
                    <a:pt x="1049" y="671"/>
                  </a:cubicBezTo>
                  <a:cubicBezTo>
                    <a:pt x="1049" y="842"/>
                    <a:pt x="1188" y="982"/>
                    <a:pt x="1360" y="982"/>
                  </a:cubicBezTo>
                  <a:cubicBezTo>
                    <a:pt x="1495" y="982"/>
                    <a:pt x="1610" y="896"/>
                    <a:pt x="1653" y="775"/>
                  </a:cubicBezTo>
                  <a:cubicBezTo>
                    <a:pt x="1665" y="743"/>
                    <a:pt x="1671" y="707"/>
                    <a:pt x="1671" y="671"/>
                  </a:cubicBezTo>
                  <a:cubicBezTo>
                    <a:pt x="1671" y="634"/>
                    <a:pt x="1665" y="599"/>
                    <a:pt x="1653" y="566"/>
                  </a:cubicBezTo>
                  <a:close/>
                  <a:moveTo>
                    <a:pt x="450" y="486"/>
                  </a:moveTo>
                  <a:cubicBezTo>
                    <a:pt x="461" y="497"/>
                    <a:pt x="461" y="497"/>
                    <a:pt x="461" y="497"/>
                  </a:cubicBezTo>
                  <a:cubicBezTo>
                    <a:pt x="501" y="531"/>
                    <a:pt x="528" y="578"/>
                    <a:pt x="537" y="629"/>
                  </a:cubicBezTo>
                  <a:cubicBezTo>
                    <a:pt x="540" y="644"/>
                    <a:pt x="540" y="644"/>
                    <a:pt x="540" y="644"/>
                  </a:cubicBezTo>
                  <a:cubicBezTo>
                    <a:pt x="375" y="634"/>
                    <a:pt x="375" y="634"/>
                    <a:pt x="375" y="634"/>
                  </a:cubicBezTo>
                  <a:lnTo>
                    <a:pt x="450" y="486"/>
                  </a:lnTo>
                  <a:close/>
                  <a:moveTo>
                    <a:pt x="311" y="901"/>
                  </a:moveTo>
                  <a:cubicBezTo>
                    <a:pt x="184" y="901"/>
                    <a:pt x="81" y="798"/>
                    <a:pt x="81" y="671"/>
                  </a:cubicBezTo>
                  <a:cubicBezTo>
                    <a:pt x="81" y="544"/>
                    <a:pt x="184" y="440"/>
                    <a:pt x="311" y="440"/>
                  </a:cubicBezTo>
                  <a:cubicBezTo>
                    <a:pt x="328" y="440"/>
                    <a:pt x="345" y="442"/>
                    <a:pt x="363" y="446"/>
                  </a:cubicBezTo>
                  <a:cubicBezTo>
                    <a:pt x="378" y="450"/>
                    <a:pt x="378" y="450"/>
                    <a:pt x="378" y="450"/>
                  </a:cubicBezTo>
                  <a:cubicBezTo>
                    <a:pt x="275" y="653"/>
                    <a:pt x="275" y="653"/>
                    <a:pt x="275" y="653"/>
                  </a:cubicBezTo>
                  <a:cubicBezTo>
                    <a:pt x="269" y="665"/>
                    <a:pt x="269" y="679"/>
                    <a:pt x="276" y="691"/>
                  </a:cubicBezTo>
                  <a:cubicBezTo>
                    <a:pt x="283" y="703"/>
                    <a:pt x="295" y="710"/>
                    <a:pt x="309" y="711"/>
                  </a:cubicBezTo>
                  <a:cubicBezTo>
                    <a:pt x="535" y="724"/>
                    <a:pt x="535" y="724"/>
                    <a:pt x="535" y="724"/>
                  </a:cubicBezTo>
                  <a:cubicBezTo>
                    <a:pt x="531" y="739"/>
                    <a:pt x="531" y="739"/>
                    <a:pt x="531" y="739"/>
                  </a:cubicBezTo>
                  <a:cubicBezTo>
                    <a:pt x="501" y="836"/>
                    <a:pt x="412" y="901"/>
                    <a:pt x="311" y="901"/>
                  </a:cubicBezTo>
                  <a:close/>
                  <a:moveTo>
                    <a:pt x="813" y="606"/>
                  </a:moveTo>
                  <a:cubicBezTo>
                    <a:pt x="784" y="658"/>
                    <a:pt x="784" y="658"/>
                    <a:pt x="784" y="658"/>
                  </a:cubicBezTo>
                  <a:cubicBezTo>
                    <a:pt x="621" y="648"/>
                    <a:pt x="621" y="648"/>
                    <a:pt x="621" y="648"/>
                  </a:cubicBezTo>
                  <a:cubicBezTo>
                    <a:pt x="621" y="639"/>
                    <a:pt x="621" y="639"/>
                    <a:pt x="621" y="639"/>
                  </a:cubicBezTo>
                  <a:cubicBezTo>
                    <a:pt x="620" y="638"/>
                    <a:pt x="620" y="638"/>
                    <a:pt x="620" y="638"/>
                  </a:cubicBezTo>
                  <a:cubicBezTo>
                    <a:pt x="611" y="551"/>
                    <a:pt x="565" y="472"/>
                    <a:pt x="495" y="420"/>
                  </a:cubicBezTo>
                  <a:cubicBezTo>
                    <a:pt x="487" y="414"/>
                    <a:pt x="487" y="414"/>
                    <a:pt x="487" y="414"/>
                  </a:cubicBezTo>
                  <a:cubicBezTo>
                    <a:pt x="520" y="348"/>
                    <a:pt x="520" y="348"/>
                    <a:pt x="520" y="348"/>
                  </a:cubicBezTo>
                  <a:cubicBezTo>
                    <a:pt x="528" y="333"/>
                    <a:pt x="528" y="333"/>
                    <a:pt x="528" y="333"/>
                  </a:cubicBezTo>
                  <a:cubicBezTo>
                    <a:pt x="554" y="280"/>
                    <a:pt x="554" y="280"/>
                    <a:pt x="554" y="280"/>
                  </a:cubicBezTo>
                  <a:cubicBezTo>
                    <a:pt x="616" y="280"/>
                    <a:pt x="616" y="280"/>
                    <a:pt x="616" y="280"/>
                  </a:cubicBezTo>
                  <a:cubicBezTo>
                    <a:pt x="839" y="277"/>
                    <a:pt x="839" y="277"/>
                    <a:pt x="839" y="277"/>
                  </a:cubicBezTo>
                  <a:cubicBezTo>
                    <a:pt x="1021" y="274"/>
                    <a:pt x="1021" y="274"/>
                    <a:pt x="1021" y="274"/>
                  </a:cubicBezTo>
                  <a:lnTo>
                    <a:pt x="813" y="606"/>
                  </a:lnTo>
                  <a:close/>
                  <a:moveTo>
                    <a:pt x="1360" y="901"/>
                  </a:moveTo>
                  <a:cubicBezTo>
                    <a:pt x="1233" y="901"/>
                    <a:pt x="1130" y="798"/>
                    <a:pt x="1130" y="671"/>
                  </a:cubicBezTo>
                  <a:cubicBezTo>
                    <a:pt x="1130" y="589"/>
                    <a:pt x="1174" y="513"/>
                    <a:pt x="1244" y="472"/>
                  </a:cubicBezTo>
                  <a:cubicBezTo>
                    <a:pt x="1258" y="464"/>
                    <a:pt x="1258" y="464"/>
                    <a:pt x="1258" y="464"/>
                  </a:cubicBezTo>
                  <a:cubicBezTo>
                    <a:pt x="1321" y="682"/>
                    <a:pt x="1321" y="682"/>
                    <a:pt x="1321" y="682"/>
                  </a:cubicBezTo>
                  <a:cubicBezTo>
                    <a:pt x="1326" y="699"/>
                    <a:pt x="1342" y="711"/>
                    <a:pt x="1360" y="711"/>
                  </a:cubicBezTo>
                  <a:cubicBezTo>
                    <a:pt x="1364" y="711"/>
                    <a:pt x="1368" y="711"/>
                    <a:pt x="1371" y="710"/>
                  </a:cubicBezTo>
                  <a:cubicBezTo>
                    <a:pt x="1382" y="707"/>
                    <a:pt x="1390" y="700"/>
                    <a:pt x="1396" y="690"/>
                  </a:cubicBezTo>
                  <a:cubicBezTo>
                    <a:pt x="1401" y="681"/>
                    <a:pt x="1402" y="670"/>
                    <a:pt x="1399" y="659"/>
                  </a:cubicBezTo>
                  <a:cubicBezTo>
                    <a:pt x="1339" y="456"/>
                    <a:pt x="1339" y="456"/>
                    <a:pt x="1339" y="456"/>
                  </a:cubicBezTo>
                  <a:cubicBezTo>
                    <a:pt x="1335" y="441"/>
                    <a:pt x="1335" y="441"/>
                    <a:pt x="1335" y="441"/>
                  </a:cubicBezTo>
                  <a:cubicBezTo>
                    <a:pt x="1351" y="441"/>
                    <a:pt x="1351" y="441"/>
                    <a:pt x="1351" y="441"/>
                  </a:cubicBezTo>
                  <a:cubicBezTo>
                    <a:pt x="1354" y="441"/>
                    <a:pt x="1357" y="440"/>
                    <a:pt x="1360" y="440"/>
                  </a:cubicBezTo>
                  <a:cubicBezTo>
                    <a:pt x="1487" y="440"/>
                    <a:pt x="1590" y="544"/>
                    <a:pt x="1590" y="671"/>
                  </a:cubicBezTo>
                  <a:cubicBezTo>
                    <a:pt x="1590" y="798"/>
                    <a:pt x="1487" y="901"/>
                    <a:pt x="1360" y="90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Freeform 38">
              <a:extLst>
                <a:ext uri="{FF2B5EF4-FFF2-40B4-BE49-F238E27FC236}">
                  <a16:creationId xmlns:a16="http://schemas.microsoft.com/office/drawing/2014/main" xmlns="" id="{AEE9F863-19F0-4131-BBFB-02B5AE429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5" y="2179638"/>
              <a:ext cx="133350" cy="142875"/>
            </a:xfrm>
            <a:custGeom>
              <a:avLst/>
              <a:gdLst>
                <a:gd name="T0" fmla="*/ 0 w 84"/>
                <a:gd name="T1" fmla="*/ 88 h 90"/>
                <a:gd name="T2" fmla="*/ 52 w 84"/>
                <a:gd name="T3" fmla="*/ 1 h 90"/>
                <a:gd name="T4" fmla="*/ 84 w 84"/>
                <a:gd name="T5" fmla="*/ 0 h 90"/>
                <a:gd name="T6" fmla="*/ 34 w 84"/>
                <a:gd name="T7" fmla="*/ 80 h 90"/>
                <a:gd name="T8" fmla="*/ 29 w 84"/>
                <a:gd name="T9" fmla="*/ 90 h 90"/>
                <a:gd name="T10" fmla="*/ 0 w 84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0">
                  <a:moveTo>
                    <a:pt x="0" y="88"/>
                  </a:moveTo>
                  <a:lnTo>
                    <a:pt x="52" y="1"/>
                  </a:lnTo>
                  <a:lnTo>
                    <a:pt x="84" y="0"/>
                  </a:lnTo>
                  <a:lnTo>
                    <a:pt x="34" y="80"/>
                  </a:lnTo>
                  <a:lnTo>
                    <a:pt x="29" y="9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Freeform 39">
              <a:extLst>
                <a:ext uri="{FF2B5EF4-FFF2-40B4-BE49-F238E27FC236}">
                  <a16:creationId xmlns:a16="http://schemas.microsoft.com/office/drawing/2014/main" xmlns="" id="{59CA76FC-E9E8-49B2-B4CD-6780E76EE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2249488"/>
              <a:ext cx="193675" cy="195262"/>
            </a:xfrm>
            <a:custGeom>
              <a:avLst/>
              <a:gdLst>
                <a:gd name="T0" fmla="*/ 206 w 412"/>
                <a:gd name="T1" fmla="*/ 412 h 412"/>
                <a:gd name="T2" fmla="*/ 0 w 412"/>
                <a:gd name="T3" fmla="*/ 206 h 412"/>
                <a:gd name="T4" fmla="*/ 89 w 412"/>
                <a:gd name="T5" fmla="*/ 36 h 412"/>
                <a:gd name="T6" fmla="*/ 144 w 412"/>
                <a:gd name="T7" fmla="*/ 224 h 412"/>
                <a:gd name="T8" fmla="*/ 206 w 412"/>
                <a:gd name="T9" fmla="*/ 270 h 412"/>
                <a:gd name="T10" fmla="*/ 224 w 412"/>
                <a:gd name="T11" fmla="*/ 268 h 412"/>
                <a:gd name="T12" fmla="*/ 263 w 412"/>
                <a:gd name="T13" fmla="*/ 237 h 412"/>
                <a:gd name="T14" fmla="*/ 268 w 412"/>
                <a:gd name="T15" fmla="*/ 188 h 412"/>
                <a:gd name="T16" fmla="*/ 213 w 412"/>
                <a:gd name="T17" fmla="*/ 0 h 412"/>
                <a:gd name="T18" fmla="*/ 412 w 412"/>
                <a:gd name="T19" fmla="*/ 206 h 412"/>
                <a:gd name="T20" fmla="*/ 206 w 412"/>
                <a:gd name="T2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412">
                  <a:moveTo>
                    <a:pt x="206" y="412"/>
                  </a:moveTo>
                  <a:cubicBezTo>
                    <a:pt x="92" y="412"/>
                    <a:pt x="0" y="320"/>
                    <a:pt x="0" y="206"/>
                  </a:cubicBezTo>
                  <a:cubicBezTo>
                    <a:pt x="0" y="138"/>
                    <a:pt x="34" y="74"/>
                    <a:pt x="89" y="36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52" y="251"/>
                    <a:pt x="178" y="270"/>
                    <a:pt x="206" y="270"/>
                  </a:cubicBezTo>
                  <a:cubicBezTo>
                    <a:pt x="212" y="270"/>
                    <a:pt x="218" y="269"/>
                    <a:pt x="224" y="268"/>
                  </a:cubicBezTo>
                  <a:cubicBezTo>
                    <a:pt x="241" y="263"/>
                    <a:pt x="254" y="252"/>
                    <a:pt x="263" y="237"/>
                  </a:cubicBezTo>
                  <a:cubicBezTo>
                    <a:pt x="271" y="222"/>
                    <a:pt x="273" y="204"/>
                    <a:pt x="268" y="18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324" y="3"/>
                    <a:pt x="412" y="94"/>
                    <a:pt x="412" y="206"/>
                  </a:cubicBezTo>
                  <a:cubicBezTo>
                    <a:pt x="412" y="320"/>
                    <a:pt x="320" y="412"/>
                    <a:pt x="206" y="412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2" name="Group 4">
            <a:extLst>
              <a:ext uri="{FF2B5EF4-FFF2-40B4-BE49-F238E27FC236}">
                <a16:creationId xmlns:a16="http://schemas.microsoft.com/office/drawing/2014/main" xmlns="" id="{D367EA01-8242-4182-BEB7-3E18840B67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91019" y="1590118"/>
            <a:ext cx="840526" cy="452948"/>
            <a:chOff x="2" y="1"/>
            <a:chExt cx="2893" cy="1559"/>
          </a:xfrm>
          <a:solidFill>
            <a:srgbClr val="003838"/>
          </a:solidFill>
        </p:grpSpPr>
        <p:sp>
          <p:nvSpPr>
            <p:cNvPr id="263" name="Freeform 5">
              <a:extLst>
                <a:ext uri="{FF2B5EF4-FFF2-40B4-BE49-F238E27FC236}">
                  <a16:creationId xmlns:a16="http://schemas.microsoft.com/office/drawing/2014/main" xmlns="" id="{8D119731-B7AC-40A8-9BBE-CC9BDD139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1"/>
              <a:ext cx="2893" cy="1559"/>
            </a:xfrm>
            <a:custGeom>
              <a:avLst/>
              <a:gdLst>
                <a:gd name="T0" fmla="*/ 1458 w 1538"/>
                <a:gd name="T1" fmla="*/ 311 h 828"/>
                <a:gd name="T2" fmla="*/ 1334 w 1538"/>
                <a:gd name="T3" fmla="*/ 255 h 828"/>
                <a:gd name="T4" fmla="*/ 1225 w 1538"/>
                <a:gd name="T5" fmla="*/ 81 h 828"/>
                <a:gd name="T6" fmla="*/ 1079 w 1538"/>
                <a:gd name="T7" fmla="*/ 0 h 828"/>
                <a:gd name="T8" fmla="*/ 614 w 1538"/>
                <a:gd name="T9" fmla="*/ 0 h 828"/>
                <a:gd name="T10" fmla="*/ 476 w 1538"/>
                <a:gd name="T11" fmla="*/ 68 h 828"/>
                <a:gd name="T12" fmla="*/ 335 w 1538"/>
                <a:gd name="T13" fmla="*/ 252 h 828"/>
                <a:gd name="T14" fmla="*/ 101 w 1538"/>
                <a:gd name="T15" fmla="*/ 317 h 828"/>
                <a:gd name="T16" fmla="*/ 0 w 1538"/>
                <a:gd name="T17" fmla="*/ 449 h 828"/>
                <a:gd name="T18" fmla="*/ 0 w 1538"/>
                <a:gd name="T19" fmla="*/ 539 h 828"/>
                <a:gd name="T20" fmla="*/ 136 w 1538"/>
                <a:gd name="T21" fmla="*/ 678 h 828"/>
                <a:gd name="T22" fmla="*/ 156 w 1538"/>
                <a:gd name="T23" fmla="*/ 678 h 828"/>
                <a:gd name="T24" fmla="*/ 370 w 1538"/>
                <a:gd name="T25" fmla="*/ 803 h 828"/>
                <a:gd name="T26" fmla="*/ 495 w 1538"/>
                <a:gd name="T27" fmla="*/ 678 h 828"/>
                <a:gd name="T28" fmla="*/ 1025 w 1538"/>
                <a:gd name="T29" fmla="*/ 678 h 828"/>
                <a:gd name="T30" fmla="*/ 1238 w 1538"/>
                <a:gd name="T31" fmla="*/ 803 h 828"/>
                <a:gd name="T32" fmla="*/ 1364 w 1538"/>
                <a:gd name="T33" fmla="*/ 678 h 828"/>
                <a:gd name="T34" fmla="*/ 1401 w 1538"/>
                <a:gd name="T35" fmla="*/ 678 h 828"/>
                <a:gd name="T36" fmla="*/ 1538 w 1538"/>
                <a:gd name="T37" fmla="*/ 539 h 828"/>
                <a:gd name="T38" fmla="*/ 1538 w 1538"/>
                <a:gd name="T39" fmla="*/ 437 h 828"/>
                <a:gd name="T40" fmla="*/ 1458 w 1538"/>
                <a:gd name="T41" fmla="*/ 311 h 828"/>
                <a:gd name="T42" fmla="*/ 326 w 1538"/>
                <a:gd name="T43" fmla="*/ 745 h 828"/>
                <a:gd name="T44" fmla="*/ 214 w 1538"/>
                <a:gd name="T45" fmla="*/ 633 h 828"/>
                <a:gd name="T46" fmla="*/ 326 w 1538"/>
                <a:gd name="T47" fmla="*/ 521 h 828"/>
                <a:gd name="T48" fmla="*/ 438 w 1538"/>
                <a:gd name="T49" fmla="*/ 633 h 828"/>
                <a:gd name="T50" fmla="*/ 438 w 1538"/>
                <a:gd name="T51" fmla="*/ 633 h 828"/>
                <a:gd name="T52" fmla="*/ 326 w 1538"/>
                <a:gd name="T53" fmla="*/ 745 h 828"/>
                <a:gd name="T54" fmla="*/ 1194 w 1538"/>
                <a:gd name="T55" fmla="*/ 745 h 828"/>
                <a:gd name="T56" fmla="*/ 1082 w 1538"/>
                <a:gd name="T57" fmla="*/ 633 h 828"/>
                <a:gd name="T58" fmla="*/ 1194 w 1538"/>
                <a:gd name="T59" fmla="*/ 521 h 828"/>
                <a:gd name="T60" fmla="*/ 1306 w 1538"/>
                <a:gd name="T61" fmla="*/ 633 h 828"/>
                <a:gd name="T62" fmla="*/ 1306 w 1538"/>
                <a:gd name="T63" fmla="*/ 633 h 828"/>
                <a:gd name="T64" fmla="*/ 1194 w 1538"/>
                <a:gd name="T65" fmla="*/ 745 h 828"/>
                <a:gd name="T66" fmla="*/ 1475 w 1538"/>
                <a:gd name="T67" fmla="*/ 539 h 828"/>
                <a:gd name="T68" fmla="*/ 1401 w 1538"/>
                <a:gd name="T69" fmla="*/ 615 h 828"/>
                <a:gd name="T70" fmla="*/ 1368 w 1538"/>
                <a:gd name="T71" fmla="*/ 615 h 828"/>
                <a:gd name="T72" fmla="*/ 1175 w 1538"/>
                <a:gd name="T73" fmla="*/ 460 h 828"/>
                <a:gd name="T74" fmla="*/ 1020 w 1538"/>
                <a:gd name="T75" fmla="*/ 615 h 828"/>
                <a:gd name="T76" fmla="*/ 500 w 1538"/>
                <a:gd name="T77" fmla="*/ 615 h 828"/>
                <a:gd name="T78" fmla="*/ 306 w 1538"/>
                <a:gd name="T79" fmla="*/ 460 h 828"/>
                <a:gd name="T80" fmla="*/ 152 w 1538"/>
                <a:gd name="T81" fmla="*/ 615 h 828"/>
                <a:gd name="T82" fmla="*/ 136 w 1538"/>
                <a:gd name="T83" fmla="*/ 615 h 828"/>
                <a:gd name="T84" fmla="*/ 62 w 1538"/>
                <a:gd name="T85" fmla="*/ 539 h 828"/>
                <a:gd name="T86" fmla="*/ 62 w 1538"/>
                <a:gd name="T87" fmla="*/ 449 h 828"/>
                <a:gd name="T88" fmla="*/ 117 w 1538"/>
                <a:gd name="T89" fmla="*/ 377 h 828"/>
                <a:gd name="T90" fmla="*/ 363 w 1538"/>
                <a:gd name="T91" fmla="*/ 310 h 828"/>
                <a:gd name="T92" fmla="*/ 379 w 1538"/>
                <a:gd name="T93" fmla="*/ 299 h 828"/>
                <a:gd name="T94" fmla="*/ 526 w 1538"/>
                <a:gd name="T95" fmla="*/ 106 h 828"/>
                <a:gd name="T96" fmla="*/ 614 w 1538"/>
                <a:gd name="T97" fmla="*/ 63 h 828"/>
                <a:gd name="T98" fmla="*/ 1079 w 1538"/>
                <a:gd name="T99" fmla="*/ 63 h 828"/>
                <a:gd name="T100" fmla="*/ 1172 w 1538"/>
                <a:gd name="T101" fmla="*/ 114 h 828"/>
                <a:gd name="T102" fmla="*/ 1286 w 1538"/>
                <a:gd name="T103" fmla="*/ 296 h 828"/>
                <a:gd name="T104" fmla="*/ 1300 w 1538"/>
                <a:gd name="T105" fmla="*/ 308 h 828"/>
                <a:gd name="T106" fmla="*/ 1431 w 1538"/>
                <a:gd name="T107" fmla="*/ 369 h 828"/>
                <a:gd name="T108" fmla="*/ 1474 w 1538"/>
                <a:gd name="T109" fmla="*/ 437 h 828"/>
                <a:gd name="T110" fmla="*/ 1474 w 1538"/>
                <a:gd name="T111" fmla="*/ 539 h 828"/>
                <a:gd name="T112" fmla="*/ 1475 w 1538"/>
                <a:gd name="T113" fmla="*/ 53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828">
                  <a:moveTo>
                    <a:pt x="1458" y="311"/>
                  </a:moveTo>
                  <a:cubicBezTo>
                    <a:pt x="1334" y="255"/>
                    <a:pt x="1334" y="255"/>
                    <a:pt x="1334" y="255"/>
                  </a:cubicBezTo>
                  <a:cubicBezTo>
                    <a:pt x="1225" y="81"/>
                    <a:pt x="1225" y="81"/>
                    <a:pt x="1225" y="81"/>
                  </a:cubicBezTo>
                  <a:cubicBezTo>
                    <a:pt x="1194" y="30"/>
                    <a:pt x="1138" y="0"/>
                    <a:pt x="1079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60" y="0"/>
                    <a:pt x="509" y="25"/>
                    <a:pt x="476" y="68"/>
                  </a:cubicBezTo>
                  <a:cubicBezTo>
                    <a:pt x="335" y="252"/>
                    <a:pt x="335" y="252"/>
                    <a:pt x="335" y="252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41" y="333"/>
                    <a:pt x="0" y="388"/>
                    <a:pt x="0" y="44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615"/>
                    <a:pt x="60" y="678"/>
                    <a:pt x="136" y="678"/>
                  </a:cubicBezTo>
                  <a:cubicBezTo>
                    <a:pt x="156" y="678"/>
                    <a:pt x="156" y="678"/>
                    <a:pt x="156" y="678"/>
                  </a:cubicBezTo>
                  <a:cubicBezTo>
                    <a:pt x="181" y="771"/>
                    <a:pt x="276" y="828"/>
                    <a:pt x="370" y="803"/>
                  </a:cubicBezTo>
                  <a:cubicBezTo>
                    <a:pt x="431" y="787"/>
                    <a:pt x="479" y="739"/>
                    <a:pt x="495" y="678"/>
                  </a:cubicBezTo>
                  <a:cubicBezTo>
                    <a:pt x="1025" y="678"/>
                    <a:pt x="1025" y="678"/>
                    <a:pt x="1025" y="678"/>
                  </a:cubicBezTo>
                  <a:cubicBezTo>
                    <a:pt x="1049" y="771"/>
                    <a:pt x="1144" y="828"/>
                    <a:pt x="1238" y="803"/>
                  </a:cubicBezTo>
                  <a:cubicBezTo>
                    <a:pt x="1300" y="787"/>
                    <a:pt x="1348" y="739"/>
                    <a:pt x="1364" y="678"/>
                  </a:cubicBezTo>
                  <a:cubicBezTo>
                    <a:pt x="1401" y="678"/>
                    <a:pt x="1401" y="678"/>
                    <a:pt x="1401" y="678"/>
                  </a:cubicBezTo>
                  <a:cubicBezTo>
                    <a:pt x="1477" y="678"/>
                    <a:pt x="1538" y="615"/>
                    <a:pt x="1538" y="539"/>
                  </a:cubicBezTo>
                  <a:cubicBezTo>
                    <a:pt x="1538" y="437"/>
                    <a:pt x="1538" y="437"/>
                    <a:pt x="1538" y="437"/>
                  </a:cubicBezTo>
                  <a:cubicBezTo>
                    <a:pt x="1538" y="383"/>
                    <a:pt x="1507" y="334"/>
                    <a:pt x="1458" y="311"/>
                  </a:cubicBezTo>
                  <a:close/>
                  <a:moveTo>
                    <a:pt x="326" y="745"/>
                  </a:moveTo>
                  <a:cubicBezTo>
                    <a:pt x="264" y="745"/>
                    <a:pt x="214" y="695"/>
                    <a:pt x="214" y="633"/>
                  </a:cubicBezTo>
                  <a:cubicBezTo>
                    <a:pt x="214" y="572"/>
                    <a:pt x="264" y="521"/>
                    <a:pt x="326" y="521"/>
                  </a:cubicBezTo>
                  <a:cubicBezTo>
                    <a:pt x="387" y="521"/>
                    <a:pt x="438" y="572"/>
                    <a:pt x="438" y="633"/>
                  </a:cubicBezTo>
                  <a:cubicBezTo>
                    <a:pt x="438" y="633"/>
                    <a:pt x="438" y="633"/>
                    <a:pt x="438" y="633"/>
                  </a:cubicBezTo>
                  <a:cubicBezTo>
                    <a:pt x="438" y="695"/>
                    <a:pt x="388" y="745"/>
                    <a:pt x="326" y="745"/>
                  </a:cubicBezTo>
                  <a:close/>
                  <a:moveTo>
                    <a:pt x="1194" y="745"/>
                  </a:moveTo>
                  <a:cubicBezTo>
                    <a:pt x="1132" y="745"/>
                    <a:pt x="1082" y="695"/>
                    <a:pt x="1082" y="633"/>
                  </a:cubicBezTo>
                  <a:cubicBezTo>
                    <a:pt x="1082" y="572"/>
                    <a:pt x="1132" y="521"/>
                    <a:pt x="1194" y="521"/>
                  </a:cubicBezTo>
                  <a:cubicBezTo>
                    <a:pt x="1256" y="521"/>
                    <a:pt x="1306" y="572"/>
                    <a:pt x="1306" y="633"/>
                  </a:cubicBezTo>
                  <a:cubicBezTo>
                    <a:pt x="1306" y="633"/>
                    <a:pt x="1306" y="633"/>
                    <a:pt x="1306" y="633"/>
                  </a:cubicBezTo>
                  <a:cubicBezTo>
                    <a:pt x="1306" y="695"/>
                    <a:pt x="1256" y="745"/>
                    <a:pt x="1194" y="745"/>
                  </a:cubicBezTo>
                  <a:close/>
                  <a:moveTo>
                    <a:pt x="1475" y="539"/>
                  </a:moveTo>
                  <a:cubicBezTo>
                    <a:pt x="1475" y="580"/>
                    <a:pt x="1443" y="615"/>
                    <a:pt x="1401" y="615"/>
                  </a:cubicBezTo>
                  <a:cubicBezTo>
                    <a:pt x="1368" y="615"/>
                    <a:pt x="1368" y="615"/>
                    <a:pt x="1368" y="615"/>
                  </a:cubicBezTo>
                  <a:cubicBezTo>
                    <a:pt x="1358" y="519"/>
                    <a:pt x="1271" y="449"/>
                    <a:pt x="1175" y="460"/>
                  </a:cubicBezTo>
                  <a:cubicBezTo>
                    <a:pt x="1093" y="469"/>
                    <a:pt x="1029" y="533"/>
                    <a:pt x="1020" y="615"/>
                  </a:cubicBezTo>
                  <a:cubicBezTo>
                    <a:pt x="500" y="615"/>
                    <a:pt x="500" y="615"/>
                    <a:pt x="500" y="615"/>
                  </a:cubicBezTo>
                  <a:cubicBezTo>
                    <a:pt x="489" y="519"/>
                    <a:pt x="403" y="449"/>
                    <a:pt x="306" y="460"/>
                  </a:cubicBezTo>
                  <a:cubicBezTo>
                    <a:pt x="225" y="469"/>
                    <a:pt x="160" y="533"/>
                    <a:pt x="152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95" y="615"/>
                    <a:pt x="62" y="580"/>
                    <a:pt x="62" y="539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2" y="416"/>
                    <a:pt x="85" y="386"/>
                    <a:pt x="117" y="377"/>
                  </a:cubicBezTo>
                  <a:cubicBezTo>
                    <a:pt x="363" y="310"/>
                    <a:pt x="363" y="310"/>
                    <a:pt x="363" y="310"/>
                  </a:cubicBezTo>
                  <a:cubicBezTo>
                    <a:pt x="369" y="308"/>
                    <a:pt x="375" y="304"/>
                    <a:pt x="379" y="299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47" y="79"/>
                    <a:pt x="580" y="63"/>
                    <a:pt x="614" y="63"/>
                  </a:cubicBezTo>
                  <a:cubicBezTo>
                    <a:pt x="1079" y="63"/>
                    <a:pt x="1079" y="63"/>
                    <a:pt x="1079" y="63"/>
                  </a:cubicBezTo>
                  <a:cubicBezTo>
                    <a:pt x="1116" y="63"/>
                    <a:pt x="1152" y="82"/>
                    <a:pt x="1172" y="114"/>
                  </a:cubicBezTo>
                  <a:cubicBezTo>
                    <a:pt x="1286" y="296"/>
                    <a:pt x="1286" y="296"/>
                    <a:pt x="1286" y="296"/>
                  </a:cubicBezTo>
                  <a:cubicBezTo>
                    <a:pt x="1289" y="302"/>
                    <a:pt x="1294" y="306"/>
                    <a:pt x="1300" y="308"/>
                  </a:cubicBezTo>
                  <a:cubicBezTo>
                    <a:pt x="1431" y="369"/>
                    <a:pt x="1431" y="369"/>
                    <a:pt x="1431" y="369"/>
                  </a:cubicBezTo>
                  <a:cubicBezTo>
                    <a:pt x="1458" y="381"/>
                    <a:pt x="1475" y="407"/>
                    <a:pt x="1474" y="437"/>
                  </a:cubicBezTo>
                  <a:cubicBezTo>
                    <a:pt x="1474" y="539"/>
                    <a:pt x="1474" y="539"/>
                    <a:pt x="1474" y="539"/>
                  </a:cubicBezTo>
                  <a:lnTo>
                    <a:pt x="1475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Freeform 6">
              <a:extLst>
                <a:ext uri="{FF2B5EF4-FFF2-40B4-BE49-F238E27FC236}">
                  <a16:creationId xmlns:a16="http://schemas.microsoft.com/office/drawing/2014/main" xmlns="" id="{56404E30-2577-4A36-A541-A9C2ABA0C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76"/>
              <a:ext cx="1251" cy="926"/>
            </a:xfrm>
            <a:custGeom>
              <a:avLst/>
              <a:gdLst>
                <a:gd name="T0" fmla="*/ 621 w 665"/>
                <a:gd name="T1" fmla="*/ 492 h 492"/>
                <a:gd name="T2" fmla="*/ 664 w 665"/>
                <a:gd name="T3" fmla="*/ 452 h 492"/>
                <a:gd name="T4" fmla="*/ 664 w 665"/>
                <a:gd name="T5" fmla="*/ 344 h 492"/>
                <a:gd name="T6" fmla="*/ 639 w 665"/>
                <a:gd name="T7" fmla="*/ 303 h 492"/>
                <a:gd name="T8" fmla="*/ 507 w 665"/>
                <a:gd name="T9" fmla="*/ 243 h 492"/>
                <a:gd name="T10" fmla="*/ 480 w 665"/>
                <a:gd name="T11" fmla="*/ 219 h 492"/>
                <a:gd name="T12" fmla="*/ 366 w 665"/>
                <a:gd name="T13" fmla="*/ 37 h 492"/>
                <a:gd name="T14" fmla="*/ 300 w 665"/>
                <a:gd name="T15" fmla="*/ 0 h 492"/>
                <a:gd name="T16" fmla="*/ 299 w 665"/>
                <a:gd name="T17" fmla="*/ 0 h 492"/>
                <a:gd name="T18" fmla="*/ 288 w 665"/>
                <a:gd name="T19" fmla="*/ 0 h 492"/>
                <a:gd name="T20" fmla="*/ 0 w 665"/>
                <a:gd name="T21" fmla="*/ 492 h 492"/>
                <a:gd name="T22" fmla="*/ 215 w 665"/>
                <a:gd name="T23" fmla="*/ 492 h 492"/>
                <a:gd name="T24" fmla="*/ 392 w 665"/>
                <a:gd name="T25" fmla="*/ 337 h 492"/>
                <a:gd name="T26" fmla="*/ 542 w 665"/>
                <a:gd name="T27" fmla="*/ 381 h 492"/>
                <a:gd name="T28" fmla="*/ 613 w 665"/>
                <a:gd name="T29" fmla="*/ 492 h 492"/>
                <a:gd name="T30" fmla="*/ 621 w 665"/>
                <a:gd name="T3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5" h="492">
                  <a:moveTo>
                    <a:pt x="621" y="492"/>
                  </a:moveTo>
                  <a:cubicBezTo>
                    <a:pt x="644" y="492"/>
                    <a:pt x="662" y="474"/>
                    <a:pt x="664" y="452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5" y="326"/>
                    <a:pt x="655" y="310"/>
                    <a:pt x="639" y="303"/>
                  </a:cubicBezTo>
                  <a:cubicBezTo>
                    <a:pt x="507" y="243"/>
                    <a:pt x="507" y="243"/>
                    <a:pt x="507" y="243"/>
                  </a:cubicBezTo>
                  <a:cubicBezTo>
                    <a:pt x="496" y="237"/>
                    <a:pt x="486" y="229"/>
                    <a:pt x="480" y="219"/>
                  </a:cubicBezTo>
                  <a:cubicBezTo>
                    <a:pt x="366" y="37"/>
                    <a:pt x="366" y="37"/>
                    <a:pt x="366" y="37"/>
                  </a:cubicBezTo>
                  <a:cubicBezTo>
                    <a:pt x="352" y="14"/>
                    <a:pt x="327" y="0"/>
                    <a:pt x="30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15" y="492"/>
                    <a:pt x="215" y="492"/>
                    <a:pt x="215" y="492"/>
                  </a:cubicBezTo>
                  <a:cubicBezTo>
                    <a:pt x="235" y="410"/>
                    <a:pt x="306" y="346"/>
                    <a:pt x="392" y="337"/>
                  </a:cubicBezTo>
                  <a:cubicBezTo>
                    <a:pt x="446" y="331"/>
                    <a:pt x="500" y="347"/>
                    <a:pt x="542" y="381"/>
                  </a:cubicBezTo>
                  <a:cubicBezTo>
                    <a:pt x="578" y="410"/>
                    <a:pt x="603" y="448"/>
                    <a:pt x="613" y="492"/>
                  </a:cubicBezTo>
                  <a:lnTo>
                    <a:pt x="621" y="49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Freeform 7">
              <a:extLst>
                <a:ext uri="{FF2B5EF4-FFF2-40B4-BE49-F238E27FC236}">
                  <a16:creationId xmlns:a16="http://schemas.microsoft.com/office/drawing/2014/main" xmlns="" id="{F1D1EA3E-2DEF-4D60-A67E-E0241730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38"/>
              <a:ext cx="308" cy="309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40 w 164"/>
                <a:gd name="T7" fmla="*/ 140 h 164"/>
                <a:gd name="T8" fmla="*/ 164 w 164"/>
                <a:gd name="T9" fmla="*/ 83 h 164"/>
                <a:gd name="T10" fmla="*/ 82 w 16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04" y="164"/>
                    <a:pt x="125" y="156"/>
                    <a:pt x="140" y="140"/>
                  </a:cubicBezTo>
                  <a:cubicBezTo>
                    <a:pt x="156" y="125"/>
                    <a:pt x="164" y="104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6" name="Agrupar 265">
            <a:extLst>
              <a:ext uri="{FF2B5EF4-FFF2-40B4-BE49-F238E27FC236}">
                <a16:creationId xmlns:a16="http://schemas.microsoft.com/office/drawing/2014/main" xmlns="" id="{DB48CB37-CF71-4C6C-A91A-D9431D9FFA90}"/>
              </a:ext>
            </a:extLst>
          </p:cNvPr>
          <p:cNvGrpSpPr/>
          <p:nvPr/>
        </p:nvGrpSpPr>
        <p:grpSpPr>
          <a:xfrm>
            <a:off x="7698194" y="1555189"/>
            <a:ext cx="846844" cy="522804"/>
            <a:chOff x="-985838" y="7716838"/>
            <a:chExt cx="5762625" cy="3557587"/>
          </a:xfrm>
        </p:grpSpPr>
        <p:sp>
          <p:nvSpPr>
            <p:cNvPr id="267" name="Freeform 5">
              <a:extLst>
                <a:ext uri="{FF2B5EF4-FFF2-40B4-BE49-F238E27FC236}">
                  <a16:creationId xmlns:a16="http://schemas.microsoft.com/office/drawing/2014/main" xmlns="" id="{53657C86-2617-4A26-91CD-464385CC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2" y="8531225"/>
              <a:ext cx="2522538" cy="1808162"/>
            </a:xfrm>
            <a:custGeom>
              <a:avLst/>
              <a:gdLst>
                <a:gd name="T0" fmla="*/ 790 w 846"/>
                <a:gd name="T1" fmla="*/ 606 h 606"/>
                <a:gd name="T2" fmla="*/ 845 w 846"/>
                <a:gd name="T3" fmla="*/ 557 h 606"/>
                <a:gd name="T4" fmla="*/ 845 w 846"/>
                <a:gd name="T5" fmla="*/ 424 h 606"/>
                <a:gd name="T6" fmla="*/ 813 w 846"/>
                <a:gd name="T7" fmla="*/ 373 h 606"/>
                <a:gd name="T8" fmla="*/ 645 w 846"/>
                <a:gd name="T9" fmla="*/ 299 h 606"/>
                <a:gd name="T10" fmla="*/ 611 w 846"/>
                <a:gd name="T11" fmla="*/ 270 h 606"/>
                <a:gd name="T12" fmla="*/ 466 w 846"/>
                <a:gd name="T13" fmla="*/ 45 h 606"/>
                <a:gd name="T14" fmla="*/ 382 w 846"/>
                <a:gd name="T15" fmla="*/ 0 h 606"/>
                <a:gd name="T16" fmla="*/ 381 w 846"/>
                <a:gd name="T17" fmla="*/ 0 h 606"/>
                <a:gd name="T18" fmla="*/ 367 w 846"/>
                <a:gd name="T19" fmla="*/ 0 h 606"/>
                <a:gd name="T20" fmla="*/ 0 w 846"/>
                <a:gd name="T21" fmla="*/ 606 h 606"/>
                <a:gd name="T22" fmla="*/ 274 w 846"/>
                <a:gd name="T23" fmla="*/ 606 h 606"/>
                <a:gd name="T24" fmla="*/ 499 w 846"/>
                <a:gd name="T25" fmla="*/ 415 h 606"/>
                <a:gd name="T26" fmla="*/ 690 w 846"/>
                <a:gd name="T27" fmla="*/ 469 h 606"/>
                <a:gd name="T28" fmla="*/ 780 w 846"/>
                <a:gd name="T29" fmla="*/ 606 h 606"/>
                <a:gd name="T30" fmla="*/ 790 w 846"/>
                <a:gd name="T31" fmla="*/ 606 h 606"/>
                <a:gd name="T32" fmla="*/ 790 w 846"/>
                <a:gd name="T3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606">
                  <a:moveTo>
                    <a:pt x="790" y="606"/>
                  </a:moveTo>
                  <a:cubicBezTo>
                    <a:pt x="820" y="606"/>
                    <a:pt x="842" y="584"/>
                    <a:pt x="845" y="557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02"/>
                    <a:pt x="834" y="382"/>
                    <a:pt x="813" y="373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31" y="292"/>
                    <a:pt x="618" y="282"/>
                    <a:pt x="611" y="270"/>
                  </a:cubicBezTo>
                  <a:cubicBezTo>
                    <a:pt x="466" y="45"/>
                    <a:pt x="466" y="45"/>
                    <a:pt x="466" y="45"/>
                  </a:cubicBezTo>
                  <a:cubicBezTo>
                    <a:pt x="448" y="17"/>
                    <a:pt x="416" y="0"/>
                    <a:pt x="38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74" y="606"/>
                    <a:pt x="274" y="606"/>
                    <a:pt x="274" y="606"/>
                  </a:cubicBezTo>
                  <a:cubicBezTo>
                    <a:pt x="299" y="505"/>
                    <a:pt x="389" y="426"/>
                    <a:pt x="499" y="415"/>
                  </a:cubicBezTo>
                  <a:cubicBezTo>
                    <a:pt x="568" y="408"/>
                    <a:pt x="636" y="427"/>
                    <a:pt x="690" y="469"/>
                  </a:cubicBezTo>
                  <a:cubicBezTo>
                    <a:pt x="736" y="505"/>
                    <a:pt x="767" y="552"/>
                    <a:pt x="780" y="606"/>
                  </a:cubicBezTo>
                  <a:cubicBezTo>
                    <a:pt x="790" y="606"/>
                    <a:pt x="790" y="606"/>
                    <a:pt x="790" y="606"/>
                  </a:cubicBezTo>
                  <a:cubicBezTo>
                    <a:pt x="790" y="606"/>
                    <a:pt x="790" y="606"/>
                    <a:pt x="790" y="60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Freeform 6">
              <a:extLst>
                <a:ext uri="{FF2B5EF4-FFF2-40B4-BE49-F238E27FC236}">
                  <a16:creationId xmlns:a16="http://schemas.microsoft.com/office/drawing/2014/main" xmlns="" id="{EBCC4E4E-C9AD-4B25-BA38-6CD574F3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0229850"/>
              <a:ext cx="604838" cy="606425"/>
            </a:xfrm>
            <a:custGeom>
              <a:avLst/>
              <a:gdLst>
                <a:gd name="T0" fmla="*/ 101 w 203"/>
                <a:gd name="T1" fmla="*/ 0 h 203"/>
                <a:gd name="T2" fmla="*/ 0 w 203"/>
                <a:gd name="T3" fmla="*/ 101 h 203"/>
                <a:gd name="T4" fmla="*/ 101 w 203"/>
                <a:gd name="T5" fmla="*/ 203 h 203"/>
                <a:gd name="T6" fmla="*/ 173 w 203"/>
                <a:gd name="T7" fmla="*/ 173 h 203"/>
                <a:gd name="T8" fmla="*/ 203 w 203"/>
                <a:gd name="T9" fmla="*/ 103 h 203"/>
                <a:gd name="T10" fmla="*/ 101 w 203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28" y="203"/>
                    <a:pt x="154" y="193"/>
                    <a:pt x="173" y="173"/>
                  </a:cubicBezTo>
                  <a:cubicBezTo>
                    <a:pt x="193" y="154"/>
                    <a:pt x="203" y="129"/>
                    <a:pt x="203" y="103"/>
                  </a:cubicBezTo>
                  <a:cubicBezTo>
                    <a:pt x="203" y="46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Freeform 7">
              <a:extLst>
                <a:ext uri="{FF2B5EF4-FFF2-40B4-BE49-F238E27FC236}">
                  <a16:creationId xmlns:a16="http://schemas.microsoft.com/office/drawing/2014/main" xmlns="" id="{64F11CE7-D4E4-44B2-8B64-48DA3B106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5838" y="7716838"/>
              <a:ext cx="5762625" cy="3557587"/>
            </a:xfrm>
            <a:custGeom>
              <a:avLst/>
              <a:gdLst>
                <a:gd name="T0" fmla="*/ 1675 w 1932"/>
                <a:gd name="T1" fmla="*/ 467 h 1192"/>
                <a:gd name="T2" fmla="*/ 1355 w 1932"/>
                <a:gd name="T3" fmla="*/ 144 h 1192"/>
                <a:gd name="T4" fmla="*/ 1243 w 1932"/>
                <a:gd name="T5" fmla="*/ 39 h 1192"/>
                <a:gd name="T6" fmla="*/ 901 w 1932"/>
                <a:gd name="T7" fmla="*/ 0 h 1192"/>
                <a:gd name="T8" fmla="*/ 861 w 1932"/>
                <a:gd name="T9" fmla="*/ 144 h 1192"/>
                <a:gd name="T10" fmla="*/ 598 w 1932"/>
                <a:gd name="T11" fmla="*/ 230 h 1192"/>
                <a:gd name="T12" fmla="*/ 127 w 1932"/>
                <a:gd name="T13" fmla="*/ 545 h 1192"/>
                <a:gd name="T14" fmla="*/ 0 w 1932"/>
                <a:gd name="T15" fmla="*/ 826 h 1192"/>
                <a:gd name="T16" fmla="*/ 196 w 1932"/>
                <a:gd name="T17" fmla="*/ 1002 h 1192"/>
                <a:gd name="T18" fmla="*/ 622 w 1932"/>
                <a:gd name="T19" fmla="*/ 1002 h 1192"/>
                <a:gd name="T20" fmla="*/ 1555 w 1932"/>
                <a:gd name="T21" fmla="*/ 1160 h 1192"/>
                <a:gd name="T22" fmla="*/ 1760 w 1932"/>
                <a:gd name="T23" fmla="*/ 1002 h 1192"/>
                <a:gd name="T24" fmla="*/ 1932 w 1932"/>
                <a:gd name="T25" fmla="*/ 697 h 1192"/>
                <a:gd name="T26" fmla="*/ 942 w 1932"/>
                <a:gd name="T27" fmla="*/ 80 h 1192"/>
                <a:gd name="T28" fmla="*/ 1163 w 1932"/>
                <a:gd name="T29" fmla="*/ 144 h 1192"/>
                <a:gd name="T30" fmla="*/ 942 w 1932"/>
                <a:gd name="T31" fmla="*/ 80 h 1192"/>
                <a:gd name="T32" fmla="*/ 410 w 1932"/>
                <a:gd name="T33" fmla="*/ 1087 h 1192"/>
                <a:gd name="T34" fmla="*/ 410 w 1932"/>
                <a:gd name="T35" fmla="*/ 803 h 1192"/>
                <a:gd name="T36" fmla="*/ 509 w 1932"/>
                <a:gd name="T37" fmla="*/ 1045 h 1192"/>
                <a:gd name="T38" fmla="*/ 1500 w 1932"/>
                <a:gd name="T39" fmla="*/ 1087 h 1192"/>
                <a:gd name="T40" fmla="*/ 1500 w 1932"/>
                <a:gd name="T41" fmla="*/ 803 h 1192"/>
                <a:gd name="T42" fmla="*/ 1599 w 1932"/>
                <a:gd name="T43" fmla="*/ 1045 h 1192"/>
                <a:gd name="T44" fmla="*/ 1718 w 1932"/>
                <a:gd name="T45" fmla="*/ 922 h 1192"/>
                <a:gd name="T46" fmla="*/ 1281 w 1932"/>
                <a:gd name="T47" fmla="*/ 922 h 1192"/>
                <a:gd name="T48" fmla="*/ 384 w 1932"/>
                <a:gd name="T49" fmla="*/ 726 h 1192"/>
                <a:gd name="T50" fmla="*/ 171 w 1932"/>
                <a:gd name="T51" fmla="*/ 922 h 1192"/>
                <a:gd name="T52" fmla="*/ 78 w 1932"/>
                <a:gd name="T53" fmla="*/ 712 h 1192"/>
                <a:gd name="T54" fmla="*/ 456 w 1932"/>
                <a:gd name="T55" fmla="*/ 536 h 1192"/>
                <a:gd name="T56" fmla="*/ 661 w 1932"/>
                <a:gd name="T57" fmla="*/ 278 h 1192"/>
                <a:gd name="T58" fmla="*/ 1355 w 1932"/>
                <a:gd name="T59" fmla="*/ 224 h 1192"/>
                <a:gd name="T60" fmla="*/ 1615 w 1932"/>
                <a:gd name="T61" fmla="*/ 519 h 1192"/>
                <a:gd name="T62" fmla="*/ 1797 w 1932"/>
                <a:gd name="T63" fmla="*/ 611 h 1192"/>
                <a:gd name="T64" fmla="*/ 1851 w 1932"/>
                <a:gd name="T65" fmla="*/ 826 h 1192"/>
                <a:gd name="T66" fmla="*/ 1760 w 1932"/>
                <a:gd name="T67" fmla="*/ 92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192">
                  <a:moveTo>
                    <a:pt x="1831" y="538"/>
                  </a:moveTo>
                  <a:cubicBezTo>
                    <a:pt x="1675" y="467"/>
                    <a:pt x="1675" y="467"/>
                    <a:pt x="1675" y="467"/>
                  </a:cubicBezTo>
                  <a:cubicBezTo>
                    <a:pt x="1539" y="247"/>
                    <a:pt x="1539" y="247"/>
                    <a:pt x="1539" y="247"/>
                  </a:cubicBezTo>
                  <a:cubicBezTo>
                    <a:pt x="1500" y="182"/>
                    <a:pt x="1429" y="144"/>
                    <a:pt x="1355" y="144"/>
                  </a:cubicBezTo>
                  <a:cubicBezTo>
                    <a:pt x="1243" y="144"/>
                    <a:pt x="1243" y="144"/>
                    <a:pt x="1243" y="144"/>
                  </a:cubicBezTo>
                  <a:cubicBezTo>
                    <a:pt x="1243" y="39"/>
                    <a:pt x="1243" y="39"/>
                    <a:pt x="1243" y="39"/>
                  </a:cubicBezTo>
                  <a:cubicBezTo>
                    <a:pt x="1243" y="18"/>
                    <a:pt x="1225" y="0"/>
                    <a:pt x="1204" y="0"/>
                  </a:cubicBezTo>
                  <a:cubicBezTo>
                    <a:pt x="1019" y="0"/>
                    <a:pt x="901" y="0"/>
                    <a:pt x="901" y="0"/>
                  </a:cubicBezTo>
                  <a:cubicBezTo>
                    <a:pt x="880" y="0"/>
                    <a:pt x="861" y="18"/>
                    <a:pt x="861" y="39"/>
                  </a:cubicBezTo>
                  <a:cubicBezTo>
                    <a:pt x="861" y="144"/>
                    <a:pt x="861" y="144"/>
                    <a:pt x="861" y="144"/>
                  </a:cubicBezTo>
                  <a:cubicBezTo>
                    <a:pt x="771" y="144"/>
                    <a:pt x="771" y="144"/>
                    <a:pt x="771" y="144"/>
                  </a:cubicBezTo>
                  <a:cubicBezTo>
                    <a:pt x="703" y="144"/>
                    <a:pt x="639" y="176"/>
                    <a:pt x="598" y="230"/>
                  </a:cubicBezTo>
                  <a:cubicBezTo>
                    <a:pt x="421" y="463"/>
                    <a:pt x="421" y="463"/>
                    <a:pt x="421" y="463"/>
                  </a:cubicBezTo>
                  <a:cubicBezTo>
                    <a:pt x="127" y="545"/>
                    <a:pt x="127" y="545"/>
                    <a:pt x="127" y="545"/>
                  </a:cubicBezTo>
                  <a:cubicBezTo>
                    <a:pt x="52" y="565"/>
                    <a:pt x="0" y="635"/>
                    <a:pt x="0" y="712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922"/>
                    <a:pt x="76" y="1002"/>
                    <a:pt x="171" y="1002"/>
                  </a:cubicBezTo>
                  <a:cubicBezTo>
                    <a:pt x="196" y="1002"/>
                    <a:pt x="196" y="1002"/>
                    <a:pt x="196" y="1002"/>
                  </a:cubicBezTo>
                  <a:cubicBezTo>
                    <a:pt x="228" y="1119"/>
                    <a:pt x="347" y="1192"/>
                    <a:pt x="465" y="1160"/>
                  </a:cubicBezTo>
                  <a:cubicBezTo>
                    <a:pt x="541" y="1140"/>
                    <a:pt x="602" y="1079"/>
                    <a:pt x="622" y="1002"/>
                  </a:cubicBezTo>
                  <a:cubicBezTo>
                    <a:pt x="1287" y="1002"/>
                    <a:pt x="1287" y="1002"/>
                    <a:pt x="1287" y="1002"/>
                  </a:cubicBezTo>
                  <a:cubicBezTo>
                    <a:pt x="1318" y="1119"/>
                    <a:pt x="1437" y="1192"/>
                    <a:pt x="1555" y="1160"/>
                  </a:cubicBezTo>
                  <a:cubicBezTo>
                    <a:pt x="1633" y="1140"/>
                    <a:pt x="1693" y="1079"/>
                    <a:pt x="1713" y="1002"/>
                  </a:cubicBezTo>
                  <a:cubicBezTo>
                    <a:pt x="1760" y="1002"/>
                    <a:pt x="1760" y="1002"/>
                    <a:pt x="1760" y="1002"/>
                  </a:cubicBezTo>
                  <a:cubicBezTo>
                    <a:pt x="1855" y="1002"/>
                    <a:pt x="1932" y="922"/>
                    <a:pt x="1932" y="826"/>
                  </a:cubicBezTo>
                  <a:cubicBezTo>
                    <a:pt x="1932" y="697"/>
                    <a:pt x="1932" y="697"/>
                    <a:pt x="1932" y="697"/>
                  </a:cubicBezTo>
                  <a:cubicBezTo>
                    <a:pt x="1932" y="629"/>
                    <a:pt x="1893" y="567"/>
                    <a:pt x="1831" y="538"/>
                  </a:cubicBezTo>
                  <a:close/>
                  <a:moveTo>
                    <a:pt x="942" y="80"/>
                  </a:moveTo>
                  <a:cubicBezTo>
                    <a:pt x="1045" y="80"/>
                    <a:pt x="1163" y="80"/>
                    <a:pt x="1163" y="80"/>
                  </a:cubicBezTo>
                  <a:cubicBezTo>
                    <a:pt x="1163" y="144"/>
                    <a:pt x="1163" y="144"/>
                    <a:pt x="1163" y="144"/>
                  </a:cubicBezTo>
                  <a:cubicBezTo>
                    <a:pt x="942" y="144"/>
                    <a:pt x="942" y="144"/>
                    <a:pt x="942" y="144"/>
                  </a:cubicBezTo>
                  <a:lnTo>
                    <a:pt x="942" y="80"/>
                  </a:lnTo>
                  <a:close/>
                  <a:moveTo>
                    <a:pt x="509" y="1045"/>
                  </a:moveTo>
                  <a:cubicBezTo>
                    <a:pt x="484" y="1071"/>
                    <a:pt x="449" y="1087"/>
                    <a:pt x="410" y="1087"/>
                  </a:cubicBezTo>
                  <a:cubicBezTo>
                    <a:pt x="332" y="1087"/>
                    <a:pt x="269" y="1023"/>
                    <a:pt x="269" y="945"/>
                  </a:cubicBezTo>
                  <a:cubicBezTo>
                    <a:pt x="269" y="868"/>
                    <a:pt x="332" y="803"/>
                    <a:pt x="410" y="803"/>
                  </a:cubicBezTo>
                  <a:cubicBezTo>
                    <a:pt x="486" y="803"/>
                    <a:pt x="550" y="868"/>
                    <a:pt x="550" y="945"/>
                  </a:cubicBezTo>
                  <a:cubicBezTo>
                    <a:pt x="550" y="984"/>
                    <a:pt x="535" y="1019"/>
                    <a:pt x="509" y="1045"/>
                  </a:cubicBezTo>
                  <a:close/>
                  <a:moveTo>
                    <a:pt x="1599" y="1045"/>
                  </a:moveTo>
                  <a:cubicBezTo>
                    <a:pt x="1574" y="1071"/>
                    <a:pt x="1539" y="1087"/>
                    <a:pt x="1500" y="1087"/>
                  </a:cubicBezTo>
                  <a:cubicBezTo>
                    <a:pt x="1422" y="1087"/>
                    <a:pt x="1359" y="1023"/>
                    <a:pt x="1359" y="945"/>
                  </a:cubicBezTo>
                  <a:cubicBezTo>
                    <a:pt x="1359" y="868"/>
                    <a:pt x="1422" y="803"/>
                    <a:pt x="1500" y="803"/>
                  </a:cubicBezTo>
                  <a:cubicBezTo>
                    <a:pt x="1577" y="803"/>
                    <a:pt x="1640" y="868"/>
                    <a:pt x="1640" y="945"/>
                  </a:cubicBezTo>
                  <a:cubicBezTo>
                    <a:pt x="1640" y="984"/>
                    <a:pt x="1625" y="1019"/>
                    <a:pt x="1599" y="1045"/>
                  </a:cubicBezTo>
                  <a:close/>
                  <a:moveTo>
                    <a:pt x="1760" y="922"/>
                  </a:moveTo>
                  <a:cubicBezTo>
                    <a:pt x="1718" y="922"/>
                    <a:pt x="1718" y="922"/>
                    <a:pt x="1718" y="922"/>
                  </a:cubicBezTo>
                  <a:cubicBezTo>
                    <a:pt x="1706" y="801"/>
                    <a:pt x="1596" y="712"/>
                    <a:pt x="1476" y="726"/>
                  </a:cubicBezTo>
                  <a:cubicBezTo>
                    <a:pt x="1373" y="737"/>
                    <a:pt x="1292" y="818"/>
                    <a:pt x="1281" y="922"/>
                  </a:cubicBezTo>
                  <a:cubicBezTo>
                    <a:pt x="628" y="922"/>
                    <a:pt x="628" y="922"/>
                    <a:pt x="628" y="922"/>
                  </a:cubicBezTo>
                  <a:cubicBezTo>
                    <a:pt x="614" y="801"/>
                    <a:pt x="506" y="712"/>
                    <a:pt x="384" y="726"/>
                  </a:cubicBezTo>
                  <a:cubicBezTo>
                    <a:pt x="283" y="737"/>
                    <a:pt x="201" y="818"/>
                    <a:pt x="191" y="922"/>
                  </a:cubicBezTo>
                  <a:cubicBezTo>
                    <a:pt x="171" y="922"/>
                    <a:pt x="171" y="922"/>
                    <a:pt x="171" y="922"/>
                  </a:cubicBezTo>
                  <a:cubicBezTo>
                    <a:pt x="120" y="922"/>
                    <a:pt x="78" y="878"/>
                    <a:pt x="78" y="826"/>
                  </a:cubicBezTo>
                  <a:cubicBezTo>
                    <a:pt x="78" y="712"/>
                    <a:pt x="78" y="712"/>
                    <a:pt x="78" y="712"/>
                  </a:cubicBezTo>
                  <a:cubicBezTo>
                    <a:pt x="78" y="670"/>
                    <a:pt x="107" y="632"/>
                    <a:pt x="147" y="621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64" y="534"/>
                    <a:pt x="471" y="529"/>
                    <a:pt x="476" y="522"/>
                  </a:cubicBezTo>
                  <a:cubicBezTo>
                    <a:pt x="661" y="278"/>
                    <a:pt x="661" y="278"/>
                    <a:pt x="661" y="278"/>
                  </a:cubicBezTo>
                  <a:cubicBezTo>
                    <a:pt x="687" y="244"/>
                    <a:pt x="729" y="224"/>
                    <a:pt x="771" y="224"/>
                  </a:cubicBezTo>
                  <a:cubicBezTo>
                    <a:pt x="1355" y="224"/>
                    <a:pt x="1355" y="224"/>
                    <a:pt x="1355" y="224"/>
                  </a:cubicBezTo>
                  <a:cubicBezTo>
                    <a:pt x="1402" y="224"/>
                    <a:pt x="1447" y="248"/>
                    <a:pt x="1472" y="288"/>
                  </a:cubicBezTo>
                  <a:cubicBezTo>
                    <a:pt x="1615" y="519"/>
                    <a:pt x="1615" y="519"/>
                    <a:pt x="1615" y="519"/>
                  </a:cubicBezTo>
                  <a:cubicBezTo>
                    <a:pt x="1619" y="526"/>
                    <a:pt x="1625" y="531"/>
                    <a:pt x="1633" y="534"/>
                  </a:cubicBezTo>
                  <a:cubicBezTo>
                    <a:pt x="1797" y="611"/>
                    <a:pt x="1797" y="611"/>
                    <a:pt x="1797" y="611"/>
                  </a:cubicBezTo>
                  <a:cubicBezTo>
                    <a:pt x="1831" y="626"/>
                    <a:pt x="1852" y="659"/>
                    <a:pt x="1851" y="697"/>
                  </a:cubicBezTo>
                  <a:cubicBezTo>
                    <a:pt x="1851" y="826"/>
                    <a:pt x="1851" y="826"/>
                    <a:pt x="1851" y="826"/>
                  </a:cubicBezTo>
                  <a:cubicBezTo>
                    <a:pt x="1852" y="826"/>
                    <a:pt x="1852" y="826"/>
                    <a:pt x="1852" y="826"/>
                  </a:cubicBezTo>
                  <a:cubicBezTo>
                    <a:pt x="1852" y="878"/>
                    <a:pt x="1812" y="922"/>
                    <a:pt x="1760" y="922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Rectangle 8">
              <a:extLst>
                <a:ext uri="{FF2B5EF4-FFF2-40B4-BE49-F238E27FC236}">
                  <a16:creationId xmlns:a16="http://schemas.microsoft.com/office/drawing/2014/main" xmlns="" id="{DC627D24-8E42-449F-A2A9-F0FC5101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Rectangle 9">
              <a:extLst>
                <a:ext uri="{FF2B5EF4-FFF2-40B4-BE49-F238E27FC236}">
                  <a16:creationId xmlns:a16="http://schemas.microsoft.com/office/drawing/2014/main" xmlns="" id="{A218694C-F2A6-43C7-956F-C93DF27C0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Rectangle 10">
              <a:extLst>
                <a:ext uri="{FF2B5EF4-FFF2-40B4-BE49-F238E27FC236}">
                  <a16:creationId xmlns:a16="http://schemas.microsoft.com/office/drawing/2014/main" xmlns="" id="{E681A109-0799-46BA-86F7-36796A3AD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Rectangle 11">
              <a:extLst>
                <a:ext uri="{FF2B5EF4-FFF2-40B4-BE49-F238E27FC236}">
                  <a16:creationId xmlns:a16="http://schemas.microsoft.com/office/drawing/2014/main" xmlns="" id="{51102219-5652-4DD0-B32B-BF3377947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Rectangle 12">
              <a:extLst>
                <a:ext uri="{FF2B5EF4-FFF2-40B4-BE49-F238E27FC236}">
                  <a16:creationId xmlns:a16="http://schemas.microsoft.com/office/drawing/2014/main" xmlns="" id="{41FBE444-36F5-4453-A28B-24A9E4E3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Rectangle 13">
              <a:extLst>
                <a:ext uri="{FF2B5EF4-FFF2-40B4-BE49-F238E27FC236}">
                  <a16:creationId xmlns:a16="http://schemas.microsoft.com/office/drawing/2014/main" xmlns="" id="{EC4BC2CA-F484-4D9D-B75D-9E55EA00A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2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Rectangle 14">
              <a:extLst>
                <a:ext uri="{FF2B5EF4-FFF2-40B4-BE49-F238E27FC236}">
                  <a16:creationId xmlns:a16="http://schemas.microsoft.com/office/drawing/2014/main" xmlns="" id="{E653DD35-9A1D-4B46-95BE-F4A1C4AB5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2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xmlns="" id="{623FAD67-EBEF-478F-AFA0-DA702221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7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Rectangle 16">
              <a:extLst>
                <a:ext uri="{FF2B5EF4-FFF2-40B4-BE49-F238E27FC236}">
                  <a16:creationId xmlns:a16="http://schemas.microsoft.com/office/drawing/2014/main" xmlns="" id="{D20625DE-7D96-4A58-9EBE-2D5C2AE9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Rectangle 17">
              <a:extLst>
                <a:ext uri="{FF2B5EF4-FFF2-40B4-BE49-F238E27FC236}">
                  <a16:creationId xmlns:a16="http://schemas.microsoft.com/office/drawing/2014/main" xmlns="" id="{E17DF221-CD5D-4B0B-8E09-FC93B8F60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Rectangle 18">
              <a:extLst>
                <a:ext uri="{FF2B5EF4-FFF2-40B4-BE49-F238E27FC236}">
                  <a16:creationId xmlns:a16="http://schemas.microsoft.com/office/drawing/2014/main" xmlns="" id="{201BB9DD-C3D3-4C08-88DF-B2B5F4A2D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Rectangle 19">
              <a:extLst>
                <a:ext uri="{FF2B5EF4-FFF2-40B4-BE49-F238E27FC236}">
                  <a16:creationId xmlns:a16="http://schemas.microsoft.com/office/drawing/2014/main" xmlns="" id="{D54CE025-1F09-4EE1-A70F-62CC3615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537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2" name="Agrupar 281">
            <a:extLst>
              <a:ext uri="{FF2B5EF4-FFF2-40B4-BE49-F238E27FC236}">
                <a16:creationId xmlns:a16="http://schemas.microsoft.com/office/drawing/2014/main" xmlns="" id="{874375F6-FA60-433D-998F-0A7E333C05C3}"/>
              </a:ext>
            </a:extLst>
          </p:cNvPr>
          <p:cNvGrpSpPr/>
          <p:nvPr/>
        </p:nvGrpSpPr>
        <p:grpSpPr>
          <a:xfrm>
            <a:off x="3575795" y="1568838"/>
            <a:ext cx="470315" cy="495509"/>
            <a:chOff x="10426700" y="8150225"/>
            <a:chExt cx="3200400" cy="3371850"/>
          </a:xfrm>
        </p:grpSpPr>
        <p:sp>
          <p:nvSpPr>
            <p:cNvPr id="283" name="Freeform 23">
              <a:extLst>
                <a:ext uri="{FF2B5EF4-FFF2-40B4-BE49-F238E27FC236}">
                  <a16:creationId xmlns:a16="http://schemas.microsoft.com/office/drawing/2014/main" xmlns="" id="{B0C89797-359C-4AC8-B488-C1D01CFD6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6700" y="8150225"/>
              <a:ext cx="3200400" cy="3371850"/>
            </a:xfrm>
            <a:custGeom>
              <a:avLst/>
              <a:gdLst>
                <a:gd name="T0" fmla="*/ 1051 w 1073"/>
                <a:gd name="T1" fmla="*/ 1064 h 1130"/>
                <a:gd name="T2" fmla="*/ 1049 w 1073"/>
                <a:gd name="T3" fmla="*/ 1062 h 1130"/>
                <a:gd name="T4" fmla="*/ 965 w 1073"/>
                <a:gd name="T5" fmla="*/ 977 h 1130"/>
                <a:gd name="T6" fmla="*/ 908 w 1073"/>
                <a:gd name="T7" fmla="*/ 920 h 1130"/>
                <a:gd name="T8" fmla="*/ 887 w 1073"/>
                <a:gd name="T9" fmla="*/ 898 h 1130"/>
                <a:gd name="T10" fmla="*/ 795 w 1073"/>
                <a:gd name="T11" fmla="*/ 805 h 1130"/>
                <a:gd name="T12" fmla="*/ 819 w 1073"/>
                <a:gd name="T13" fmla="*/ 805 h 1130"/>
                <a:gd name="T14" fmla="*/ 899 w 1073"/>
                <a:gd name="T15" fmla="*/ 725 h 1130"/>
                <a:gd name="T16" fmla="*/ 899 w 1073"/>
                <a:gd name="T17" fmla="*/ 201 h 1130"/>
                <a:gd name="T18" fmla="*/ 787 w 1073"/>
                <a:gd name="T19" fmla="*/ 21 h 1130"/>
                <a:gd name="T20" fmla="*/ 698 w 1073"/>
                <a:gd name="T21" fmla="*/ 0 h 1130"/>
                <a:gd name="T22" fmla="*/ 376 w 1073"/>
                <a:gd name="T23" fmla="*/ 0 h 1130"/>
                <a:gd name="T24" fmla="*/ 174 w 1073"/>
                <a:gd name="T25" fmla="*/ 201 h 1130"/>
                <a:gd name="T26" fmla="*/ 174 w 1073"/>
                <a:gd name="T27" fmla="*/ 725 h 1130"/>
                <a:gd name="T28" fmla="*/ 255 w 1073"/>
                <a:gd name="T29" fmla="*/ 805 h 1130"/>
                <a:gd name="T30" fmla="*/ 279 w 1073"/>
                <a:gd name="T31" fmla="*/ 805 h 1130"/>
                <a:gd name="T32" fmla="*/ 166 w 1073"/>
                <a:gd name="T33" fmla="*/ 920 h 1130"/>
                <a:gd name="T34" fmla="*/ 22 w 1073"/>
                <a:gd name="T35" fmla="*/ 1064 h 1130"/>
                <a:gd name="T36" fmla="*/ 53 w 1073"/>
                <a:gd name="T37" fmla="*/ 1130 h 1130"/>
                <a:gd name="T38" fmla="*/ 68 w 1073"/>
                <a:gd name="T39" fmla="*/ 1127 h 1130"/>
                <a:gd name="T40" fmla="*/ 81 w 1073"/>
                <a:gd name="T41" fmla="*/ 1118 h 1130"/>
                <a:gd name="T42" fmla="*/ 190 w 1073"/>
                <a:gd name="T43" fmla="*/ 1009 h 1130"/>
                <a:gd name="T44" fmla="*/ 227 w 1073"/>
                <a:gd name="T45" fmla="*/ 971 h 1130"/>
                <a:gd name="T46" fmla="*/ 243 w 1073"/>
                <a:gd name="T47" fmla="*/ 956 h 1130"/>
                <a:gd name="T48" fmla="*/ 243 w 1073"/>
                <a:gd name="T49" fmla="*/ 956 h 1130"/>
                <a:gd name="T50" fmla="*/ 322 w 1073"/>
                <a:gd name="T51" fmla="*/ 875 h 1130"/>
                <a:gd name="T52" fmla="*/ 392 w 1073"/>
                <a:gd name="T53" fmla="*/ 805 h 1130"/>
                <a:gd name="T54" fmla="*/ 681 w 1073"/>
                <a:gd name="T55" fmla="*/ 805 h 1130"/>
                <a:gd name="T56" fmla="*/ 751 w 1073"/>
                <a:gd name="T57" fmla="*/ 875 h 1130"/>
                <a:gd name="T58" fmla="*/ 830 w 1073"/>
                <a:gd name="T59" fmla="*/ 956 h 1130"/>
                <a:gd name="T60" fmla="*/ 831 w 1073"/>
                <a:gd name="T61" fmla="*/ 956 h 1130"/>
                <a:gd name="T62" fmla="*/ 923 w 1073"/>
                <a:gd name="T63" fmla="*/ 1050 h 1130"/>
                <a:gd name="T64" fmla="*/ 923 w 1073"/>
                <a:gd name="T65" fmla="*/ 1050 h 1130"/>
                <a:gd name="T66" fmla="*/ 991 w 1073"/>
                <a:gd name="T67" fmla="*/ 1118 h 1130"/>
                <a:gd name="T68" fmla="*/ 1020 w 1073"/>
                <a:gd name="T69" fmla="*/ 1130 h 1130"/>
                <a:gd name="T70" fmla="*/ 1021 w 1073"/>
                <a:gd name="T71" fmla="*/ 1130 h 1130"/>
                <a:gd name="T72" fmla="*/ 1051 w 1073"/>
                <a:gd name="T73" fmla="*/ 1064 h 1130"/>
                <a:gd name="T74" fmla="*/ 819 w 1073"/>
                <a:gd name="T75" fmla="*/ 403 h 1130"/>
                <a:gd name="T76" fmla="*/ 577 w 1073"/>
                <a:gd name="T77" fmla="*/ 403 h 1130"/>
                <a:gd name="T78" fmla="*/ 577 w 1073"/>
                <a:gd name="T79" fmla="*/ 241 h 1130"/>
                <a:gd name="T80" fmla="*/ 819 w 1073"/>
                <a:gd name="T81" fmla="*/ 241 h 1130"/>
                <a:gd name="T82" fmla="*/ 819 w 1073"/>
                <a:gd name="T83" fmla="*/ 403 h 1130"/>
                <a:gd name="T84" fmla="*/ 376 w 1073"/>
                <a:gd name="T85" fmla="*/ 80 h 1130"/>
                <a:gd name="T86" fmla="*/ 698 w 1073"/>
                <a:gd name="T87" fmla="*/ 80 h 1130"/>
                <a:gd name="T88" fmla="*/ 745 w 1073"/>
                <a:gd name="T89" fmla="*/ 90 h 1130"/>
                <a:gd name="T90" fmla="*/ 812 w 1073"/>
                <a:gd name="T91" fmla="*/ 161 h 1130"/>
                <a:gd name="T92" fmla="*/ 262 w 1073"/>
                <a:gd name="T93" fmla="*/ 161 h 1130"/>
                <a:gd name="T94" fmla="*/ 376 w 1073"/>
                <a:gd name="T95" fmla="*/ 80 h 1130"/>
                <a:gd name="T96" fmla="*/ 255 w 1073"/>
                <a:gd name="T97" fmla="*/ 241 h 1130"/>
                <a:gd name="T98" fmla="*/ 496 w 1073"/>
                <a:gd name="T99" fmla="*/ 241 h 1130"/>
                <a:gd name="T100" fmla="*/ 496 w 1073"/>
                <a:gd name="T101" fmla="*/ 403 h 1130"/>
                <a:gd name="T102" fmla="*/ 255 w 1073"/>
                <a:gd name="T103" fmla="*/ 403 h 1130"/>
                <a:gd name="T104" fmla="*/ 255 w 1073"/>
                <a:gd name="T105" fmla="*/ 241 h 1130"/>
                <a:gd name="T106" fmla="*/ 255 w 1073"/>
                <a:gd name="T107" fmla="*/ 725 h 1130"/>
                <a:gd name="T108" fmla="*/ 255 w 1073"/>
                <a:gd name="T109" fmla="*/ 483 h 1130"/>
                <a:gd name="T110" fmla="*/ 819 w 1073"/>
                <a:gd name="T111" fmla="*/ 483 h 1130"/>
                <a:gd name="T112" fmla="*/ 819 w 1073"/>
                <a:gd name="T113" fmla="*/ 725 h 1130"/>
                <a:gd name="T114" fmla="*/ 255 w 1073"/>
                <a:gd name="T115" fmla="*/ 72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3" h="1130">
                  <a:moveTo>
                    <a:pt x="1051" y="1064"/>
                  </a:moveTo>
                  <a:cubicBezTo>
                    <a:pt x="1050" y="1063"/>
                    <a:pt x="1050" y="1063"/>
                    <a:pt x="1049" y="1062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08" y="920"/>
                    <a:pt x="908" y="920"/>
                    <a:pt x="908" y="920"/>
                  </a:cubicBezTo>
                  <a:cubicBezTo>
                    <a:pt x="887" y="898"/>
                    <a:pt x="887" y="898"/>
                    <a:pt x="887" y="898"/>
                  </a:cubicBezTo>
                  <a:cubicBezTo>
                    <a:pt x="795" y="805"/>
                    <a:pt x="795" y="805"/>
                    <a:pt x="795" y="805"/>
                  </a:cubicBezTo>
                  <a:cubicBezTo>
                    <a:pt x="819" y="805"/>
                    <a:pt x="819" y="805"/>
                    <a:pt x="819" y="805"/>
                  </a:cubicBezTo>
                  <a:cubicBezTo>
                    <a:pt x="863" y="805"/>
                    <a:pt x="899" y="769"/>
                    <a:pt x="899" y="725"/>
                  </a:cubicBezTo>
                  <a:cubicBezTo>
                    <a:pt x="899" y="201"/>
                    <a:pt x="899" y="201"/>
                    <a:pt x="899" y="201"/>
                  </a:cubicBezTo>
                  <a:cubicBezTo>
                    <a:pt x="899" y="122"/>
                    <a:pt x="854" y="54"/>
                    <a:pt x="787" y="21"/>
                  </a:cubicBezTo>
                  <a:cubicBezTo>
                    <a:pt x="760" y="7"/>
                    <a:pt x="730" y="0"/>
                    <a:pt x="69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264" y="0"/>
                    <a:pt x="174" y="90"/>
                    <a:pt x="174" y="201"/>
                  </a:cubicBezTo>
                  <a:cubicBezTo>
                    <a:pt x="174" y="725"/>
                    <a:pt x="174" y="725"/>
                    <a:pt x="174" y="725"/>
                  </a:cubicBezTo>
                  <a:cubicBezTo>
                    <a:pt x="174" y="769"/>
                    <a:pt x="210" y="805"/>
                    <a:pt x="255" y="805"/>
                  </a:cubicBezTo>
                  <a:cubicBezTo>
                    <a:pt x="279" y="805"/>
                    <a:pt x="279" y="805"/>
                    <a:pt x="279" y="805"/>
                  </a:cubicBezTo>
                  <a:cubicBezTo>
                    <a:pt x="166" y="920"/>
                    <a:pt x="166" y="920"/>
                    <a:pt x="166" y="920"/>
                  </a:cubicBezTo>
                  <a:cubicBezTo>
                    <a:pt x="22" y="1064"/>
                    <a:pt x="22" y="1064"/>
                    <a:pt x="22" y="1064"/>
                  </a:cubicBezTo>
                  <a:cubicBezTo>
                    <a:pt x="0" y="1090"/>
                    <a:pt x="18" y="1130"/>
                    <a:pt x="53" y="1130"/>
                  </a:cubicBezTo>
                  <a:cubicBezTo>
                    <a:pt x="58" y="1130"/>
                    <a:pt x="64" y="1129"/>
                    <a:pt x="68" y="1127"/>
                  </a:cubicBezTo>
                  <a:cubicBezTo>
                    <a:pt x="73" y="1125"/>
                    <a:pt x="78" y="1122"/>
                    <a:pt x="81" y="1118"/>
                  </a:cubicBezTo>
                  <a:cubicBezTo>
                    <a:pt x="190" y="1009"/>
                    <a:pt x="190" y="1009"/>
                    <a:pt x="190" y="1009"/>
                  </a:cubicBezTo>
                  <a:cubicBezTo>
                    <a:pt x="227" y="971"/>
                    <a:pt x="227" y="971"/>
                    <a:pt x="227" y="971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322" y="875"/>
                    <a:pt x="322" y="875"/>
                    <a:pt x="322" y="875"/>
                  </a:cubicBezTo>
                  <a:cubicBezTo>
                    <a:pt x="392" y="805"/>
                    <a:pt x="392" y="805"/>
                    <a:pt x="392" y="805"/>
                  </a:cubicBezTo>
                  <a:cubicBezTo>
                    <a:pt x="681" y="805"/>
                    <a:pt x="681" y="805"/>
                    <a:pt x="681" y="805"/>
                  </a:cubicBezTo>
                  <a:cubicBezTo>
                    <a:pt x="751" y="875"/>
                    <a:pt x="751" y="875"/>
                    <a:pt x="751" y="875"/>
                  </a:cubicBezTo>
                  <a:cubicBezTo>
                    <a:pt x="830" y="956"/>
                    <a:pt x="830" y="956"/>
                    <a:pt x="830" y="956"/>
                  </a:cubicBezTo>
                  <a:cubicBezTo>
                    <a:pt x="831" y="956"/>
                    <a:pt x="831" y="956"/>
                    <a:pt x="831" y="956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91" y="1118"/>
                    <a:pt x="991" y="1118"/>
                    <a:pt x="991" y="1118"/>
                  </a:cubicBezTo>
                  <a:cubicBezTo>
                    <a:pt x="998" y="1126"/>
                    <a:pt x="1009" y="1130"/>
                    <a:pt x="1020" y="1130"/>
                  </a:cubicBezTo>
                  <a:cubicBezTo>
                    <a:pt x="1021" y="1130"/>
                    <a:pt x="1021" y="1130"/>
                    <a:pt x="1021" y="1130"/>
                  </a:cubicBezTo>
                  <a:cubicBezTo>
                    <a:pt x="1055" y="1130"/>
                    <a:pt x="1073" y="1089"/>
                    <a:pt x="1051" y="1064"/>
                  </a:cubicBezTo>
                  <a:close/>
                  <a:moveTo>
                    <a:pt x="819" y="403"/>
                  </a:moveTo>
                  <a:cubicBezTo>
                    <a:pt x="577" y="403"/>
                    <a:pt x="577" y="403"/>
                    <a:pt x="577" y="403"/>
                  </a:cubicBezTo>
                  <a:cubicBezTo>
                    <a:pt x="577" y="241"/>
                    <a:pt x="577" y="241"/>
                    <a:pt x="577" y="241"/>
                  </a:cubicBezTo>
                  <a:cubicBezTo>
                    <a:pt x="819" y="241"/>
                    <a:pt x="819" y="241"/>
                    <a:pt x="819" y="241"/>
                  </a:cubicBezTo>
                  <a:lnTo>
                    <a:pt x="819" y="403"/>
                  </a:lnTo>
                  <a:close/>
                  <a:moveTo>
                    <a:pt x="376" y="80"/>
                  </a:moveTo>
                  <a:cubicBezTo>
                    <a:pt x="698" y="80"/>
                    <a:pt x="698" y="80"/>
                    <a:pt x="698" y="80"/>
                  </a:cubicBezTo>
                  <a:cubicBezTo>
                    <a:pt x="715" y="80"/>
                    <a:pt x="731" y="84"/>
                    <a:pt x="745" y="90"/>
                  </a:cubicBezTo>
                  <a:cubicBezTo>
                    <a:pt x="776" y="103"/>
                    <a:pt x="801" y="129"/>
                    <a:pt x="81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78" y="114"/>
                    <a:pt x="323" y="80"/>
                    <a:pt x="376" y="80"/>
                  </a:cubicBezTo>
                  <a:close/>
                  <a:moveTo>
                    <a:pt x="255" y="241"/>
                  </a:moveTo>
                  <a:cubicBezTo>
                    <a:pt x="496" y="241"/>
                    <a:pt x="496" y="241"/>
                    <a:pt x="496" y="241"/>
                  </a:cubicBezTo>
                  <a:cubicBezTo>
                    <a:pt x="496" y="403"/>
                    <a:pt x="496" y="403"/>
                    <a:pt x="496" y="403"/>
                  </a:cubicBezTo>
                  <a:cubicBezTo>
                    <a:pt x="255" y="403"/>
                    <a:pt x="255" y="403"/>
                    <a:pt x="255" y="403"/>
                  </a:cubicBezTo>
                  <a:lnTo>
                    <a:pt x="255" y="241"/>
                  </a:lnTo>
                  <a:close/>
                  <a:moveTo>
                    <a:pt x="255" y="725"/>
                  </a:moveTo>
                  <a:cubicBezTo>
                    <a:pt x="255" y="483"/>
                    <a:pt x="255" y="483"/>
                    <a:pt x="255" y="483"/>
                  </a:cubicBezTo>
                  <a:cubicBezTo>
                    <a:pt x="819" y="483"/>
                    <a:pt x="819" y="483"/>
                    <a:pt x="819" y="483"/>
                  </a:cubicBezTo>
                  <a:cubicBezTo>
                    <a:pt x="819" y="725"/>
                    <a:pt x="819" y="725"/>
                    <a:pt x="819" y="725"/>
                  </a:cubicBezTo>
                  <a:lnTo>
                    <a:pt x="255" y="725"/>
                  </a:ln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Freeform 24">
              <a:extLst>
                <a:ext uri="{FF2B5EF4-FFF2-40B4-BE49-F238E27FC236}">
                  <a16:creationId xmlns:a16="http://schemas.microsoft.com/office/drawing/2014/main" xmlns="" id="{EEDBC457-FF9B-4F03-B8D8-1FBF1A9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2887" y="9686925"/>
              <a:ext cx="1100138" cy="530225"/>
            </a:xfrm>
            <a:custGeom>
              <a:avLst/>
              <a:gdLst>
                <a:gd name="T0" fmla="*/ 0 w 693"/>
                <a:gd name="T1" fmla="*/ 334 h 334"/>
                <a:gd name="T2" fmla="*/ 203 w 693"/>
                <a:gd name="T3" fmla="*/ 0 h 334"/>
                <a:gd name="T4" fmla="*/ 693 w 693"/>
                <a:gd name="T5" fmla="*/ 0 h 334"/>
                <a:gd name="T6" fmla="*/ 693 w 693"/>
                <a:gd name="T7" fmla="*/ 334 h 334"/>
                <a:gd name="T8" fmla="*/ 0 w 693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334">
                  <a:moveTo>
                    <a:pt x="0" y="334"/>
                  </a:moveTo>
                  <a:lnTo>
                    <a:pt x="203" y="0"/>
                  </a:lnTo>
                  <a:lnTo>
                    <a:pt x="693" y="0"/>
                  </a:lnTo>
                  <a:lnTo>
                    <a:pt x="69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Freeform 29">
              <a:extLst>
                <a:ext uri="{FF2B5EF4-FFF2-40B4-BE49-F238E27FC236}">
                  <a16:creationId xmlns:a16="http://schemas.microsoft.com/office/drawing/2014/main" xmlns="" id="{FFA375DE-4F5A-42E1-8BBA-03DEAF25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9050" y="10742613"/>
              <a:ext cx="1157288" cy="242887"/>
            </a:xfrm>
            <a:custGeom>
              <a:avLst/>
              <a:gdLst>
                <a:gd name="T0" fmla="*/ 348 w 388"/>
                <a:gd name="T1" fmla="*/ 81 h 81"/>
                <a:gd name="T2" fmla="*/ 40 w 388"/>
                <a:gd name="T3" fmla="*/ 81 h 81"/>
                <a:gd name="T4" fmla="*/ 0 w 388"/>
                <a:gd name="T5" fmla="*/ 40 h 81"/>
                <a:gd name="T6" fmla="*/ 0 w 388"/>
                <a:gd name="T7" fmla="*/ 40 h 81"/>
                <a:gd name="T8" fmla="*/ 40 w 388"/>
                <a:gd name="T9" fmla="*/ 0 h 81"/>
                <a:gd name="T10" fmla="*/ 348 w 388"/>
                <a:gd name="T11" fmla="*/ 0 h 81"/>
                <a:gd name="T12" fmla="*/ 388 w 388"/>
                <a:gd name="T13" fmla="*/ 40 h 81"/>
                <a:gd name="T14" fmla="*/ 388 w 388"/>
                <a:gd name="T15" fmla="*/ 40 h 81"/>
                <a:gd name="T16" fmla="*/ 348 w 38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81">
                  <a:moveTo>
                    <a:pt x="34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70" y="0"/>
                    <a:pt x="388" y="18"/>
                    <a:pt x="388" y="40"/>
                  </a:cubicBezTo>
                  <a:cubicBezTo>
                    <a:pt x="388" y="40"/>
                    <a:pt x="388" y="40"/>
                    <a:pt x="388" y="40"/>
                  </a:cubicBezTo>
                  <a:cubicBezTo>
                    <a:pt x="388" y="63"/>
                    <a:pt x="370" y="81"/>
                    <a:pt x="34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Freeform 30">
              <a:extLst>
                <a:ext uri="{FF2B5EF4-FFF2-40B4-BE49-F238E27FC236}">
                  <a16:creationId xmlns:a16="http://schemas.microsoft.com/office/drawing/2014/main" xmlns="" id="{82552F01-0CB2-47DB-84CA-156E37AE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0437" y="11176000"/>
              <a:ext cx="1814513" cy="241300"/>
            </a:xfrm>
            <a:custGeom>
              <a:avLst/>
              <a:gdLst>
                <a:gd name="T0" fmla="*/ 568 w 608"/>
                <a:gd name="T1" fmla="*/ 81 h 81"/>
                <a:gd name="T2" fmla="*/ 40 w 608"/>
                <a:gd name="T3" fmla="*/ 81 h 81"/>
                <a:gd name="T4" fmla="*/ 0 w 608"/>
                <a:gd name="T5" fmla="*/ 40 h 81"/>
                <a:gd name="T6" fmla="*/ 0 w 608"/>
                <a:gd name="T7" fmla="*/ 40 h 81"/>
                <a:gd name="T8" fmla="*/ 40 w 608"/>
                <a:gd name="T9" fmla="*/ 0 h 81"/>
                <a:gd name="T10" fmla="*/ 568 w 608"/>
                <a:gd name="T11" fmla="*/ 0 h 81"/>
                <a:gd name="T12" fmla="*/ 608 w 608"/>
                <a:gd name="T13" fmla="*/ 40 h 81"/>
                <a:gd name="T14" fmla="*/ 608 w 608"/>
                <a:gd name="T15" fmla="*/ 40 h 81"/>
                <a:gd name="T16" fmla="*/ 568 w 60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1">
                  <a:moveTo>
                    <a:pt x="56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0" y="0"/>
                    <a:pt x="608" y="18"/>
                    <a:pt x="608" y="40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8" y="63"/>
                    <a:pt x="590" y="81"/>
                    <a:pt x="56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992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mp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16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4.81481E-6 L -0.11654 -4.81481E-6 " pathEditMode="relative" rAng="0" ptsTypes="AA">
                                      <p:cBhvr>
                                        <p:cTn id="131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5E-6 -4.81481E-6 L -0.11654 -4.81481E-6 " pathEditMode="relative" rAng="0" ptsTypes="AA">
                                      <p:cBhvr>
                                        <p:cTn id="133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19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accel="50000" decel="5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2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.55112E-17 0.03403 L 5.55112E-17 -4.81481E-6 " pathEditMode="relative" rAng="0" ptsTypes="AA">
                                      <p:cBhvr>
                                        <p:cTn id="142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0.03403 L -4.375E-6 -4.81481E-6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4.375E-6 0.03403 L -4.375E-6 -4.81481E-6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40" grpId="0" animBg="1"/>
      <p:bldP spid="141" grpId="0"/>
      <p:bldP spid="173" grpId="0" animBg="1"/>
      <p:bldP spid="174" grpId="0" animBg="1"/>
      <p:bldP spid="175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5" grpId="0" animBg="1"/>
      <p:bldP spid="186" grpId="0" animBg="1"/>
      <p:bldP spid="189" grpId="0" animBg="1"/>
      <p:bldP spid="190" grpId="0" animBg="1"/>
      <p:bldP spid="193" grpId="0" animBg="1"/>
      <p:bldP spid="194" grpId="0" animBg="1"/>
      <p:bldP spid="197" grpId="0" animBg="1"/>
      <p:bldP spid="198" grpId="0" animBg="1"/>
      <p:bldP spid="199" grpId="0" animBg="1"/>
      <p:bldP spid="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6433715" y="1975833"/>
            <a:ext cx="117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uso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6433715" y="2412197"/>
            <a:ext cx="16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preferência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3057984" y="347966"/>
            <a:ext cx="3685624" cy="1086476"/>
            <a:chOff x="111718" y="546283"/>
            <a:chExt cx="3685624" cy="1086476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546283"/>
              <a:ext cx="29899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mobilidade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111718" y="1109539"/>
              <a:ext cx="3685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(diferença de gênero)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0" name="Freeform 5">
            <a:extLst>
              <a:ext uri="{FF2B5EF4-FFF2-40B4-BE49-F238E27FC236}">
                <a16:creationId xmlns:a16="http://schemas.microsoft.com/office/drawing/2014/main" xmlns="" id="{C2022870-F3BB-4421-94B5-643C805618D3}"/>
              </a:ext>
            </a:extLst>
          </p:cNvPr>
          <p:cNvSpPr>
            <a:spLocks/>
          </p:cNvSpPr>
          <p:nvPr/>
        </p:nvSpPr>
        <p:spPr bwMode="auto">
          <a:xfrm>
            <a:off x="-7601623" y="1172313"/>
            <a:ext cx="13362141" cy="5868544"/>
          </a:xfrm>
          <a:custGeom>
            <a:avLst/>
            <a:gdLst>
              <a:gd name="T0" fmla="*/ 0 w 1315"/>
              <a:gd name="T1" fmla="*/ 566 h 577"/>
              <a:gd name="T2" fmla="*/ 1315 w 1315"/>
              <a:gd name="T3" fmla="*/ 577 h 577"/>
              <a:gd name="T4" fmla="*/ 983 w 1315"/>
              <a:gd name="T5" fmla="*/ 2 h 577"/>
              <a:gd name="T6" fmla="*/ 979 w 1315"/>
              <a:gd name="T7" fmla="*/ 1 h 577"/>
              <a:gd name="T8" fmla="*/ 0 w 1315"/>
              <a:gd name="T9" fmla="*/ 56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577">
                <a:moveTo>
                  <a:pt x="0" y="566"/>
                </a:moveTo>
                <a:cubicBezTo>
                  <a:pt x="1315" y="577"/>
                  <a:pt x="1315" y="577"/>
                  <a:pt x="1315" y="577"/>
                </a:cubicBezTo>
                <a:cubicBezTo>
                  <a:pt x="983" y="2"/>
                  <a:pt x="983" y="2"/>
                  <a:pt x="983" y="2"/>
                </a:cubicBezTo>
                <a:cubicBezTo>
                  <a:pt x="982" y="1"/>
                  <a:pt x="980" y="0"/>
                  <a:pt x="979" y="1"/>
                </a:cubicBezTo>
                <a:lnTo>
                  <a:pt x="0" y="566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Freeform 6">
            <a:extLst>
              <a:ext uri="{FF2B5EF4-FFF2-40B4-BE49-F238E27FC236}">
                <a16:creationId xmlns:a16="http://schemas.microsoft.com/office/drawing/2014/main" xmlns="" id="{383DA7A9-0FB5-4D69-968F-8C11AB087443}"/>
              </a:ext>
            </a:extLst>
          </p:cNvPr>
          <p:cNvSpPr>
            <a:spLocks/>
          </p:cNvSpPr>
          <p:nvPr/>
        </p:nvSpPr>
        <p:spPr bwMode="auto">
          <a:xfrm>
            <a:off x="1527585" y="408627"/>
            <a:ext cx="820738" cy="724745"/>
          </a:xfrm>
          <a:custGeom>
            <a:avLst/>
            <a:gdLst>
              <a:gd name="T0" fmla="*/ 86 w 91"/>
              <a:gd name="T1" fmla="*/ 79 h 80"/>
              <a:gd name="T2" fmla="*/ 5 w 91"/>
              <a:gd name="T3" fmla="*/ 79 h 80"/>
              <a:gd name="T4" fmla="*/ 1 w 91"/>
              <a:gd name="T5" fmla="*/ 75 h 80"/>
              <a:gd name="T6" fmla="*/ 43 w 91"/>
              <a:gd name="T7" fmla="*/ 2 h 80"/>
              <a:gd name="T8" fmla="*/ 48 w 91"/>
              <a:gd name="T9" fmla="*/ 2 h 80"/>
              <a:gd name="T10" fmla="*/ 90 w 91"/>
              <a:gd name="T11" fmla="*/ 75 h 80"/>
              <a:gd name="T12" fmla="*/ 86 w 91"/>
              <a:gd name="T13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80">
                <a:moveTo>
                  <a:pt x="86" y="79"/>
                </a:moveTo>
                <a:cubicBezTo>
                  <a:pt x="61" y="68"/>
                  <a:pt x="31" y="68"/>
                  <a:pt x="5" y="79"/>
                </a:cubicBezTo>
                <a:cubicBezTo>
                  <a:pt x="2" y="80"/>
                  <a:pt x="0" y="77"/>
                  <a:pt x="1" y="75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0"/>
                  <a:pt x="47" y="0"/>
                  <a:pt x="48" y="2"/>
                </a:cubicBezTo>
                <a:cubicBezTo>
                  <a:pt x="90" y="75"/>
                  <a:pt x="90" y="75"/>
                  <a:pt x="90" y="75"/>
                </a:cubicBezTo>
                <a:cubicBezTo>
                  <a:pt x="91" y="77"/>
                  <a:pt x="89" y="80"/>
                  <a:pt x="86" y="79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8631229" y="19758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8631229" y="241219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8631229" y="310704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xmlns="" id="{AE6EEDB8-A084-4FE5-8200-BC5FB15FB077}"/>
              </a:ext>
            </a:extLst>
          </p:cNvPr>
          <p:cNvSpPr txBox="1"/>
          <p:nvPr/>
        </p:nvSpPr>
        <p:spPr>
          <a:xfrm>
            <a:off x="8698554" y="47062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009260" y="1975833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009262" y="241219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009262" y="310704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009262" y="426991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xmlns="" id="{28167AA6-224B-41F5-947A-C99A663C7689}"/>
              </a:ext>
            </a:extLst>
          </p:cNvPr>
          <p:cNvSpPr txBox="1"/>
          <p:nvPr/>
        </p:nvSpPr>
        <p:spPr>
          <a:xfrm>
            <a:off x="10076587" y="47062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8693746" y="426991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130" name="Agrupar 129">
            <a:extLst>
              <a:ext uri="{FF2B5EF4-FFF2-40B4-BE49-F238E27FC236}">
                <a16:creationId xmlns:a16="http://schemas.microsoft.com/office/drawing/2014/main" xmlns="" id="{439D5041-827D-40DB-B57E-9F6B6D7688FE}"/>
              </a:ext>
            </a:extLst>
          </p:cNvPr>
          <p:cNvGrpSpPr/>
          <p:nvPr/>
        </p:nvGrpSpPr>
        <p:grpSpPr>
          <a:xfrm>
            <a:off x="9989599" y="1104055"/>
            <a:ext cx="623372" cy="627586"/>
            <a:chOff x="2524125" y="1766888"/>
            <a:chExt cx="3287713" cy="3309938"/>
          </a:xfrm>
        </p:grpSpPr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xmlns="" id="{6E86F2A4-3E7F-4DD8-B3D6-630645EC4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125" y="1766888"/>
              <a:ext cx="3287713" cy="3309938"/>
            </a:xfrm>
            <a:custGeom>
              <a:avLst/>
              <a:gdLst>
                <a:gd name="T0" fmla="*/ 1100 w 1101"/>
                <a:gd name="T1" fmla="*/ 0 h 1109"/>
                <a:gd name="T2" fmla="*/ 743 w 1101"/>
                <a:gd name="T3" fmla="*/ 0 h 1109"/>
                <a:gd name="T4" fmla="*/ 743 w 1101"/>
                <a:gd name="T5" fmla="*/ 80 h 1109"/>
                <a:gd name="T6" fmla="*/ 959 w 1101"/>
                <a:gd name="T7" fmla="*/ 80 h 1109"/>
                <a:gd name="T8" fmla="*/ 728 w 1101"/>
                <a:gd name="T9" fmla="*/ 312 h 1109"/>
                <a:gd name="T10" fmla="*/ 447 w 1101"/>
                <a:gd name="T11" fmla="*/ 213 h 1109"/>
                <a:gd name="T12" fmla="*/ 0 w 1101"/>
                <a:gd name="T13" fmla="*/ 661 h 1109"/>
                <a:gd name="T14" fmla="*/ 447 w 1101"/>
                <a:gd name="T15" fmla="*/ 1109 h 1109"/>
                <a:gd name="T16" fmla="*/ 895 w 1101"/>
                <a:gd name="T17" fmla="*/ 661 h 1109"/>
                <a:gd name="T18" fmla="*/ 785 w 1101"/>
                <a:gd name="T19" fmla="*/ 368 h 1109"/>
                <a:gd name="T20" fmla="*/ 1021 w 1101"/>
                <a:gd name="T21" fmla="*/ 132 h 1109"/>
                <a:gd name="T22" fmla="*/ 1021 w 1101"/>
                <a:gd name="T23" fmla="*/ 338 h 1109"/>
                <a:gd name="T24" fmla="*/ 1101 w 1101"/>
                <a:gd name="T25" fmla="*/ 338 h 1109"/>
                <a:gd name="T26" fmla="*/ 1101 w 1101"/>
                <a:gd name="T27" fmla="*/ 1 h 1109"/>
                <a:gd name="T28" fmla="*/ 1100 w 1101"/>
                <a:gd name="T29" fmla="*/ 1 h 1109"/>
                <a:gd name="T30" fmla="*/ 1100 w 1101"/>
                <a:gd name="T31" fmla="*/ 0 h 1109"/>
                <a:gd name="T32" fmla="*/ 447 w 1101"/>
                <a:gd name="T33" fmla="*/ 1029 h 1109"/>
                <a:gd name="T34" fmla="*/ 80 w 1101"/>
                <a:gd name="T35" fmla="*/ 661 h 1109"/>
                <a:gd name="T36" fmla="*/ 447 w 1101"/>
                <a:gd name="T37" fmla="*/ 293 h 1109"/>
                <a:gd name="T38" fmla="*/ 815 w 1101"/>
                <a:gd name="T39" fmla="*/ 661 h 1109"/>
                <a:gd name="T40" fmla="*/ 447 w 1101"/>
                <a:gd name="T41" fmla="*/ 102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1" h="1109">
                  <a:moveTo>
                    <a:pt x="1100" y="0"/>
                  </a:moveTo>
                  <a:cubicBezTo>
                    <a:pt x="743" y="0"/>
                    <a:pt x="743" y="0"/>
                    <a:pt x="743" y="0"/>
                  </a:cubicBezTo>
                  <a:cubicBezTo>
                    <a:pt x="743" y="80"/>
                    <a:pt x="743" y="80"/>
                    <a:pt x="743" y="80"/>
                  </a:cubicBezTo>
                  <a:cubicBezTo>
                    <a:pt x="959" y="80"/>
                    <a:pt x="959" y="80"/>
                    <a:pt x="959" y="80"/>
                  </a:cubicBezTo>
                  <a:cubicBezTo>
                    <a:pt x="728" y="312"/>
                    <a:pt x="728" y="312"/>
                    <a:pt x="728" y="312"/>
                  </a:cubicBezTo>
                  <a:cubicBezTo>
                    <a:pt x="651" y="250"/>
                    <a:pt x="553" y="213"/>
                    <a:pt x="447" y="213"/>
                  </a:cubicBezTo>
                  <a:cubicBezTo>
                    <a:pt x="201" y="213"/>
                    <a:pt x="0" y="414"/>
                    <a:pt x="0" y="661"/>
                  </a:cubicBezTo>
                  <a:cubicBezTo>
                    <a:pt x="0" y="908"/>
                    <a:pt x="201" y="1109"/>
                    <a:pt x="447" y="1109"/>
                  </a:cubicBezTo>
                  <a:cubicBezTo>
                    <a:pt x="694" y="1109"/>
                    <a:pt x="895" y="908"/>
                    <a:pt x="895" y="661"/>
                  </a:cubicBezTo>
                  <a:cubicBezTo>
                    <a:pt x="895" y="549"/>
                    <a:pt x="854" y="446"/>
                    <a:pt x="785" y="368"/>
                  </a:cubicBezTo>
                  <a:cubicBezTo>
                    <a:pt x="1021" y="132"/>
                    <a:pt x="1021" y="132"/>
                    <a:pt x="1021" y="132"/>
                  </a:cubicBezTo>
                  <a:cubicBezTo>
                    <a:pt x="1021" y="338"/>
                    <a:pt x="1021" y="338"/>
                    <a:pt x="1021" y="338"/>
                  </a:cubicBezTo>
                  <a:cubicBezTo>
                    <a:pt x="1101" y="338"/>
                    <a:pt x="1101" y="338"/>
                    <a:pt x="1101" y="338"/>
                  </a:cubicBezTo>
                  <a:cubicBezTo>
                    <a:pt x="1101" y="1"/>
                    <a:pt x="1101" y="1"/>
                    <a:pt x="1101" y="1"/>
                  </a:cubicBezTo>
                  <a:cubicBezTo>
                    <a:pt x="1100" y="1"/>
                    <a:pt x="1100" y="1"/>
                    <a:pt x="1100" y="1"/>
                  </a:cubicBezTo>
                  <a:lnTo>
                    <a:pt x="1100" y="0"/>
                  </a:lnTo>
                  <a:close/>
                  <a:moveTo>
                    <a:pt x="447" y="1029"/>
                  </a:moveTo>
                  <a:cubicBezTo>
                    <a:pt x="245" y="1029"/>
                    <a:pt x="80" y="864"/>
                    <a:pt x="80" y="661"/>
                  </a:cubicBezTo>
                  <a:cubicBezTo>
                    <a:pt x="80" y="458"/>
                    <a:pt x="245" y="293"/>
                    <a:pt x="447" y="293"/>
                  </a:cubicBezTo>
                  <a:cubicBezTo>
                    <a:pt x="650" y="293"/>
                    <a:pt x="815" y="458"/>
                    <a:pt x="815" y="661"/>
                  </a:cubicBezTo>
                  <a:cubicBezTo>
                    <a:pt x="815" y="864"/>
                    <a:pt x="650" y="1029"/>
                    <a:pt x="447" y="1029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7">
              <a:extLst>
                <a:ext uri="{FF2B5EF4-FFF2-40B4-BE49-F238E27FC236}">
                  <a16:creationId xmlns:a16="http://schemas.microsoft.com/office/drawing/2014/main" xmlns="" id="{E5CED410-701E-45E5-AADD-4CF7B752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2892426"/>
              <a:ext cx="1484313" cy="1851025"/>
            </a:xfrm>
            <a:custGeom>
              <a:avLst/>
              <a:gdLst>
                <a:gd name="T0" fmla="*/ 338 w 497"/>
                <a:gd name="T1" fmla="*/ 0 h 620"/>
                <a:gd name="T2" fmla="*/ 0 w 497"/>
                <a:gd name="T3" fmla="*/ 578 h 620"/>
                <a:gd name="T4" fmla="*/ 161 w 497"/>
                <a:gd name="T5" fmla="*/ 620 h 620"/>
                <a:gd name="T6" fmla="*/ 497 w 497"/>
                <a:gd name="T7" fmla="*/ 284 h 620"/>
                <a:gd name="T8" fmla="*/ 338 w 497"/>
                <a:gd name="T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620">
                  <a:moveTo>
                    <a:pt x="33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48" y="605"/>
                    <a:pt x="103" y="620"/>
                    <a:pt x="161" y="620"/>
                  </a:cubicBezTo>
                  <a:cubicBezTo>
                    <a:pt x="347" y="620"/>
                    <a:pt x="497" y="469"/>
                    <a:pt x="497" y="284"/>
                  </a:cubicBezTo>
                  <a:cubicBezTo>
                    <a:pt x="497" y="164"/>
                    <a:pt x="433" y="59"/>
                    <a:pt x="338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xmlns="" id="{A0C4F588-FF6D-4FEE-B2A6-8F5BB83180EC}"/>
              </a:ext>
            </a:extLst>
          </p:cNvPr>
          <p:cNvGrpSpPr/>
          <p:nvPr/>
        </p:nvGrpSpPr>
        <p:grpSpPr>
          <a:xfrm>
            <a:off x="8654531" y="1013885"/>
            <a:ext cx="507188" cy="746784"/>
            <a:chOff x="7172325" y="2403476"/>
            <a:chExt cx="2674938" cy="3938588"/>
          </a:xfrm>
        </p:grpSpPr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xmlns="" id="{0D8A91FB-8729-4B9C-839A-67DE805E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2325" y="2403476"/>
              <a:ext cx="2674938" cy="3938588"/>
            </a:xfrm>
            <a:custGeom>
              <a:avLst/>
              <a:gdLst>
                <a:gd name="T0" fmla="*/ 896 w 896"/>
                <a:gd name="T1" fmla="*/ 448 h 1320"/>
                <a:gd name="T2" fmla="*/ 448 w 896"/>
                <a:gd name="T3" fmla="*/ 0 h 1320"/>
                <a:gd name="T4" fmla="*/ 0 w 896"/>
                <a:gd name="T5" fmla="*/ 448 h 1320"/>
                <a:gd name="T6" fmla="*/ 408 w 896"/>
                <a:gd name="T7" fmla="*/ 894 h 1320"/>
                <a:gd name="T8" fmla="*/ 408 w 896"/>
                <a:gd name="T9" fmla="*/ 1071 h 1320"/>
                <a:gd name="T10" fmla="*/ 235 w 896"/>
                <a:gd name="T11" fmla="*/ 1071 h 1320"/>
                <a:gd name="T12" fmla="*/ 235 w 896"/>
                <a:gd name="T13" fmla="*/ 1151 h 1320"/>
                <a:gd name="T14" fmla="*/ 408 w 896"/>
                <a:gd name="T15" fmla="*/ 1151 h 1320"/>
                <a:gd name="T16" fmla="*/ 408 w 896"/>
                <a:gd name="T17" fmla="*/ 1320 h 1320"/>
                <a:gd name="T18" fmla="*/ 488 w 896"/>
                <a:gd name="T19" fmla="*/ 1320 h 1320"/>
                <a:gd name="T20" fmla="*/ 488 w 896"/>
                <a:gd name="T21" fmla="*/ 1151 h 1320"/>
                <a:gd name="T22" fmla="*/ 661 w 896"/>
                <a:gd name="T23" fmla="*/ 1151 h 1320"/>
                <a:gd name="T24" fmla="*/ 661 w 896"/>
                <a:gd name="T25" fmla="*/ 1071 h 1320"/>
                <a:gd name="T26" fmla="*/ 488 w 896"/>
                <a:gd name="T27" fmla="*/ 1071 h 1320"/>
                <a:gd name="T28" fmla="*/ 488 w 896"/>
                <a:gd name="T29" fmla="*/ 894 h 1320"/>
                <a:gd name="T30" fmla="*/ 896 w 896"/>
                <a:gd name="T31" fmla="*/ 448 h 1320"/>
                <a:gd name="T32" fmla="*/ 80 w 896"/>
                <a:gd name="T33" fmla="*/ 448 h 1320"/>
                <a:gd name="T34" fmla="*/ 448 w 896"/>
                <a:gd name="T35" fmla="*/ 80 h 1320"/>
                <a:gd name="T36" fmla="*/ 816 w 896"/>
                <a:gd name="T37" fmla="*/ 448 h 1320"/>
                <a:gd name="T38" fmla="*/ 448 w 896"/>
                <a:gd name="T39" fmla="*/ 816 h 1320"/>
                <a:gd name="T40" fmla="*/ 80 w 896"/>
                <a:gd name="T41" fmla="*/ 448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6" h="1320">
                  <a:moveTo>
                    <a:pt x="896" y="448"/>
                  </a:moveTo>
                  <a:cubicBezTo>
                    <a:pt x="896" y="201"/>
                    <a:pt x="695" y="0"/>
                    <a:pt x="448" y="0"/>
                  </a:cubicBezTo>
                  <a:cubicBezTo>
                    <a:pt x="201" y="0"/>
                    <a:pt x="0" y="201"/>
                    <a:pt x="0" y="448"/>
                  </a:cubicBezTo>
                  <a:cubicBezTo>
                    <a:pt x="0" y="682"/>
                    <a:pt x="180" y="874"/>
                    <a:pt x="408" y="894"/>
                  </a:cubicBezTo>
                  <a:cubicBezTo>
                    <a:pt x="408" y="1071"/>
                    <a:pt x="408" y="1071"/>
                    <a:pt x="408" y="1071"/>
                  </a:cubicBezTo>
                  <a:cubicBezTo>
                    <a:pt x="235" y="1071"/>
                    <a:pt x="235" y="1071"/>
                    <a:pt x="235" y="1071"/>
                  </a:cubicBezTo>
                  <a:cubicBezTo>
                    <a:pt x="235" y="1151"/>
                    <a:pt x="235" y="1151"/>
                    <a:pt x="235" y="1151"/>
                  </a:cubicBezTo>
                  <a:cubicBezTo>
                    <a:pt x="408" y="1151"/>
                    <a:pt x="408" y="1151"/>
                    <a:pt x="408" y="1151"/>
                  </a:cubicBezTo>
                  <a:cubicBezTo>
                    <a:pt x="408" y="1320"/>
                    <a:pt x="408" y="1320"/>
                    <a:pt x="408" y="1320"/>
                  </a:cubicBezTo>
                  <a:cubicBezTo>
                    <a:pt x="488" y="1320"/>
                    <a:pt x="488" y="1320"/>
                    <a:pt x="488" y="1320"/>
                  </a:cubicBezTo>
                  <a:cubicBezTo>
                    <a:pt x="488" y="1151"/>
                    <a:pt x="488" y="1151"/>
                    <a:pt x="488" y="1151"/>
                  </a:cubicBezTo>
                  <a:cubicBezTo>
                    <a:pt x="661" y="1151"/>
                    <a:pt x="661" y="1151"/>
                    <a:pt x="661" y="1151"/>
                  </a:cubicBezTo>
                  <a:cubicBezTo>
                    <a:pt x="661" y="1071"/>
                    <a:pt x="661" y="1071"/>
                    <a:pt x="661" y="1071"/>
                  </a:cubicBezTo>
                  <a:cubicBezTo>
                    <a:pt x="488" y="1071"/>
                    <a:pt x="488" y="1071"/>
                    <a:pt x="488" y="1071"/>
                  </a:cubicBezTo>
                  <a:cubicBezTo>
                    <a:pt x="488" y="894"/>
                    <a:pt x="488" y="894"/>
                    <a:pt x="488" y="894"/>
                  </a:cubicBezTo>
                  <a:cubicBezTo>
                    <a:pt x="716" y="874"/>
                    <a:pt x="896" y="682"/>
                    <a:pt x="896" y="448"/>
                  </a:cubicBezTo>
                  <a:close/>
                  <a:moveTo>
                    <a:pt x="80" y="448"/>
                  </a:moveTo>
                  <a:cubicBezTo>
                    <a:pt x="80" y="245"/>
                    <a:pt x="245" y="80"/>
                    <a:pt x="448" y="80"/>
                  </a:cubicBezTo>
                  <a:cubicBezTo>
                    <a:pt x="651" y="80"/>
                    <a:pt x="816" y="245"/>
                    <a:pt x="816" y="448"/>
                  </a:cubicBezTo>
                  <a:cubicBezTo>
                    <a:pt x="816" y="651"/>
                    <a:pt x="651" y="816"/>
                    <a:pt x="448" y="816"/>
                  </a:cubicBezTo>
                  <a:cubicBezTo>
                    <a:pt x="245" y="816"/>
                    <a:pt x="80" y="651"/>
                    <a:pt x="80" y="448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xmlns="" id="{8C1B5AA7-F8AC-47DF-B418-7A0B1092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2892426"/>
              <a:ext cx="1484313" cy="1851025"/>
            </a:xfrm>
            <a:custGeom>
              <a:avLst/>
              <a:gdLst>
                <a:gd name="T0" fmla="*/ 338 w 497"/>
                <a:gd name="T1" fmla="*/ 0 h 620"/>
                <a:gd name="T2" fmla="*/ 0 w 497"/>
                <a:gd name="T3" fmla="*/ 578 h 620"/>
                <a:gd name="T4" fmla="*/ 161 w 497"/>
                <a:gd name="T5" fmla="*/ 620 h 620"/>
                <a:gd name="T6" fmla="*/ 497 w 497"/>
                <a:gd name="T7" fmla="*/ 284 h 620"/>
                <a:gd name="T8" fmla="*/ 338 w 497"/>
                <a:gd name="T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620">
                  <a:moveTo>
                    <a:pt x="33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48" y="605"/>
                    <a:pt x="103" y="620"/>
                    <a:pt x="161" y="620"/>
                  </a:cubicBezTo>
                  <a:cubicBezTo>
                    <a:pt x="347" y="620"/>
                    <a:pt x="497" y="469"/>
                    <a:pt x="497" y="284"/>
                  </a:cubicBezTo>
                  <a:cubicBezTo>
                    <a:pt x="497" y="164"/>
                    <a:pt x="433" y="59"/>
                    <a:pt x="338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6" name="CaixaDeTexto 135">
            <a:extLst>
              <a:ext uri="{FF2B5EF4-FFF2-40B4-BE49-F238E27FC236}">
                <a16:creationId xmlns:a16="http://schemas.microsoft.com/office/drawing/2014/main" xmlns="" id="{C1888CED-5F5E-4BB9-AC42-1C0FFE9D1550}"/>
              </a:ext>
            </a:extLst>
          </p:cNvPr>
          <p:cNvSpPr txBox="1"/>
          <p:nvPr/>
        </p:nvSpPr>
        <p:spPr>
          <a:xfrm>
            <a:off x="6433715" y="3107041"/>
            <a:ext cx="117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conforto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xmlns="" id="{76555354-3E2D-4946-B12F-B904BEAD45C0}"/>
              </a:ext>
            </a:extLst>
          </p:cNvPr>
          <p:cNvSpPr txBox="1"/>
          <p:nvPr/>
        </p:nvSpPr>
        <p:spPr>
          <a:xfrm>
            <a:off x="6433715" y="3543405"/>
            <a:ext cx="16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segurança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xmlns="" id="{B490D19A-AC76-4614-819D-B5F27F5D038F}"/>
              </a:ext>
            </a:extLst>
          </p:cNvPr>
          <p:cNvSpPr txBox="1"/>
          <p:nvPr/>
        </p:nvSpPr>
        <p:spPr>
          <a:xfrm>
            <a:off x="6433715" y="4269912"/>
            <a:ext cx="117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uso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xmlns="" id="{FEFFD621-061F-4F59-B054-C085F9FA7DA0}"/>
              </a:ext>
            </a:extLst>
          </p:cNvPr>
          <p:cNvSpPr txBox="1"/>
          <p:nvPr/>
        </p:nvSpPr>
        <p:spPr>
          <a:xfrm>
            <a:off x="6433715" y="4706276"/>
            <a:ext cx="16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preferência</a:t>
            </a:r>
          </a:p>
        </p:txBody>
      </p:sp>
      <p:grpSp>
        <p:nvGrpSpPr>
          <p:cNvPr id="142" name="Group 4">
            <a:extLst>
              <a:ext uri="{FF2B5EF4-FFF2-40B4-BE49-F238E27FC236}">
                <a16:creationId xmlns:a16="http://schemas.microsoft.com/office/drawing/2014/main" xmlns="" id="{3B84287B-18C0-4908-B02E-784B0CA746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22132" y="3296906"/>
            <a:ext cx="840526" cy="452948"/>
            <a:chOff x="2" y="1"/>
            <a:chExt cx="2893" cy="1559"/>
          </a:xfrm>
          <a:solidFill>
            <a:srgbClr val="003838"/>
          </a:solidFill>
        </p:grpSpPr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xmlns="" id="{8F8736DB-A2CB-4899-8E33-623FE81BF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1"/>
              <a:ext cx="2893" cy="1559"/>
            </a:xfrm>
            <a:custGeom>
              <a:avLst/>
              <a:gdLst>
                <a:gd name="T0" fmla="*/ 1458 w 1538"/>
                <a:gd name="T1" fmla="*/ 311 h 828"/>
                <a:gd name="T2" fmla="*/ 1334 w 1538"/>
                <a:gd name="T3" fmla="*/ 255 h 828"/>
                <a:gd name="T4" fmla="*/ 1225 w 1538"/>
                <a:gd name="T5" fmla="*/ 81 h 828"/>
                <a:gd name="T6" fmla="*/ 1079 w 1538"/>
                <a:gd name="T7" fmla="*/ 0 h 828"/>
                <a:gd name="T8" fmla="*/ 614 w 1538"/>
                <a:gd name="T9" fmla="*/ 0 h 828"/>
                <a:gd name="T10" fmla="*/ 476 w 1538"/>
                <a:gd name="T11" fmla="*/ 68 h 828"/>
                <a:gd name="T12" fmla="*/ 335 w 1538"/>
                <a:gd name="T13" fmla="*/ 252 h 828"/>
                <a:gd name="T14" fmla="*/ 101 w 1538"/>
                <a:gd name="T15" fmla="*/ 317 h 828"/>
                <a:gd name="T16" fmla="*/ 0 w 1538"/>
                <a:gd name="T17" fmla="*/ 449 h 828"/>
                <a:gd name="T18" fmla="*/ 0 w 1538"/>
                <a:gd name="T19" fmla="*/ 539 h 828"/>
                <a:gd name="T20" fmla="*/ 136 w 1538"/>
                <a:gd name="T21" fmla="*/ 678 h 828"/>
                <a:gd name="T22" fmla="*/ 156 w 1538"/>
                <a:gd name="T23" fmla="*/ 678 h 828"/>
                <a:gd name="T24" fmla="*/ 370 w 1538"/>
                <a:gd name="T25" fmla="*/ 803 h 828"/>
                <a:gd name="T26" fmla="*/ 495 w 1538"/>
                <a:gd name="T27" fmla="*/ 678 h 828"/>
                <a:gd name="T28" fmla="*/ 1025 w 1538"/>
                <a:gd name="T29" fmla="*/ 678 h 828"/>
                <a:gd name="T30" fmla="*/ 1238 w 1538"/>
                <a:gd name="T31" fmla="*/ 803 h 828"/>
                <a:gd name="T32" fmla="*/ 1364 w 1538"/>
                <a:gd name="T33" fmla="*/ 678 h 828"/>
                <a:gd name="T34" fmla="*/ 1401 w 1538"/>
                <a:gd name="T35" fmla="*/ 678 h 828"/>
                <a:gd name="T36" fmla="*/ 1538 w 1538"/>
                <a:gd name="T37" fmla="*/ 539 h 828"/>
                <a:gd name="T38" fmla="*/ 1538 w 1538"/>
                <a:gd name="T39" fmla="*/ 437 h 828"/>
                <a:gd name="T40" fmla="*/ 1458 w 1538"/>
                <a:gd name="T41" fmla="*/ 311 h 828"/>
                <a:gd name="T42" fmla="*/ 326 w 1538"/>
                <a:gd name="T43" fmla="*/ 745 h 828"/>
                <a:gd name="T44" fmla="*/ 214 w 1538"/>
                <a:gd name="T45" fmla="*/ 633 h 828"/>
                <a:gd name="T46" fmla="*/ 326 w 1538"/>
                <a:gd name="T47" fmla="*/ 521 h 828"/>
                <a:gd name="T48" fmla="*/ 438 w 1538"/>
                <a:gd name="T49" fmla="*/ 633 h 828"/>
                <a:gd name="T50" fmla="*/ 438 w 1538"/>
                <a:gd name="T51" fmla="*/ 633 h 828"/>
                <a:gd name="T52" fmla="*/ 326 w 1538"/>
                <a:gd name="T53" fmla="*/ 745 h 828"/>
                <a:gd name="T54" fmla="*/ 1194 w 1538"/>
                <a:gd name="T55" fmla="*/ 745 h 828"/>
                <a:gd name="T56" fmla="*/ 1082 w 1538"/>
                <a:gd name="T57" fmla="*/ 633 h 828"/>
                <a:gd name="T58" fmla="*/ 1194 w 1538"/>
                <a:gd name="T59" fmla="*/ 521 h 828"/>
                <a:gd name="T60" fmla="*/ 1306 w 1538"/>
                <a:gd name="T61" fmla="*/ 633 h 828"/>
                <a:gd name="T62" fmla="*/ 1306 w 1538"/>
                <a:gd name="T63" fmla="*/ 633 h 828"/>
                <a:gd name="T64" fmla="*/ 1194 w 1538"/>
                <a:gd name="T65" fmla="*/ 745 h 828"/>
                <a:gd name="T66" fmla="*/ 1475 w 1538"/>
                <a:gd name="T67" fmla="*/ 539 h 828"/>
                <a:gd name="T68" fmla="*/ 1401 w 1538"/>
                <a:gd name="T69" fmla="*/ 615 h 828"/>
                <a:gd name="T70" fmla="*/ 1368 w 1538"/>
                <a:gd name="T71" fmla="*/ 615 h 828"/>
                <a:gd name="T72" fmla="*/ 1175 w 1538"/>
                <a:gd name="T73" fmla="*/ 460 h 828"/>
                <a:gd name="T74" fmla="*/ 1020 w 1538"/>
                <a:gd name="T75" fmla="*/ 615 h 828"/>
                <a:gd name="T76" fmla="*/ 500 w 1538"/>
                <a:gd name="T77" fmla="*/ 615 h 828"/>
                <a:gd name="T78" fmla="*/ 306 w 1538"/>
                <a:gd name="T79" fmla="*/ 460 h 828"/>
                <a:gd name="T80" fmla="*/ 152 w 1538"/>
                <a:gd name="T81" fmla="*/ 615 h 828"/>
                <a:gd name="T82" fmla="*/ 136 w 1538"/>
                <a:gd name="T83" fmla="*/ 615 h 828"/>
                <a:gd name="T84" fmla="*/ 62 w 1538"/>
                <a:gd name="T85" fmla="*/ 539 h 828"/>
                <a:gd name="T86" fmla="*/ 62 w 1538"/>
                <a:gd name="T87" fmla="*/ 449 h 828"/>
                <a:gd name="T88" fmla="*/ 117 w 1538"/>
                <a:gd name="T89" fmla="*/ 377 h 828"/>
                <a:gd name="T90" fmla="*/ 363 w 1538"/>
                <a:gd name="T91" fmla="*/ 310 h 828"/>
                <a:gd name="T92" fmla="*/ 379 w 1538"/>
                <a:gd name="T93" fmla="*/ 299 h 828"/>
                <a:gd name="T94" fmla="*/ 526 w 1538"/>
                <a:gd name="T95" fmla="*/ 106 h 828"/>
                <a:gd name="T96" fmla="*/ 614 w 1538"/>
                <a:gd name="T97" fmla="*/ 63 h 828"/>
                <a:gd name="T98" fmla="*/ 1079 w 1538"/>
                <a:gd name="T99" fmla="*/ 63 h 828"/>
                <a:gd name="T100" fmla="*/ 1172 w 1538"/>
                <a:gd name="T101" fmla="*/ 114 h 828"/>
                <a:gd name="T102" fmla="*/ 1286 w 1538"/>
                <a:gd name="T103" fmla="*/ 296 h 828"/>
                <a:gd name="T104" fmla="*/ 1300 w 1538"/>
                <a:gd name="T105" fmla="*/ 308 h 828"/>
                <a:gd name="T106" fmla="*/ 1431 w 1538"/>
                <a:gd name="T107" fmla="*/ 369 h 828"/>
                <a:gd name="T108" fmla="*/ 1474 w 1538"/>
                <a:gd name="T109" fmla="*/ 437 h 828"/>
                <a:gd name="T110" fmla="*/ 1474 w 1538"/>
                <a:gd name="T111" fmla="*/ 539 h 828"/>
                <a:gd name="T112" fmla="*/ 1475 w 1538"/>
                <a:gd name="T113" fmla="*/ 53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828">
                  <a:moveTo>
                    <a:pt x="1458" y="311"/>
                  </a:moveTo>
                  <a:cubicBezTo>
                    <a:pt x="1334" y="255"/>
                    <a:pt x="1334" y="255"/>
                    <a:pt x="1334" y="255"/>
                  </a:cubicBezTo>
                  <a:cubicBezTo>
                    <a:pt x="1225" y="81"/>
                    <a:pt x="1225" y="81"/>
                    <a:pt x="1225" y="81"/>
                  </a:cubicBezTo>
                  <a:cubicBezTo>
                    <a:pt x="1194" y="30"/>
                    <a:pt x="1138" y="0"/>
                    <a:pt x="1079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60" y="0"/>
                    <a:pt x="509" y="25"/>
                    <a:pt x="476" y="68"/>
                  </a:cubicBezTo>
                  <a:cubicBezTo>
                    <a:pt x="335" y="252"/>
                    <a:pt x="335" y="252"/>
                    <a:pt x="335" y="252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41" y="333"/>
                    <a:pt x="0" y="388"/>
                    <a:pt x="0" y="44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615"/>
                    <a:pt x="60" y="678"/>
                    <a:pt x="136" y="678"/>
                  </a:cubicBezTo>
                  <a:cubicBezTo>
                    <a:pt x="156" y="678"/>
                    <a:pt x="156" y="678"/>
                    <a:pt x="156" y="678"/>
                  </a:cubicBezTo>
                  <a:cubicBezTo>
                    <a:pt x="181" y="771"/>
                    <a:pt x="276" y="828"/>
                    <a:pt x="370" y="803"/>
                  </a:cubicBezTo>
                  <a:cubicBezTo>
                    <a:pt x="431" y="787"/>
                    <a:pt x="479" y="739"/>
                    <a:pt x="495" y="678"/>
                  </a:cubicBezTo>
                  <a:cubicBezTo>
                    <a:pt x="1025" y="678"/>
                    <a:pt x="1025" y="678"/>
                    <a:pt x="1025" y="678"/>
                  </a:cubicBezTo>
                  <a:cubicBezTo>
                    <a:pt x="1049" y="771"/>
                    <a:pt x="1144" y="828"/>
                    <a:pt x="1238" y="803"/>
                  </a:cubicBezTo>
                  <a:cubicBezTo>
                    <a:pt x="1300" y="787"/>
                    <a:pt x="1348" y="739"/>
                    <a:pt x="1364" y="678"/>
                  </a:cubicBezTo>
                  <a:cubicBezTo>
                    <a:pt x="1401" y="678"/>
                    <a:pt x="1401" y="678"/>
                    <a:pt x="1401" y="678"/>
                  </a:cubicBezTo>
                  <a:cubicBezTo>
                    <a:pt x="1477" y="678"/>
                    <a:pt x="1538" y="615"/>
                    <a:pt x="1538" y="539"/>
                  </a:cubicBezTo>
                  <a:cubicBezTo>
                    <a:pt x="1538" y="437"/>
                    <a:pt x="1538" y="437"/>
                    <a:pt x="1538" y="437"/>
                  </a:cubicBezTo>
                  <a:cubicBezTo>
                    <a:pt x="1538" y="383"/>
                    <a:pt x="1507" y="334"/>
                    <a:pt x="1458" y="311"/>
                  </a:cubicBezTo>
                  <a:close/>
                  <a:moveTo>
                    <a:pt x="326" y="745"/>
                  </a:moveTo>
                  <a:cubicBezTo>
                    <a:pt x="264" y="745"/>
                    <a:pt x="214" y="695"/>
                    <a:pt x="214" y="633"/>
                  </a:cubicBezTo>
                  <a:cubicBezTo>
                    <a:pt x="214" y="572"/>
                    <a:pt x="264" y="521"/>
                    <a:pt x="326" y="521"/>
                  </a:cubicBezTo>
                  <a:cubicBezTo>
                    <a:pt x="387" y="521"/>
                    <a:pt x="438" y="572"/>
                    <a:pt x="438" y="633"/>
                  </a:cubicBezTo>
                  <a:cubicBezTo>
                    <a:pt x="438" y="633"/>
                    <a:pt x="438" y="633"/>
                    <a:pt x="438" y="633"/>
                  </a:cubicBezTo>
                  <a:cubicBezTo>
                    <a:pt x="438" y="695"/>
                    <a:pt x="388" y="745"/>
                    <a:pt x="326" y="745"/>
                  </a:cubicBezTo>
                  <a:close/>
                  <a:moveTo>
                    <a:pt x="1194" y="745"/>
                  </a:moveTo>
                  <a:cubicBezTo>
                    <a:pt x="1132" y="745"/>
                    <a:pt x="1082" y="695"/>
                    <a:pt x="1082" y="633"/>
                  </a:cubicBezTo>
                  <a:cubicBezTo>
                    <a:pt x="1082" y="572"/>
                    <a:pt x="1132" y="521"/>
                    <a:pt x="1194" y="521"/>
                  </a:cubicBezTo>
                  <a:cubicBezTo>
                    <a:pt x="1256" y="521"/>
                    <a:pt x="1306" y="572"/>
                    <a:pt x="1306" y="633"/>
                  </a:cubicBezTo>
                  <a:cubicBezTo>
                    <a:pt x="1306" y="633"/>
                    <a:pt x="1306" y="633"/>
                    <a:pt x="1306" y="633"/>
                  </a:cubicBezTo>
                  <a:cubicBezTo>
                    <a:pt x="1306" y="695"/>
                    <a:pt x="1256" y="745"/>
                    <a:pt x="1194" y="745"/>
                  </a:cubicBezTo>
                  <a:close/>
                  <a:moveTo>
                    <a:pt x="1475" y="539"/>
                  </a:moveTo>
                  <a:cubicBezTo>
                    <a:pt x="1475" y="580"/>
                    <a:pt x="1443" y="615"/>
                    <a:pt x="1401" y="615"/>
                  </a:cubicBezTo>
                  <a:cubicBezTo>
                    <a:pt x="1368" y="615"/>
                    <a:pt x="1368" y="615"/>
                    <a:pt x="1368" y="615"/>
                  </a:cubicBezTo>
                  <a:cubicBezTo>
                    <a:pt x="1358" y="519"/>
                    <a:pt x="1271" y="449"/>
                    <a:pt x="1175" y="460"/>
                  </a:cubicBezTo>
                  <a:cubicBezTo>
                    <a:pt x="1093" y="469"/>
                    <a:pt x="1029" y="533"/>
                    <a:pt x="1020" y="615"/>
                  </a:cubicBezTo>
                  <a:cubicBezTo>
                    <a:pt x="500" y="615"/>
                    <a:pt x="500" y="615"/>
                    <a:pt x="500" y="615"/>
                  </a:cubicBezTo>
                  <a:cubicBezTo>
                    <a:pt x="489" y="519"/>
                    <a:pt x="403" y="449"/>
                    <a:pt x="306" y="460"/>
                  </a:cubicBezTo>
                  <a:cubicBezTo>
                    <a:pt x="225" y="469"/>
                    <a:pt x="160" y="533"/>
                    <a:pt x="152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95" y="615"/>
                    <a:pt x="62" y="580"/>
                    <a:pt x="62" y="539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2" y="416"/>
                    <a:pt x="85" y="386"/>
                    <a:pt x="117" y="377"/>
                  </a:cubicBezTo>
                  <a:cubicBezTo>
                    <a:pt x="363" y="310"/>
                    <a:pt x="363" y="310"/>
                    <a:pt x="363" y="310"/>
                  </a:cubicBezTo>
                  <a:cubicBezTo>
                    <a:pt x="369" y="308"/>
                    <a:pt x="375" y="304"/>
                    <a:pt x="379" y="299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47" y="79"/>
                    <a:pt x="580" y="63"/>
                    <a:pt x="614" y="63"/>
                  </a:cubicBezTo>
                  <a:cubicBezTo>
                    <a:pt x="1079" y="63"/>
                    <a:pt x="1079" y="63"/>
                    <a:pt x="1079" y="63"/>
                  </a:cubicBezTo>
                  <a:cubicBezTo>
                    <a:pt x="1116" y="63"/>
                    <a:pt x="1152" y="82"/>
                    <a:pt x="1172" y="114"/>
                  </a:cubicBezTo>
                  <a:cubicBezTo>
                    <a:pt x="1286" y="296"/>
                    <a:pt x="1286" y="296"/>
                    <a:pt x="1286" y="296"/>
                  </a:cubicBezTo>
                  <a:cubicBezTo>
                    <a:pt x="1289" y="302"/>
                    <a:pt x="1294" y="306"/>
                    <a:pt x="1300" y="308"/>
                  </a:cubicBezTo>
                  <a:cubicBezTo>
                    <a:pt x="1431" y="369"/>
                    <a:pt x="1431" y="369"/>
                    <a:pt x="1431" y="369"/>
                  </a:cubicBezTo>
                  <a:cubicBezTo>
                    <a:pt x="1458" y="381"/>
                    <a:pt x="1475" y="407"/>
                    <a:pt x="1474" y="437"/>
                  </a:cubicBezTo>
                  <a:cubicBezTo>
                    <a:pt x="1474" y="539"/>
                    <a:pt x="1474" y="539"/>
                    <a:pt x="1474" y="539"/>
                  </a:cubicBezTo>
                  <a:lnTo>
                    <a:pt x="1475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xmlns="" id="{2A521BEE-A3FC-4B46-A208-8055DCE0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76"/>
              <a:ext cx="1251" cy="926"/>
            </a:xfrm>
            <a:custGeom>
              <a:avLst/>
              <a:gdLst>
                <a:gd name="T0" fmla="*/ 621 w 665"/>
                <a:gd name="T1" fmla="*/ 492 h 492"/>
                <a:gd name="T2" fmla="*/ 664 w 665"/>
                <a:gd name="T3" fmla="*/ 452 h 492"/>
                <a:gd name="T4" fmla="*/ 664 w 665"/>
                <a:gd name="T5" fmla="*/ 344 h 492"/>
                <a:gd name="T6" fmla="*/ 639 w 665"/>
                <a:gd name="T7" fmla="*/ 303 h 492"/>
                <a:gd name="T8" fmla="*/ 507 w 665"/>
                <a:gd name="T9" fmla="*/ 243 h 492"/>
                <a:gd name="T10" fmla="*/ 480 w 665"/>
                <a:gd name="T11" fmla="*/ 219 h 492"/>
                <a:gd name="T12" fmla="*/ 366 w 665"/>
                <a:gd name="T13" fmla="*/ 37 h 492"/>
                <a:gd name="T14" fmla="*/ 300 w 665"/>
                <a:gd name="T15" fmla="*/ 0 h 492"/>
                <a:gd name="T16" fmla="*/ 299 w 665"/>
                <a:gd name="T17" fmla="*/ 0 h 492"/>
                <a:gd name="T18" fmla="*/ 288 w 665"/>
                <a:gd name="T19" fmla="*/ 0 h 492"/>
                <a:gd name="T20" fmla="*/ 0 w 665"/>
                <a:gd name="T21" fmla="*/ 492 h 492"/>
                <a:gd name="T22" fmla="*/ 215 w 665"/>
                <a:gd name="T23" fmla="*/ 492 h 492"/>
                <a:gd name="T24" fmla="*/ 392 w 665"/>
                <a:gd name="T25" fmla="*/ 337 h 492"/>
                <a:gd name="T26" fmla="*/ 542 w 665"/>
                <a:gd name="T27" fmla="*/ 381 h 492"/>
                <a:gd name="T28" fmla="*/ 613 w 665"/>
                <a:gd name="T29" fmla="*/ 492 h 492"/>
                <a:gd name="T30" fmla="*/ 621 w 665"/>
                <a:gd name="T3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5" h="492">
                  <a:moveTo>
                    <a:pt x="621" y="492"/>
                  </a:moveTo>
                  <a:cubicBezTo>
                    <a:pt x="644" y="492"/>
                    <a:pt x="662" y="474"/>
                    <a:pt x="664" y="452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5" y="326"/>
                    <a:pt x="655" y="310"/>
                    <a:pt x="639" y="303"/>
                  </a:cubicBezTo>
                  <a:cubicBezTo>
                    <a:pt x="507" y="243"/>
                    <a:pt x="507" y="243"/>
                    <a:pt x="507" y="243"/>
                  </a:cubicBezTo>
                  <a:cubicBezTo>
                    <a:pt x="496" y="237"/>
                    <a:pt x="486" y="229"/>
                    <a:pt x="480" y="219"/>
                  </a:cubicBezTo>
                  <a:cubicBezTo>
                    <a:pt x="366" y="37"/>
                    <a:pt x="366" y="37"/>
                    <a:pt x="366" y="37"/>
                  </a:cubicBezTo>
                  <a:cubicBezTo>
                    <a:pt x="352" y="14"/>
                    <a:pt x="327" y="0"/>
                    <a:pt x="30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15" y="492"/>
                    <a:pt x="215" y="492"/>
                    <a:pt x="215" y="492"/>
                  </a:cubicBezTo>
                  <a:cubicBezTo>
                    <a:pt x="235" y="410"/>
                    <a:pt x="306" y="346"/>
                    <a:pt x="392" y="337"/>
                  </a:cubicBezTo>
                  <a:cubicBezTo>
                    <a:pt x="446" y="331"/>
                    <a:pt x="500" y="347"/>
                    <a:pt x="542" y="381"/>
                  </a:cubicBezTo>
                  <a:cubicBezTo>
                    <a:pt x="578" y="410"/>
                    <a:pt x="603" y="448"/>
                    <a:pt x="613" y="492"/>
                  </a:cubicBezTo>
                  <a:lnTo>
                    <a:pt x="621" y="49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xmlns="" id="{C0EA6684-D28B-4727-947A-ECB5976E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38"/>
              <a:ext cx="308" cy="309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40 w 164"/>
                <a:gd name="T7" fmla="*/ 140 h 164"/>
                <a:gd name="T8" fmla="*/ 164 w 164"/>
                <a:gd name="T9" fmla="*/ 83 h 164"/>
                <a:gd name="T10" fmla="*/ 82 w 16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04" y="164"/>
                    <a:pt x="125" y="156"/>
                    <a:pt x="140" y="140"/>
                  </a:cubicBezTo>
                  <a:cubicBezTo>
                    <a:pt x="156" y="125"/>
                    <a:pt x="164" y="104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8" name="Agrupar 147">
            <a:extLst>
              <a:ext uri="{FF2B5EF4-FFF2-40B4-BE49-F238E27FC236}">
                <a16:creationId xmlns:a16="http://schemas.microsoft.com/office/drawing/2014/main" xmlns="" id="{9BFDB9C1-D5A6-4573-80A9-0A821971C755}"/>
              </a:ext>
            </a:extLst>
          </p:cNvPr>
          <p:cNvGrpSpPr/>
          <p:nvPr/>
        </p:nvGrpSpPr>
        <p:grpSpPr>
          <a:xfrm>
            <a:off x="5315814" y="2162434"/>
            <a:ext cx="846844" cy="522804"/>
            <a:chOff x="-985838" y="7716838"/>
            <a:chExt cx="5762625" cy="3557587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xmlns="" id="{E8191537-4795-48B5-9EFD-8CA6D3FF6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2" y="8531225"/>
              <a:ext cx="2522538" cy="1808162"/>
            </a:xfrm>
            <a:custGeom>
              <a:avLst/>
              <a:gdLst>
                <a:gd name="T0" fmla="*/ 790 w 846"/>
                <a:gd name="T1" fmla="*/ 606 h 606"/>
                <a:gd name="T2" fmla="*/ 845 w 846"/>
                <a:gd name="T3" fmla="*/ 557 h 606"/>
                <a:gd name="T4" fmla="*/ 845 w 846"/>
                <a:gd name="T5" fmla="*/ 424 h 606"/>
                <a:gd name="T6" fmla="*/ 813 w 846"/>
                <a:gd name="T7" fmla="*/ 373 h 606"/>
                <a:gd name="T8" fmla="*/ 645 w 846"/>
                <a:gd name="T9" fmla="*/ 299 h 606"/>
                <a:gd name="T10" fmla="*/ 611 w 846"/>
                <a:gd name="T11" fmla="*/ 270 h 606"/>
                <a:gd name="T12" fmla="*/ 466 w 846"/>
                <a:gd name="T13" fmla="*/ 45 h 606"/>
                <a:gd name="T14" fmla="*/ 382 w 846"/>
                <a:gd name="T15" fmla="*/ 0 h 606"/>
                <a:gd name="T16" fmla="*/ 381 w 846"/>
                <a:gd name="T17" fmla="*/ 0 h 606"/>
                <a:gd name="T18" fmla="*/ 367 w 846"/>
                <a:gd name="T19" fmla="*/ 0 h 606"/>
                <a:gd name="T20" fmla="*/ 0 w 846"/>
                <a:gd name="T21" fmla="*/ 606 h 606"/>
                <a:gd name="T22" fmla="*/ 274 w 846"/>
                <a:gd name="T23" fmla="*/ 606 h 606"/>
                <a:gd name="T24" fmla="*/ 499 w 846"/>
                <a:gd name="T25" fmla="*/ 415 h 606"/>
                <a:gd name="T26" fmla="*/ 690 w 846"/>
                <a:gd name="T27" fmla="*/ 469 h 606"/>
                <a:gd name="T28" fmla="*/ 780 w 846"/>
                <a:gd name="T29" fmla="*/ 606 h 606"/>
                <a:gd name="T30" fmla="*/ 790 w 846"/>
                <a:gd name="T31" fmla="*/ 606 h 606"/>
                <a:gd name="T32" fmla="*/ 790 w 846"/>
                <a:gd name="T3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606">
                  <a:moveTo>
                    <a:pt x="790" y="606"/>
                  </a:moveTo>
                  <a:cubicBezTo>
                    <a:pt x="820" y="606"/>
                    <a:pt x="842" y="584"/>
                    <a:pt x="845" y="557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02"/>
                    <a:pt x="834" y="382"/>
                    <a:pt x="813" y="373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31" y="292"/>
                    <a:pt x="618" y="282"/>
                    <a:pt x="611" y="270"/>
                  </a:cubicBezTo>
                  <a:cubicBezTo>
                    <a:pt x="466" y="45"/>
                    <a:pt x="466" y="45"/>
                    <a:pt x="466" y="45"/>
                  </a:cubicBezTo>
                  <a:cubicBezTo>
                    <a:pt x="448" y="17"/>
                    <a:pt x="416" y="0"/>
                    <a:pt x="38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74" y="606"/>
                    <a:pt x="274" y="606"/>
                    <a:pt x="274" y="606"/>
                  </a:cubicBezTo>
                  <a:cubicBezTo>
                    <a:pt x="299" y="505"/>
                    <a:pt x="389" y="426"/>
                    <a:pt x="499" y="415"/>
                  </a:cubicBezTo>
                  <a:cubicBezTo>
                    <a:pt x="568" y="408"/>
                    <a:pt x="636" y="427"/>
                    <a:pt x="690" y="469"/>
                  </a:cubicBezTo>
                  <a:cubicBezTo>
                    <a:pt x="736" y="505"/>
                    <a:pt x="767" y="552"/>
                    <a:pt x="780" y="606"/>
                  </a:cubicBezTo>
                  <a:cubicBezTo>
                    <a:pt x="790" y="606"/>
                    <a:pt x="790" y="606"/>
                    <a:pt x="790" y="606"/>
                  </a:cubicBezTo>
                  <a:cubicBezTo>
                    <a:pt x="790" y="606"/>
                    <a:pt x="790" y="606"/>
                    <a:pt x="790" y="60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xmlns="" id="{BDCCD9EB-6E8D-477D-897D-66F7B6856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0229850"/>
              <a:ext cx="604838" cy="606425"/>
            </a:xfrm>
            <a:custGeom>
              <a:avLst/>
              <a:gdLst>
                <a:gd name="T0" fmla="*/ 101 w 203"/>
                <a:gd name="T1" fmla="*/ 0 h 203"/>
                <a:gd name="T2" fmla="*/ 0 w 203"/>
                <a:gd name="T3" fmla="*/ 101 h 203"/>
                <a:gd name="T4" fmla="*/ 101 w 203"/>
                <a:gd name="T5" fmla="*/ 203 h 203"/>
                <a:gd name="T6" fmla="*/ 173 w 203"/>
                <a:gd name="T7" fmla="*/ 173 h 203"/>
                <a:gd name="T8" fmla="*/ 203 w 203"/>
                <a:gd name="T9" fmla="*/ 103 h 203"/>
                <a:gd name="T10" fmla="*/ 101 w 203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28" y="203"/>
                    <a:pt x="154" y="193"/>
                    <a:pt x="173" y="173"/>
                  </a:cubicBezTo>
                  <a:cubicBezTo>
                    <a:pt x="193" y="154"/>
                    <a:pt x="203" y="129"/>
                    <a:pt x="203" y="103"/>
                  </a:cubicBezTo>
                  <a:cubicBezTo>
                    <a:pt x="203" y="46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xmlns="" id="{A6B46703-0CDD-4CFF-B07D-C726823FD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5838" y="7716838"/>
              <a:ext cx="5762625" cy="3557587"/>
            </a:xfrm>
            <a:custGeom>
              <a:avLst/>
              <a:gdLst>
                <a:gd name="T0" fmla="*/ 1675 w 1932"/>
                <a:gd name="T1" fmla="*/ 467 h 1192"/>
                <a:gd name="T2" fmla="*/ 1355 w 1932"/>
                <a:gd name="T3" fmla="*/ 144 h 1192"/>
                <a:gd name="T4" fmla="*/ 1243 w 1932"/>
                <a:gd name="T5" fmla="*/ 39 h 1192"/>
                <a:gd name="T6" fmla="*/ 901 w 1932"/>
                <a:gd name="T7" fmla="*/ 0 h 1192"/>
                <a:gd name="T8" fmla="*/ 861 w 1932"/>
                <a:gd name="T9" fmla="*/ 144 h 1192"/>
                <a:gd name="T10" fmla="*/ 598 w 1932"/>
                <a:gd name="T11" fmla="*/ 230 h 1192"/>
                <a:gd name="T12" fmla="*/ 127 w 1932"/>
                <a:gd name="T13" fmla="*/ 545 h 1192"/>
                <a:gd name="T14" fmla="*/ 0 w 1932"/>
                <a:gd name="T15" fmla="*/ 826 h 1192"/>
                <a:gd name="T16" fmla="*/ 196 w 1932"/>
                <a:gd name="T17" fmla="*/ 1002 h 1192"/>
                <a:gd name="T18" fmla="*/ 622 w 1932"/>
                <a:gd name="T19" fmla="*/ 1002 h 1192"/>
                <a:gd name="T20" fmla="*/ 1555 w 1932"/>
                <a:gd name="T21" fmla="*/ 1160 h 1192"/>
                <a:gd name="T22" fmla="*/ 1760 w 1932"/>
                <a:gd name="T23" fmla="*/ 1002 h 1192"/>
                <a:gd name="T24" fmla="*/ 1932 w 1932"/>
                <a:gd name="T25" fmla="*/ 697 h 1192"/>
                <a:gd name="T26" fmla="*/ 942 w 1932"/>
                <a:gd name="T27" fmla="*/ 80 h 1192"/>
                <a:gd name="T28" fmla="*/ 1163 w 1932"/>
                <a:gd name="T29" fmla="*/ 144 h 1192"/>
                <a:gd name="T30" fmla="*/ 942 w 1932"/>
                <a:gd name="T31" fmla="*/ 80 h 1192"/>
                <a:gd name="T32" fmla="*/ 410 w 1932"/>
                <a:gd name="T33" fmla="*/ 1087 h 1192"/>
                <a:gd name="T34" fmla="*/ 410 w 1932"/>
                <a:gd name="T35" fmla="*/ 803 h 1192"/>
                <a:gd name="T36" fmla="*/ 509 w 1932"/>
                <a:gd name="T37" fmla="*/ 1045 h 1192"/>
                <a:gd name="T38" fmla="*/ 1500 w 1932"/>
                <a:gd name="T39" fmla="*/ 1087 h 1192"/>
                <a:gd name="T40" fmla="*/ 1500 w 1932"/>
                <a:gd name="T41" fmla="*/ 803 h 1192"/>
                <a:gd name="T42" fmla="*/ 1599 w 1932"/>
                <a:gd name="T43" fmla="*/ 1045 h 1192"/>
                <a:gd name="T44" fmla="*/ 1718 w 1932"/>
                <a:gd name="T45" fmla="*/ 922 h 1192"/>
                <a:gd name="T46" fmla="*/ 1281 w 1932"/>
                <a:gd name="T47" fmla="*/ 922 h 1192"/>
                <a:gd name="T48" fmla="*/ 384 w 1932"/>
                <a:gd name="T49" fmla="*/ 726 h 1192"/>
                <a:gd name="T50" fmla="*/ 171 w 1932"/>
                <a:gd name="T51" fmla="*/ 922 h 1192"/>
                <a:gd name="T52" fmla="*/ 78 w 1932"/>
                <a:gd name="T53" fmla="*/ 712 h 1192"/>
                <a:gd name="T54" fmla="*/ 456 w 1932"/>
                <a:gd name="T55" fmla="*/ 536 h 1192"/>
                <a:gd name="T56" fmla="*/ 661 w 1932"/>
                <a:gd name="T57" fmla="*/ 278 h 1192"/>
                <a:gd name="T58" fmla="*/ 1355 w 1932"/>
                <a:gd name="T59" fmla="*/ 224 h 1192"/>
                <a:gd name="T60" fmla="*/ 1615 w 1932"/>
                <a:gd name="T61" fmla="*/ 519 h 1192"/>
                <a:gd name="T62" fmla="*/ 1797 w 1932"/>
                <a:gd name="T63" fmla="*/ 611 h 1192"/>
                <a:gd name="T64" fmla="*/ 1851 w 1932"/>
                <a:gd name="T65" fmla="*/ 826 h 1192"/>
                <a:gd name="T66" fmla="*/ 1760 w 1932"/>
                <a:gd name="T67" fmla="*/ 92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192">
                  <a:moveTo>
                    <a:pt x="1831" y="538"/>
                  </a:moveTo>
                  <a:cubicBezTo>
                    <a:pt x="1675" y="467"/>
                    <a:pt x="1675" y="467"/>
                    <a:pt x="1675" y="467"/>
                  </a:cubicBezTo>
                  <a:cubicBezTo>
                    <a:pt x="1539" y="247"/>
                    <a:pt x="1539" y="247"/>
                    <a:pt x="1539" y="247"/>
                  </a:cubicBezTo>
                  <a:cubicBezTo>
                    <a:pt x="1500" y="182"/>
                    <a:pt x="1429" y="144"/>
                    <a:pt x="1355" y="144"/>
                  </a:cubicBezTo>
                  <a:cubicBezTo>
                    <a:pt x="1243" y="144"/>
                    <a:pt x="1243" y="144"/>
                    <a:pt x="1243" y="144"/>
                  </a:cubicBezTo>
                  <a:cubicBezTo>
                    <a:pt x="1243" y="39"/>
                    <a:pt x="1243" y="39"/>
                    <a:pt x="1243" y="39"/>
                  </a:cubicBezTo>
                  <a:cubicBezTo>
                    <a:pt x="1243" y="18"/>
                    <a:pt x="1225" y="0"/>
                    <a:pt x="1204" y="0"/>
                  </a:cubicBezTo>
                  <a:cubicBezTo>
                    <a:pt x="1019" y="0"/>
                    <a:pt x="901" y="0"/>
                    <a:pt x="901" y="0"/>
                  </a:cubicBezTo>
                  <a:cubicBezTo>
                    <a:pt x="880" y="0"/>
                    <a:pt x="861" y="18"/>
                    <a:pt x="861" y="39"/>
                  </a:cubicBezTo>
                  <a:cubicBezTo>
                    <a:pt x="861" y="144"/>
                    <a:pt x="861" y="144"/>
                    <a:pt x="861" y="144"/>
                  </a:cubicBezTo>
                  <a:cubicBezTo>
                    <a:pt x="771" y="144"/>
                    <a:pt x="771" y="144"/>
                    <a:pt x="771" y="144"/>
                  </a:cubicBezTo>
                  <a:cubicBezTo>
                    <a:pt x="703" y="144"/>
                    <a:pt x="639" y="176"/>
                    <a:pt x="598" y="230"/>
                  </a:cubicBezTo>
                  <a:cubicBezTo>
                    <a:pt x="421" y="463"/>
                    <a:pt x="421" y="463"/>
                    <a:pt x="421" y="463"/>
                  </a:cubicBezTo>
                  <a:cubicBezTo>
                    <a:pt x="127" y="545"/>
                    <a:pt x="127" y="545"/>
                    <a:pt x="127" y="545"/>
                  </a:cubicBezTo>
                  <a:cubicBezTo>
                    <a:pt x="52" y="565"/>
                    <a:pt x="0" y="635"/>
                    <a:pt x="0" y="712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922"/>
                    <a:pt x="76" y="1002"/>
                    <a:pt x="171" y="1002"/>
                  </a:cubicBezTo>
                  <a:cubicBezTo>
                    <a:pt x="196" y="1002"/>
                    <a:pt x="196" y="1002"/>
                    <a:pt x="196" y="1002"/>
                  </a:cubicBezTo>
                  <a:cubicBezTo>
                    <a:pt x="228" y="1119"/>
                    <a:pt x="347" y="1192"/>
                    <a:pt x="465" y="1160"/>
                  </a:cubicBezTo>
                  <a:cubicBezTo>
                    <a:pt x="541" y="1140"/>
                    <a:pt x="602" y="1079"/>
                    <a:pt x="622" y="1002"/>
                  </a:cubicBezTo>
                  <a:cubicBezTo>
                    <a:pt x="1287" y="1002"/>
                    <a:pt x="1287" y="1002"/>
                    <a:pt x="1287" y="1002"/>
                  </a:cubicBezTo>
                  <a:cubicBezTo>
                    <a:pt x="1318" y="1119"/>
                    <a:pt x="1437" y="1192"/>
                    <a:pt x="1555" y="1160"/>
                  </a:cubicBezTo>
                  <a:cubicBezTo>
                    <a:pt x="1633" y="1140"/>
                    <a:pt x="1693" y="1079"/>
                    <a:pt x="1713" y="1002"/>
                  </a:cubicBezTo>
                  <a:cubicBezTo>
                    <a:pt x="1760" y="1002"/>
                    <a:pt x="1760" y="1002"/>
                    <a:pt x="1760" y="1002"/>
                  </a:cubicBezTo>
                  <a:cubicBezTo>
                    <a:pt x="1855" y="1002"/>
                    <a:pt x="1932" y="922"/>
                    <a:pt x="1932" y="826"/>
                  </a:cubicBezTo>
                  <a:cubicBezTo>
                    <a:pt x="1932" y="697"/>
                    <a:pt x="1932" y="697"/>
                    <a:pt x="1932" y="697"/>
                  </a:cubicBezTo>
                  <a:cubicBezTo>
                    <a:pt x="1932" y="629"/>
                    <a:pt x="1893" y="567"/>
                    <a:pt x="1831" y="538"/>
                  </a:cubicBezTo>
                  <a:close/>
                  <a:moveTo>
                    <a:pt x="942" y="80"/>
                  </a:moveTo>
                  <a:cubicBezTo>
                    <a:pt x="1045" y="80"/>
                    <a:pt x="1163" y="80"/>
                    <a:pt x="1163" y="80"/>
                  </a:cubicBezTo>
                  <a:cubicBezTo>
                    <a:pt x="1163" y="144"/>
                    <a:pt x="1163" y="144"/>
                    <a:pt x="1163" y="144"/>
                  </a:cubicBezTo>
                  <a:cubicBezTo>
                    <a:pt x="942" y="144"/>
                    <a:pt x="942" y="144"/>
                    <a:pt x="942" y="144"/>
                  </a:cubicBezTo>
                  <a:lnTo>
                    <a:pt x="942" y="80"/>
                  </a:lnTo>
                  <a:close/>
                  <a:moveTo>
                    <a:pt x="509" y="1045"/>
                  </a:moveTo>
                  <a:cubicBezTo>
                    <a:pt x="484" y="1071"/>
                    <a:pt x="449" y="1087"/>
                    <a:pt x="410" y="1087"/>
                  </a:cubicBezTo>
                  <a:cubicBezTo>
                    <a:pt x="332" y="1087"/>
                    <a:pt x="269" y="1023"/>
                    <a:pt x="269" y="945"/>
                  </a:cubicBezTo>
                  <a:cubicBezTo>
                    <a:pt x="269" y="868"/>
                    <a:pt x="332" y="803"/>
                    <a:pt x="410" y="803"/>
                  </a:cubicBezTo>
                  <a:cubicBezTo>
                    <a:pt x="486" y="803"/>
                    <a:pt x="550" y="868"/>
                    <a:pt x="550" y="945"/>
                  </a:cubicBezTo>
                  <a:cubicBezTo>
                    <a:pt x="550" y="984"/>
                    <a:pt x="535" y="1019"/>
                    <a:pt x="509" y="1045"/>
                  </a:cubicBezTo>
                  <a:close/>
                  <a:moveTo>
                    <a:pt x="1599" y="1045"/>
                  </a:moveTo>
                  <a:cubicBezTo>
                    <a:pt x="1574" y="1071"/>
                    <a:pt x="1539" y="1087"/>
                    <a:pt x="1500" y="1087"/>
                  </a:cubicBezTo>
                  <a:cubicBezTo>
                    <a:pt x="1422" y="1087"/>
                    <a:pt x="1359" y="1023"/>
                    <a:pt x="1359" y="945"/>
                  </a:cubicBezTo>
                  <a:cubicBezTo>
                    <a:pt x="1359" y="868"/>
                    <a:pt x="1422" y="803"/>
                    <a:pt x="1500" y="803"/>
                  </a:cubicBezTo>
                  <a:cubicBezTo>
                    <a:pt x="1577" y="803"/>
                    <a:pt x="1640" y="868"/>
                    <a:pt x="1640" y="945"/>
                  </a:cubicBezTo>
                  <a:cubicBezTo>
                    <a:pt x="1640" y="984"/>
                    <a:pt x="1625" y="1019"/>
                    <a:pt x="1599" y="1045"/>
                  </a:cubicBezTo>
                  <a:close/>
                  <a:moveTo>
                    <a:pt x="1760" y="922"/>
                  </a:moveTo>
                  <a:cubicBezTo>
                    <a:pt x="1718" y="922"/>
                    <a:pt x="1718" y="922"/>
                    <a:pt x="1718" y="922"/>
                  </a:cubicBezTo>
                  <a:cubicBezTo>
                    <a:pt x="1706" y="801"/>
                    <a:pt x="1596" y="712"/>
                    <a:pt x="1476" y="726"/>
                  </a:cubicBezTo>
                  <a:cubicBezTo>
                    <a:pt x="1373" y="737"/>
                    <a:pt x="1292" y="818"/>
                    <a:pt x="1281" y="922"/>
                  </a:cubicBezTo>
                  <a:cubicBezTo>
                    <a:pt x="628" y="922"/>
                    <a:pt x="628" y="922"/>
                    <a:pt x="628" y="922"/>
                  </a:cubicBezTo>
                  <a:cubicBezTo>
                    <a:pt x="614" y="801"/>
                    <a:pt x="506" y="712"/>
                    <a:pt x="384" y="726"/>
                  </a:cubicBezTo>
                  <a:cubicBezTo>
                    <a:pt x="283" y="737"/>
                    <a:pt x="201" y="818"/>
                    <a:pt x="191" y="922"/>
                  </a:cubicBezTo>
                  <a:cubicBezTo>
                    <a:pt x="171" y="922"/>
                    <a:pt x="171" y="922"/>
                    <a:pt x="171" y="922"/>
                  </a:cubicBezTo>
                  <a:cubicBezTo>
                    <a:pt x="120" y="922"/>
                    <a:pt x="78" y="878"/>
                    <a:pt x="78" y="826"/>
                  </a:cubicBezTo>
                  <a:cubicBezTo>
                    <a:pt x="78" y="712"/>
                    <a:pt x="78" y="712"/>
                    <a:pt x="78" y="712"/>
                  </a:cubicBezTo>
                  <a:cubicBezTo>
                    <a:pt x="78" y="670"/>
                    <a:pt x="107" y="632"/>
                    <a:pt x="147" y="621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64" y="534"/>
                    <a:pt x="471" y="529"/>
                    <a:pt x="476" y="522"/>
                  </a:cubicBezTo>
                  <a:cubicBezTo>
                    <a:pt x="661" y="278"/>
                    <a:pt x="661" y="278"/>
                    <a:pt x="661" y="278"/>
                  </a:cubicBezTo>
                  <a:cubicBezTo>
                    <a:pt x="687" y="244"/>
                    <a:pt x="729" y="224"/>
                    <a:pt x="771" y="224"/>
                  </a:cubicBezTo>
                  <a:cubicBezTo>
                    <a:pt x="1355" y="224"/>
                    <a:pt x="1355" y="224"/>
                    <a:pt x="1355" y="224"/>
                  </a:cubicBezTo>
                  <a:cubicBezTo>
                    <a:pt x="1402" y="224"/>
                    <a:pt x="1447" y="248"/>
                    <a:pt x="1472" y="288"/>
                  </a:cubicBezTo>
                  <a:cubicBezTo>
                    <a:pt x="1615" y="519"/>
                    <a:pt x="1615" y="519"/>
                    <a:pt x="1615" y="519"/>
                  </a:cubicBezTo>
                  <a:cubicBezTo>
                    <a:pt x="1619" y="526"/>
                    <a:pt x="1625" y="531"/>
                    <a:pt x="1633" y="534"/>
                  </a:cubicBezTo>
                  <a:cubicBezTo>
                    <a:pt x="1797" y="611"/>
                    <a:pt x="1797" y="611"/>
                    <a:pt x="1797" y="611"/>
                  </a:cubicBezTo>
                  <a:cubicBezTo>
                    <a:pt x="1831" y="626"/>
                    <a:pt x="1852" y="659"/>
                    <a:pt x="1851" y="697"/>
                  </a:cubicBezTo>
                  <a:cubicBezTo>
                    <a:pt x="1851" y="826"/>
                    <a:pt x="1851" y="826"/>
                    <a:pt x="1851" y="826"/>
                  </a:cubicBezTo>
                  <a:cubicBezTo>
                    <a:pt x="1852" y="826"/>
                    <a:pt x="1852" y="826"/>
                    <a:pt x="1852" y="826"/>
                  </a:cubicBezTo>
                  <a:cubicBezTo>
                    <a:pt x="1852" y="878"/>
                    <a:pt x="1812" y="922"/>
                    <a:pt x="1760" y="922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tangle 8">
              <a:extLst>
                <a:ext uri="{FF2B5EF4-FFF2-40B4-BE49-F238E27FC236}">
                  <a16:creationId xmlns:a16="http://schemas.microsoft.com/office/drawing/2014/main" xmlns="" id="{C4DD3750-7C9D-42CD-B91F-A6196845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tangle 9">
              <a:extLst>
                <a:ext uri="{FF2B5EF4-FFF2-40B4-BE49-F238E27FC236}">
                  <a16:creationId xmlns:a16="http://schemas.microsoft.com/office/drawing/2014/main" xmlns="" id="{E14F52F8-1173-4456-917D-E94BF2DDC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Rectangle 10">
              <a:extLst>
                <a:ext uri="{FF2B5EF4-FFF2-40B4-BE49-F238E27FC236}">
                  <a16:creationId xmlns:a16="http://schemas.microsoft.com/office/drawing/2014/main" xmlns="" id="{EEF6D75B-7C51-457B-B526-4DAE1F790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Rectangle 11">
              <a:extLst>
                <a:ext uri="{FF2B5EF4-FFF2-40B4-BE49-F238E27FC236}">
                  <a16:creationId xmlns:a16="http://schemas.microsoft.com/office/drawing/2014/main" xmlns="" id="{771FBF01-0314-4723-B94E-36391C869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Rectangle 12">
              <a:extLst>
                <a:ext uri="{FF2B5EF4-FFF2-40B4-BE49-F238E27FC236}">
                  <a16:creationId xmlns:a16="http://schemas.microsoft.com/office/drawing/2014/main" xmlns="" id="{4E40106B-61DC-448C-906C-6FAEC92F7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Rectangle 13">
              <a:extLst>
                <a:ext uri="{FF2B5EF4-FFF2-40B4-BE49-F238E27FC236}">
                  <a16:creationId xmlns:a16="http://schemas.microsoft.com/office/drawing/2014/main" xmlns="" id="{66224C18-8163-47F8-84EB-2D23CC2F2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2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Rectangle 14">
              <a:extLst>
                <a:ext uri="{FF2B5EF4-FFF2-40B4-BE49-F238E27FC236}">
                  <a16:creationId xmlns:a16="http://schemas.microsoft.com/office/drawing/2014/main" xmlns="" id="{968B453C-D8CD-49D6-83FA-94AA6817B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2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Rectangle 15">
              <a:extLst>
                <a:ext uri="{FF2B5EF4-FFF2-40B4-BE49-F238E27FC236}">
                  <a16:creationId xmlns:a16="http://schemas.microsoft.com/office/drawing/2014/main" xmlns="" id="{949EC0FE-DF4F-4227-A2F0-E317D6F67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7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Rectangle 16">
              <a:extLst>
                <a:ext uri="{FF2B5EF4-FFF2-40B4-BE49-F238E27FC236}">
                  <a16:creationId xmlns:a16="http://schemas.microsoft.com/office/drawing/2014/main" xmlns="" id="{47666B4F-2720-4A13-AE90-259D4A8F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Rectangle 17">
              <a:extLst>
                <a:ext uri="{FF2B5EF4-FFF2-40B4-BE49-F238E27FC236}">
                  <a16:creationId xmlns:a16="http://schemas.microsoft.com/office/drawing/2014/main" xmlns="" id="{E4C1CB49-E0EE-45BD-9758-1B4A58CCD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ectangle 18">
              <a:extLst>
                <a:ext uri="{FF2B5EF4-FFF2-40B4-BE49-F238E27FC236}">
                  <a16:creationId xmlns:a16="http://schemas.microsoft.com/office/drawing/2014/main" xmlns="" id="{95AD0C36-7E42-4678-AB88-2A85F208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Rectangle 19">
              <a:extLst>
                <a:ext uri="{FF2B5EF4-FFF2-40B4-BE49-F238E27FC236}">
                  <a16:creationId xmlns:a16="http://schemas.microsoft.com/office/drawing/2014/main" xmlns="" id="{D9C975F2-ED83-4132-9547-07E5DCEC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537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xmlns="" id="{83856F47-6B80-4437-AB6A-0374F52595B2}"/>
              </a:ext>
            </a:extLst>
          </p:cNvPr>
          <p:cNvGrpSpPr/>
          <p:nvPr/>
        </p:nvGrpSpPr>
        <p:grpSpPr>
          <a:xfrm>
            <a:off x="5532583" y="4454578"/>
            <a:ext cx="630075" cy="441992"/>
            <a:chOff x="1047750" y="2030413"/>
            <a:chExt cx="744538" cy="522287"/>
          </a:xfrm>
        </p:grpSpPr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xmlns="" id="{CC2E8CDB-F49D-44D1-B395-DC04808FB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" y="2030413"/>
              <a:ext cx="744538" cy="522287"/>
            </a:xfrm>
            <a:custGeom>
              <a:avLst/>
              <a:gdLst>
                <a:gd name="T0" fmla="*/ 1248 w 1578"/>
                <a:gd name="T1" fmla="*/ 677 h 1106"/>
                <a:gd name="T2" fmla="*/ 1177 w 1578"/>
                <a:gd name="T3" fmla="*/ 596 h 1106"/>
                <a:gd name="T4" fmla="*/ 1275 w 1578"/>
                <a:gd name="T5" fmla="*/ 556 h 1106"/>
                <a:gd name="T6" fmla="*/ 1356 w 1578"/>
                <a:gd name="T7" fmla="*/ 547 h 1106"/>
                <a:gd name="T8" fmla="*/ 1215 w 1578"/>
                <a:gd name="T9" fmla="*/ 24 h 1106"/>
                <a:gd name="T10" fmla="*/ 1025 w 1578"/>
                <a:gd name="T11" fmla="*/ 0 h 1106"/>
                <a:gd name="T12" fmla="*/ 1025 w 1578"/>
                <a:gd name="T13" fmla="*/ 81 h 1106"/>
                <a:gd name="T14" fmla="*/ 1119 w 1578"/>
                <a:gd name="T15" fmla="*/ 84 h 1106"/>
                <a:gd name="T16" fmla="*/ 1125 w 1578"/>
                <a:gd name="T17" fmla="*/ 187 h 1106"/>
                <a:gd name="T18" fmla="*/ 1116 w 1578"/>
                <a:gd name="T19" fmla="*/ 188 h 1106"/>
                <a:gd name="T20" fmla="*/ 1039 w 1578"/>
                <a:gd name="T21" fmla="*/ 210 h 1106"/>
                <a:gd name="T22" fmla="*/ 789 w 1578"/>
                <a:gd name="T23" fmla="*/ 93 h 1106"/>
                <a:gd name="T24" fmla="*/ 519 w 1578"/>
                <a:gd name="T25" fmla="*/ 241 h 1106"/>
                <a:gd name="T26" fmla="*/ 417 w 1578"/>
                <a:gd name="T27" fmla="*/ 186 h 1106"/>
                <a:gd name="T28" fmla="*/ 0 w 1578"/>
                <a:gd name="T29" fmla="*/ 227 h 1106"/>
                <a:gd name="T30" fmla="*/ 266 w 1578"/>
                <a:gd name="T31" fmla="*/ 454 h 1106"/>
                <a:gd name="T32" fmla="*/ 321 w 1578"/>
                <a:gd name="T33" fmla="*/ 457 h 1106"/>
                <a:gd name="T34" fmla="*/ 656 w 1578"/>
                <a:gd name="T35" fmla="*/ 833 h 1106"/>
                <a:gd name="T36" fmla="*/ 547 w 1578"/>
                <a:gd name="T37" fmla="*/ 839 h 1106"/>
                <a:gd name="T38" fmla="*/ 274 w 1578"/>
                <a:gd name="T39" fmla="*/ 559 h 1106"/>
                <a:gd name="T40" fmla="*/ 274 w 1578"/>
                <a:gd name="T41" fmla="*/ 1106 h 1106"/>
                <a:gd name="T42" fmla="*/ 533 w 1578"/>
                <a:gd name="T43" fmla="*/ 920 h 1106"/>
                <a:gd name="T44" fmla="*/ 1019 w 1578"/>
                <a:gd name="T45" fmla="*/ 879 h 1106"/>
                <a:gd name="T46" fmla="*/ 1109 w 1578"/>
                <a:gd name="T47" fmla="*/ 652 h 1106"/>
                <a:gd name="T48" fmla="*/ 1180 w 1578"/>
                <a:gd name="T49" fmla="*/ 730 h 1106"/>
                <a:gd name="T50" fmla="*/ 1125 w 1578"/>
                <a:gd name="T51" fmla="*/ 879 h 1106"/>
                <a:gd name="T52" fmla="*/ 1578 w 1578"/>
                <a:gd name="T53" fmla="*/ 879 h 1106"/>
                <a:gd name="T54" fmla="*/ 466 w 1578"/>
                <a:gd name="T55" fmla="*/ 839 h 1106"/>
                <a:gd name="T56" fmla="*/ 268 w 1578"/>
                <a:gd name="T57" fmla="*/ 786 h 1106"/>
                <a:gd name="T58" fmla="*/ 187 w 1578"/>
                <a:gd name="T59" fmla="*/ 786 h 1106"/>
                <a:gd name="T60" fmla="*/ 446 w 1578"/>
                <a:gd name="T61" fmla="*/ 919 h 1106"/>
                <a:gd name="T62" fmla="*/ 274 w 1578"/>
                <a:gd name="T63" fmla="*/ 1025 h 1106"/>
                <a:gd name="T64" fmla="*/ 274 w 1578"/>
                <a:gd name="T65" fmla="*/ 640 h 1106"/>
                <a:gd name="T66" fmla="*/ 466 w 1578"/>
                <a:gd name="T67" fmla="*/ 839 h 1106"/>
                <a:gd name="T68" fmla="*/ 789 w 1578"/>
                <a:gd name="T69" fmla="*/ 174 h 1106"/>
                <a:gd name="T70" fmla="*/ 974 w 1578"/>
                <a:gd name="T71" fmla="*/ 258 h 1106"/>
                <a:gd name="T72" fmla="*/ 951 w 1578"/>
                <a:gd name="T73" fmla="*/ 287 h 1106"/>
                <a:gd name="T74" fmla="*/ 890 w 1578"/>
                <a:gd name="T75" fmla="*/ 372 h 1106"/>
                <a:gd name="T76" fmla="*/ 589 w 1578"/>
                <a:gd name="T77" fmla="*/ 283 h 1106"/>
                <a:gd name="T78" fmla="*/ 1060 w 1578"/>
                <a:gd name="T79" fmla="*/ 585 h 1106"/>
                <a:gd name="T80" fmla="*/ 940 w 1578"/>
                <a:gd name="T81" fmla="*/ 839 h 1106"/>
                <a:gd name="T82" fmla="*/ 737 w 1578"/>
                <a:gd name="T83" fmla="*/ 833 h 1106"/>
                <a:gd name="T84" fmla="*/ 689 w 1578"/>
                <a:gd name="T85" fmla="*/ 630 h 1106"/>
                <a:gd name="T86" fmla="*/ 345 w 1578"/>
                <a:gd name="T87" fmla="*/ 379 h 1106"/>
                <a:gd name="T88" fmla="*/ 287 w 1578"/>
                <a:gd name="T89" fmla="*/ 373 h 1106"/>
                <a:gd name="T90" fmla="*/ 227 w 1578"/>
                <a:gd name="T91" fmla="*/ 373 h 1106"/>
                <a:gd name="T92" fmla="*/ 87 w 1578"/>
                <a:gd name="T93" fmla="*/ 268 h 1106"/>
                <a:gd name="T94" fmla="*/ 548 w 1578"/>
                <a:gd name="T95" fmla="*/ 353 h 1106"/>
                <a:gd name="T96" fmla="*/ 916 w 1578"/>
                <a:gd name="T97" fmla="*/ 454 h 1106"/>
                <a:gd name="T98" fmla="*/ 945 w 1578"/>
                <a:gd name="T99" fmla="*/ 440 h 1106"/>
                <a:gd name="T100" fmla="*/ 1018 w 1578"/>
                <a:gd name="T101" fmla="*/ 333 h 1106"/>
                <a:gd name="T102" fmla="*/ 1049 w 1578"/>
                <a:gd name="T103" fmla="*/ 299 h 1106"/>
                <a:gd name="T104" fmla="*/ 1165 w 1578"/>
                <a:gd name="T105" fmla="*/ 268 h 1106"/>
                <a:gd name="T106" fmla="*/ 1206 w 1578"/>
                <a:gd name="T107" fmla="*/ 107 h 1106"/>
                <a:gd name="T108" fmla="*/ 1404 w 1578"/>
                <a:gd name="T109" fmla="*/ 414 h 1106"/>
                <a:gd name="T110" fmla="*/ 1351 w 1578"/>
                <a:gd name="T111" fmla="*/ 466 h 1106"/>
                <a:gd name="T112" fmla="*/ 1060 w 1578"/>
                <a:gd name="T113" fmla="*/ 585 h 1106"/>
                <a:gd name="T114" fmla="*/ 1206 w 1578"/>
                <a:gd name="T115" fmla="*/ 879 h 1106"/>
                <a:gd name="T116" fmla="*/ 1232 w 1578"/>
                <a:gd name="T117" fmla="*/ 795 h 1106"/>
                <a:gd name="T118" fmla="*/ 1352 w 1578"/>
                <a:gd name="T119" fmla="*/ 920 h 1106"/>
                <a:gd name="T120" fmla="*/ 1383 w 1578"/>
                <a:gd name="T121" fmla="*/ 854 h 1106"/>
                <a:gd name="T122" fmla="*/ 1304 w 1578"/>
                <a:gd name="T123" fmla="*/ 742 h 1106"/>
                <a:gd name="T124" fmla="*/ 1497 w 1578"/>
                <a:gd name="T125" fmla="*/ 879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8" h="1106">
                  <a:moveTo>
                    <a:pt x="1351" y="652"/>
                  </a:moveTo>
                  <a:cubicBezTo>
                    <a:pt x="1315" y="652"/>
                    <a:pt x="1280" y="661"/>
                    <a:pt x="1248" y="677"/>
                  </a:cubicBezTo>
                  <a:cubicBezTo>
                    <a:pt x="1244" y="680"/>
                    <a:pt x="1244" y="680"/>
                    <a:pt x="1244" y="680"/>
                  </a:cubicBezTo>
                  <a:cubicBezTo>
                    <a:pt x="1177" y="596"/>
                    <a:pt x="1177" y="596"/>
                    <a:pt x="1177" y="596"/>
                  </a:cubicBezTo>
                  <a:cubicBezTo>
                    <a:pt x="1183" y="592"/>
                    <a:pt x="1183" y="592"/>
                    <a:pt x="1183" y="592"/>
                  </a:cubicBezTo>
                  <a:cubicBezTo>
                    <a:pt x="1212" y="575"/>
                    <a:pt x="1243" y="563"/>
                    <a:pt x="1275" y="556"/>
                  </a:cubicBezTo>
                  <a:cubicBezTo>
                    <a:pt x="1300" y="550"/>
                    <a:pt x="1326" y="547"/>
                    <a:pt x="1351" y="547"/>
                  </a:cubicBezTo>
                  <a:cubicBezTo>
                    <a:pt x="1356" y="547"/>
                    <a:pt x="1356" y="547"/>
                    <a:pt x="1356" y="547"/>
                  </a:cubicBezTo>
                  <a:cubicBezTo>
                    <a:pt x="1419" y="547"/>
                    <a:pt x="1485" y="498"/>
                    <a:pt x="1485" y="408"/>
                  </a:cubicBezTo>
                  <a:cubicBezTo>
                    <a:pt x="1485" y="231"/>
                    <a:pt x="1372" y="81"/>
                    <a:pt x="1215" y="24"/>
                  </a:cubicBezTo>
                  <a:cubicBezTo>
                    <a:pt x="1172" y="9"/>
                    <a:pt x="1126" y="0"/>
                    <a:pt x="1078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1003" y="0"/>
                    <a:pt x="985" y="18"/>
                    <a:pt x="985" y="41"/>
                  </a:cubicBezTo>
                  <a:cubicBezTo>
                    <a:pt x="985" y="63"/>
                    <a:pt x="1003" y="81"/>
                    <a:pt x="1025" y="81"/>
                  </a:cubicBezTo>
                  <a:cubicBezTo>
                    <a:pt x="1078" y="81"/>
                    <a:pt x="1078" y="81"/>
                    <a:pt x="1078" y="81"/>
                  </a:cubicBezTo>
                  <a:cubicBezTo>
                    <a:pt x="1092" y="81"/>
                    <a:pt x="1106" y="82"/>
                    <a:pt x="1119" y="84"/>
                  </a:cubicBezTo>
                  <a:cubicBezTo>
                    <a:pt x="1125" y="85"/>
                    <a:pt x="1125" y="85"/>
                    <a:pt x="1125" y="85"/>
                  </a:cubicBezTo>
                  <a:cubicBezTo>
                    <a:pt x="1125" y="187"/>
                    <a:pt x="1125" y="187"/>
                    <a:pt x="1125" y="187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18" y="187"/>
                    <a:pt x="1117" y="188"/>
                    <a:pt x="1116" y="188"/>
                  </a:cubicBezTo>
                  <a:cubicBezTo>
                    <a:pt x="1091" y="190"/>
                    <a:pt x="1067" y="197"/>
                    <a:pt x="1043" y="208"/>
                  </a:cubicBezTo>
                  <a:cubicBezTo>
                    <a:pt x="1039" y="210"/>
                    <a:pt x="1039" y="210"/>
                    <a:pt x="1039" y="210"/>
                  </a:cubicBezTo>
                  <a:cubicBezTo>
                    <a:pt x="1036" y="206"/>
                    <a:pt x="1036" y="206"/>
                    <a:pt x="1036" y="206"/>
                  </a:cubicBezTo>
                  <a:cubicBezTo>
                    <a:pt x="976" y="136"/>
                    <a:pt x="883" y="93"/>
                    <a:pt x="789" y="93"/>
                  </a:cubicBezTo>
                  <a:cubicBezTo>
                    <a:pt x="682" y="93"/>
                    <a:pt x="582" y="147"/>
                    <a:pt x="523" y="237"/>
                  </a:cubicBezTo>
                  <a:cubicBezTo>
                    <a:pt x="519" y="241"/>
                    <a:pt x="519" y="241"/>
                    <a:pt x="519" y="241"/>
                  </a:cubicBezTo>
                  <a:cubicBezTo>
                    <a:pt x="438" y="192"/>
                    <a:pt x="438" y="192"/>
                    <a:pt x="438" y="192"/>
                  </a:cubicBezTo>
                  <a:cubicBezTo>
                    <a:pt x="431" y="188"/>
                    <a:pt x="424" y="186"/>
                    <a:pt x="417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19" y="186"/>
                    <a:pt x="0" y="205"/>
                    <a:pt x="0" y="227"/>
                  </a:cubicBezTo>
                  <a:cubicBezTo>
                    <a:pt x="0" y="352"/>
                    <a:pt x="102" y="454"/>
                    <a:pt x="227" y="454"/>
                  </a:cubicBezTo>
                  <a:cubicBezTo>
                    <a:pt x="244" y="454"/>
                    <a:pt x="256" y="454"/>
                    <a:pt x="266" y="454"/>
                  </a:cubicBezTo>
                  <a:cubicBezTo>
                    <a:pt x="273" y="454"/>
                    <a:pt x="278" y="454"/>
                    <a:pt x="283" y="454"/>
                  </a:cubicBezTo>
                  <a:cubicBezTo>
                    <a:pt x="304" y="454"/>
                    <a:pt x="307" y="454"/>
                    <a:pt x="321" y="457"/>
                  </a:cubicBezTo>
                  <a:cubicBezTo>
                    <a:pt x="324" y="457"/>
                    <a:pt x="328" y="458"/>
                    <a:pt x="333" y="459"/>
                  </a:cubicBezTo>
                  <a:cubicBezTo>
                    <a:pt x="517" y="487"/>
                    <a:pt x="656" y="648"/>
                    <a:pt x="656" y="833"/>
                  </a:cubicBezTo>
                  <a:cubicBezTo>
                    <a:pt x="656" y="839"/>
                    <a:pt x="656" y="839"/>
                    <a:pt x="656" y="839"/>
                  </a:cubicBezTo>
                  <a:cubicBezTo>
                    <a:pt x="547" y="839"/>
                    <a:pt x="547" y="839"/>
                    <a:pt x="547" y="839"/>
                  </a:cubicBezTo>
                  <a:cubicBezTo>
                    <a:pt x="547" y="833"/>
                    <a:pt x="547" y="833"/>
                    <a:pt x="547" y="833"/>
                  </a:cubicBezTo>
                  <a:cubicBezTo>
                    <a:pt x="547" y="682"/>
                    <a:pt x="425" y="559"/>
                    <a:pt x="274" y="559"/>
                  </a:cubicBezTo>
                  <a:cubicBezTo>
                    <a:pt x="123" y="559"/>
                    <a:pt x="0" y="682"/>
                    <a:pt x="0" y="833"/>
                  </a:cubicBezTo>
                  <a:cubicBezTo>
                    <a:pt x="0" y="983"/>
                    <a:pt x="123" y="1106"/>
                    <a:pt x="274" y="1106"/>
                  </a:cubicBezTo>
                  <a:cubicBezTo>
                    <a:pt x="389" y="1106"/>
                    <a:pt x="493" y="1033"/>
                    <a:pt x="532" y="924"/>
                  </a:cubicBezTo>
                  <a:cubicBezTo>
                    <a:pt x="533" y="920"/>
                    <a:pt x="533" y="920"/>
                    <a:pt x="533" y="920"/>
                  </a:cubicBezTo>
                  <a:cubicBezTo>
                    <a:pt x="979" y="920"/>
                    <a:pt x="979" y="920"/>
                    <a:pt x="979" y="920"/>
                  </a:cubicBezTo>
                  <a:cubicBezTo>
                    <a:pt x="1001" y="920"/>
                    <a:pt x="1019" y="902"/>
                    <a:pt x="1019" y="879"/>
                  </a:cubicBezTo>
                  <a:cubicBezTo>
                    <a:pt x="1019" y="853"/>
                    <a:pt x="1023" y="826"/>
                    <a:pt x="1029" y="799"/>
                  </a:cubicBezTo>
                  <a:cubicBezTo>
                    <a:pt x="1041" y="745"/>
                    <a:pt x="1069" y="694"/>
                    <a:pt x="1109" y="652"/>
                  </a:cubicBezTo>
                  <a:cubicBezTo>
                    <a:pt x="1114" y="647"/>
                    <a:pt x="1114" y="647"/>
                    <a:pt x="1114" y="647"/>
                  </a:cubicBezTo>
                  <a:cubicBezTo>
                    <a:pt x="1180" y="730"/>
                    <a:pt x="1180" y="730"/>
                    <a:pt x="1180" y="730"/>
                  </a:cubicBezTo>
                  <a:cubicBezTo>
                    <a:pt x="1177" y="734"/>
                    <a:pt x="1177" y="734"/>
                    <a:pt x="1177" y="734"/>
                  </a:cubicBezTo>
                  <a:cubicBezTo>
                    <a:pt x="1143" y="775"/>
                    <a:pt x="1125" y="826"/>
                    <a:pt x="1125" y="879"/>
                  </a:cubicBezTo>
                  <a:cubicBezTo>
                    <a:pt x="1125" y="1004"/>
                    <a:pt x="1226" y="1106"/>
                    <a:pt x="1351" y="1106"/>
                  </a:cubicBezTo>
                  <a:cubicBezTo>
                    <a:pt x="1477" y="1106"/>
                    <a:pt x="1578" y="1004"/>
                    <a:pt x="1578" y="879"/>
                  </a:cubicBezTo>
                  <a:cubicBezTo>
                    <a:pt x="1578" y="754"/>
                    <a:pt x="1477" y="652"/>
                    <a:pt x="1351" y="652"/>
                  </a:cubicBezTo>
                  <a:close/>
                  <a:moveTo>
                    <a:pt x="466" y="839"/>
                  </a:moveTo>
                  <a:cubicBezTo>
                    <a:pt x="321" y="839"/>
                    <a:pt x="321" y="839"/>
                    <a:pt x="321" y="839"/>
                  </a:cubicBezTo>
                  <a:cubicBezTo>
                    <a:pt x="292" y="839"/>
                    <a:pt x="268" y="815"/>
                    <a:pt x="268" y="786"/>
                  </a:cubicBezTo>
                  <a:cubicBezTo>
                    <a:pt x="268" y="764"/>
                    <a:pt x="250" y="745"/>
                    <a:pt x="227" y="745"/>
                  </a:cubicBezTo>
                  <a:cubicBezTo>
                    <a:pt x="205" y="745"/>
                    <a:pt x="187" y="764"/>
                    <a:pt x="187" y="786"/>
                  </a:cubicBezTo>
                  <a:cubicBezTo>
                    <a:pt x="187" y="859"/>
                    <a:pt x="247" y="919"/>
                    <a:pt x="321" y="919"/>
                  </a:cubicBezTo>
                  <a:cubicBezTo>
                    <a:pt x="446" y="919"/>
                    <a:pt x="446" y="919"/>
                    <a:pt x="446" y="919"/>
                  </a:cubicBezTo>
                  <a:cubicBezTo>
                    <a:pt x="440" y="928"/>
                    <a:pt x="440" y="928"/>
                    <a:pt x="440" y="928"/>
                  </a:cubicBezTo>
                  <a:cubicBezTo>
                    <a:pt x="406" y="988"/>
                    <a:pt x="342" y="1025"/>
                    <a:pt x="274" y="1025"/>
                  </a:cubicBezTo>
                  <a:cubicBezTo>
                    <a:pt x="168" y="1025"/>
                    <a:pt x="82" y="939"/>
                    <a:pt x="82" y="833"/>
                  </a:cubicBezTo>
                  <a:cubicBezTo>
                    <a:pt x="82" y="727"/>
                    <a:pt x="168" y="640"/>
                    <a:pt x="274" y="640"/>
                  </a:cubicBezTo>
                  <a:cubicBezTo>
                    <a:pt x="380" y="640"/>
                    <a:pt x="466" y="727"/>
                    <a:pt x="466" y="833"/>
                  </a:cubicBezTo>
                  <a:lnTo>
                    <a:pt x="466" y="839"/>
                  </a:lnTo>
                  <a:close/>
                  <a:moveTo>
                    <a:pt x="593" y="278"/>
                  </a:moveTo>
                  <a:cubicBezTo>
                    <a:pt x="637" y="213"/>
                    <a:pt x="711" y="174"/>
                    <a:pt x="789" y="174"/>
                  </a:cubicBezTo>
                  <a:cubicBezTo>
                    <a:pt x="859" y="174"/>
                    <a:pt x="924" y="204"/>
                    <a:pt x="970" y="254"/>
                  </a:cubicBezTo>
                  <a:cubicBezTo>
                    <a:pt x="974" y="258"/>
                    <a:pt x="974" y="258"/>
                    <a:pt x="974" y="258"/>
                  </a:cubicBezTo>
                  <a:cubicBezTo>
                    <a:pt x="970" y="262"/>
                    <a:pt x="970" y="262"/>
                    <a:pt x="970" y="262"/>
                  </a:cubicBezTo>
                  <a:cubicBezTo>
                    <a:pt x="963" y="270"/>
                    <a:pt x="957" y="279"/>
                    <a:pt x="951" y="287"/>
                  </a:cubicBezTo>
                  <a:cubicBezTo>
                    <a:pt x="893" y="372"/>
                    <a:pt x="893" y="372"/>
                    <a:pt x="893" y="372"/>
                  </a:cubicBezTo>
                  <a:cubicBezTo>
                    <a:pt x="890" y="372"/>
                    <a:pt x="890" y="372"/>
                    <a:pt x="890" y="372"/>
                  </a:cubicBezTo>
                  <a:cubicBezTo>
                    <a:pt x="786" y="369"/>
                    <a:pt x="684" y="339"/>
                    <a:pt x="595" y="286"/>
                  </a:cubicBezTo>
                  <a:cubicBezTo>
                    <a:pt x="589" y="283"/>
                    <a:pt x="589" y="283"/>
                    <a:pt x="589" y="283"/>
                  </a:cubicBezTo>
                  <a:lnTo>
                    <a:pt x="593" y="278"/>
                  </a:lnTo>
                  <a:close/>
                  <a:moveTo>
                    <a:pt x="1060" y="585"/>
                  </a:moveTo>
                  <a:cubicBezTo>
                    <a:pt x="992" y="652"/>
                    <a:pt x="951" y="738"/>
                    <a:pt x="941" y="833"/>
                  </a:cubicBezTo>
                  <a:cubicBezTo>
                    <a:pt x="940" y="839"/>
                    <a:pt x="940" y="839"/>
                    <a:pt x="940" y="839"/>
                  </a:cubicBezTo>
                  <a:cubicBezTo>
                    <a:pt x="737" y="839"/>
                    <a:pt x="737" y="839"/>
                    <a:pt x="737" y="839"/>
                  </a:cubicBezTo>
                  <a:cubicBezTo>
                    <a:pt x="737" y="833"/>
                    <a:pt x="737" y="833"/>
                    <a:pt x="737" y="833"/>
                  </a:cubicBezTo>
                  <a:cubicBezTo>
                    <a:pt x="737" y="827"/>
                    <a:pt x="737" y="822"/>
                    <a:pt x="737" y="816"/>
                  </a:cubicBezTo>
                  <a:cubicBezTo>
                    <a:pt x="734" y="752"/>
                    <a:pt x="718" y="688"/>
                    <a:pt x="689" y="630"/>
                  </a:cubicBezTo>
                  <a:cubicBezTo>
                    <a:pt x="689" y="630"/>
                    <a:pt x="670" y="591"/>
                    <a:pt x="638" y="550"/>
                  </a:cubicBezTo>
                  <a:cubicBezTo>
                    <a:pt x="565" y="458"/>
                    <a:pt x="461" y="397"/>
                    <a:pt x="345" y="379"/>
                  </a:cubicBezTo>
                  <a:cubicBezTo>
                    <a:pt x="339" y="378"/>
                    <a:pt x="334" y="377"/>
                    <a:pt x="330" y="376"/>
                  </a:cubicBezTo>
                  <a:cubicBezTo>
                    <a:pt x="313" y="374"/>
                    <a:pt x="311" y="373"/>
                    <a:pt x="287" y="373"/>
                  </a:cubicBezTo>
                  <a:cubicBezTo>
                    <a:pt x="282" y="373"/>
                    <a:pt x="276" y="373"/>
                    <a:pt x="269" y="373"/>
                  </a:cubicBezTo>
                  <a:cubicBezTo>
                    <a:pt x="258" y="373"/>
                    <a:pt x="245" y="373"/>
                    <a:pt x="227" y="373"/>
                  </a:cubicBezTo>
                  <a:cubicBezTo>
                    <a:pt x="166" y="373"/>
                    <a:pt x="111" y="334"/>
                    <a:pt x="90" y="276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634" y="405"/>
                    <a:pt x="729" y="437"/>
                    <a:pt x="830" y="449"/>
                  </a:cubicBezTo>
                  <a:cubicBezTo>
                    <a:pt x="830" y="449"/>
                    <a:pt x="872" y="454"/>
                    <a:pt x="916" y="454"/>
                  </a:cubicBezTo>
                  <a:cubicBezTo>
                    <a:pt x="917" y="454"/>
                    <a:pt x="917" y="454"/>
                    <a:pt x="917" y="454"/>
                  </a:cubicBezTo>
                  <a:cubicBezTo>
                    <a:pt x="929" y="454"/>
                    <a:pt x="939" y="449"/>
                    <a:pt x="945" y="440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27" y="320"/>
                    <a:pt x="1037" y="309"/>
                    <a:pt x="1049" y="299"/>
                  </a:cubicBezTo>
                  <a:cubicBezTo>
                    <a:pt x="1074" y="279"/>
                    <a:pt x="1106" y="268"/>
                    <a:pt x="1140" y="268"/>
                  </a:cubicBezTo>
                  <a:cubicBezTo>
                    <a:pt x="1165" y="268"/>
                    <a:pt x="1165" y="268"/>
                    <a:pt x="1165" y="268"/>
                  </a:cubicBezTo>
                  <a:cubicBezTo>
                    <a:pt x="1188" y="268"/>
                    <a:pt x="1206" y="249"/>
                    <a:pt x="1206" y="227"/>
                  </a:cubicBezTo>
                  <a:cubicBezTo>
                    <a:pt x="1206" y="107"/>
                    <a:pt x="1206" y="107"/>
                    <a:pt x="1206" y="107"/>
                  </a:cubicBezTo>
                  <a:cubicBezTo>
                    <a:pt x="1214" y="111"/>
                    <a:pt x="1214" y="111"/>
                    <a:pt x="1214" y="111"/>
                  </a:cubicBezTo>
                  <a:cubicBezTo>
                    <a:pt x="1331" y="165"/>
                    <a:pt x="1404" y="281"/>
                    <a:pt x="1404" y="414"/>
                  </a:cubicBezTo>
                  <a:cubicBezTo>
                    <a:pt x="1404" y="442"/>
                    <a:pt x="1382" y="466"/>
                    <a:pt x="1356" y="466"/>
                  </a:cubicBezTo>
                  <a:cubicBezTo>
                    <a:pt x="1354" y="466"/>
                    <a:pt x="1353" y="466"/>
                    <a:pt x="1351" y="466"/>
                  </a:cubicBezTo>
                  <a:cubicBezTo>
                    <a:pt x="1320" y="466"/>
                    <a:pt x="1288" y="470"/>
                    <a:pt x="1257" y="477"/>
                  </a:cubicBezTo>
                  <a:cubicBezTo>
                    <a:pt x="1183" y="493"/>
                    <a:pt x="1115" y="531"/>
                    <a:pt x="1060" y="585"/>
                  </a:cubicBezTo>
                  <a:close/>
                  <a:moveTo>
                    <a:pt x="1351" y="1025"/>
                  </a:moveTo>
                  <a:cubicBezTo>
                    <a:pt x="1271" y="1025"/>
                    <a:pt x="1206" y="960"/>
                    <a:pt x="1206" y="879"/>
                  </a:cubicBezTo>
                  <a:cubicBezTo>
                    <a:pt x="1206" y="852"/>
                    <a:pt x="1213" y="825"/>
                    <a:pt x="1228" y="802"/>
                  </a:cubicBezTo>
                  <a:cubicBezTo>
                    <a:pt x="1232" y="795"/>
                    <a:pt x="1232" y="795"/>
                    <a:pt x="1232" y="795"/>
                  </a:cubicBezTo>
                  <a:cubicBezTo>
                    <a:pt x="1320" y="905"/>
                    <a:pt x="1320" y="905"/>
                    <a:pt x="1320" y="905"/>
                  </a:cubicBezTo>
                  <a:cubicBezTo>
                    <a:pt x="1328" y="914"/>
                    <a:pt x="1339" y="920"/>
                    <a:pt x="1352" y="920"/>
                  </a:cubicBezTo>
                  <a:cubicBezTo>
                    <a:pt x="1361" y="920"/>
                    <a:pt x="1370" y="917"/>
                    <a:pt x="1377" y="911"/>
                  </a:cubicBezTo>
                  <a:cubicBezTo>
                    <a:pt x="1394" y="897"/>
                    <a:pt x="1397" y="871"/>
                    <a:pt x="1383" y="854"/>
                  </a:cubicBezTo>
                  <a:cubicBezTo>
                    <a:pt x="1296" y="744"/>
                    <a:pt x="1296" y="744"/>
                    <a:pt x="1296" y="744"/>
                  </a:cubicBezTo>
                  <a:cubicBezTo>
                    <a:pt x="1304" y="742"/>
                    <a:pt x="1304" y="742"/>
                    <a:pt x="1304" y="742"/>
                  </a:cubicBezTo>
                  <a:cubicBezTo>
                    <a:pt x="1319" y="736"/>
                    <a:pt x="1335" y="733"/>
                    <a:pt x="1351" y="733"/>
                  </a:cubicBezTo>
                  <a:cubicBezTo>
                    <a:pt x="1432" y="733"/>
                    <a:pt x="1497" y="799"/>
                    <a:pt x="1497" y="879"/>
                  </a:cubicBezTo>
                  <a:cubicBezTo>
                    <a:pt x="1497" y="960"/>
                    <a:pt x="1432" y="1025"/>
                    <a:pt x="1351" y="1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xmlns="" id="{C3CE2EB3-4C34-465D-9ACB-61B9F559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2112963"/>
              <a:ext cx="269875" cy="293687"/>
            </a:xfrm>
            <a:custGeom>
              <a:avLst/>
              <a:gdLst>
                <a:gd name="T0" fmla="*/ 0 w 570"/>
                <a:gd name="T1" fmla="*/ 623 h 623"/>
                <a:gd name="T2" fmla="*/ 285 w 570"/>
                <a:gd name="T3" fmla="*/ 151 h 623"/>
                <a:gd name="T4" fmla="*/ 346 w 570"/>
                <a:gd name="T5" fmla="*/ 132 h 623"/>
                <a:gd name="T6" fmla="*/ 371 w 570"/>
                <a:gd name="T7" fmla="*/ 132 h 623"/>
                <a:gd name="T8" fmla="*/ 452 w 570"/>
                <a:gd name="T9" fmla="*/ 51 h 623"/>
                <a:gd name="T10" fmla="*/ 452 w 570"/>
                <a:gd name="T11" fmla="*/ 0 h 623"/>
                <a:gd name="T12" fmla="*/ 570 w 570"/>
                <a:gd name="T13" fmla="*/ 238 h 623"/>
                <a:gd name="T14" fmla="*/ 562 w 570"/>
                <a:gd name="T15" fmla="*/ 250 h 623"/>
                <a:gd name="T16" fmla="*/ 557 w 570"/>
                <a:gd name="T17" fmla="*/ 250 h 623"/>
                <a:gd name="T18" fmla="*/ 454 w 570"/>
                <a:gd name="T19" fmla="*/ 261 h 623"/>
                <a:gd name="T20" fmla="*/ 238 w 570"/>
                <a:gd name="T21" fmla="*/ 381 h 623"/>
                <a:gd name="T22" fmla="*/ 111 w 570"/>
                <a:gd name="T23" fmla="*/ 623 h 623"/>
                <a:gd name="T24" fmla="*/ 0 w 570"/>
                <a:gd name="T2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623">
                  <a:moveTo>
                    <a:pt x="0" y="623"/>
                  </a:moveTo>
                  <a:cubicBezTo>
                    <a:pt x="285" y="151"/>
                    <a:pt x="285" y="151"/>
                    <a:pt x="285" y="151"/>
                  </a:cubicBezTo>
                  <a:cubicBezTo>
                    <a:pt x="303" y="138"/>
                    <a:pt x="324" y="132"/>
                    <a:pt x="346" y="132"/>
                  </a:cubicBezTo>
                  <a:cubicBezTo>
                    <a:pt x="371" y="132"/>
                    <a:pt x="371" y="132"/>
                    <a:pt x="371" y="132"/>
                  </a:cubicBezTo>
                  <a:cubicBezTo>
                    <a:pt x="416" y="132"/>
                    <a:pt x="452" y="95"/>
                    <a:pt x="452" y="5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526" y="54"/>
                    <a:pt x="570" y="141"/>
                    <a:pt x="570" y="238"/>
                  </a:cubicBezTo>
                  <a:cubicBezTo>
                    <a:pt x="570" y="245"/>
                    <a:pt x="565" y="250"/>
                    <a:pt x="562" y="250"/>
                  </a:cubicBezTo>
                  <a:cubicBezTo>
                    <a:pt x="562" y="250"/>
                    <a:pt x="557" y="250"/>
                    <a:pt x="557" y="250"/>
                  </a:cubicBezTo>
                  <a:cubicBezTo>
                    <a:pt x="523" y="250"/>
                    <a:pt x="489" y="254"/>
                    <a:pt x="454" y="261"/>
                  </a:cubicBezTo>
                  <a:cubicBezTo>
                    <a:pt x="373" y="280"/>
                    <a:pt x="298" y="321"/>
                    <a:pt x="238" y="381"/>
                  </a:cubicBezTo>
                  <a:cubicBezTo>
                    <a:pt x="171" y="447"/>
                    <a:pt x="128" y="530"/>
                    <a:pt x="111" y="623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xmlns="" id="{B25A995A-C612-495F-BBF5-2170BCF42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387600"/>
              <a:ext cx="114300" cy="114300"/>
            </a:xfrm>
            <a:custGeom>
              <a:avLst/>
              <a:gdLst>
                <a:gd name="T0" fmla="*/ 121 w 243"/>
                <a:gd name="T1" fmla="*/ 244 h 244"/>
                <a:gd name="T2" fmla="*/ 0 w 243"/>
                <a:gd name="T3" fmla="*/ 122 h 244"/>
                <a:gd name="T4" fmla="*/ 7 w 243"/>
                <a:gd name="T5" fmla="*/ 82 h 244"/>
                <a:gd name="T6" fmla="*/ 71 w 243"/>
                <a:gd name="T7" fmla="*/ 163 h 244"/>
                <a:gd name="T8" fmla="*/ 122 w 243"/>
                <a:gd name="T9" fmla="*/ 187 h 244"/>
                <a:gd name="T10" fmla="*/ 162 w 243"/>
                <a:gd name="T11" fmla="*/ 173 h 244"/>
                <a:gd name="T12" fmla="*/ 186 w 243"/>
                <a:gd name="T13" fmla="*/ 129 h 244"/>
                <a:gd name="T14" fmla="*/ 172 w 243"/>
                <a:gd name="T15" fmla="*/ 82 h 244"/>
                <a:gd name="T16" fmla="*/ 107 w 243"/>
                <a:gd name="T17" fmla="*/ 1 h 244"/>
                <a:gd name="T18" fmla="*/ 121 w 243"/>
                <a:gd name="T19" fmla="*/ 0 h 244"/>
                <a:gd name="T20" fmla="*/ 243 w 243"/>
                <a:gd name="T21" fmla="*/ 122 h 244"/>
                <a:gd name="T22" fmla="*/ 121 w 243"/>
                <a:gd name="T2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244">
                  <a:moveTo>
                    <a:pt x="121" y="244"/>
                  </a:moveTo>
                  <a:cubicBezTo>
                    <a:pt x="54" y="244"/>
                    <a:pt x="0" y="189"/>
                    <a:pt x="0" y="122"/>
                  </a:cubicBezTo>
                  <a:cubicBezTo>
                    <a:pt x="0" y="108"/>
                    <a:pt x="2" y="95"/>
                    <a:pt x="7" y="82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83" y="178"/>
                    <a:pt x="102" y="187"/>
                    <a:pt x="122" y="187"/>
                  </a:cubicBezTo>
                  <a:cubicBezTo>
                    <a:pt x="136" y="187"/>
                    <a:pt x="150" y="182"/>
                    <a:pt x="162" y="173"/>
                  </a:cubicBezTo>
                  <a:cubicBezTo>
                    <a:pt x="175" y="162"/>
                    <a:pt x="184" y="146"/>
                    <a:pt x="186" y="129"/>
                  </a:cubicBezTo>
                  <a:cubicBezTo>
                    <a:pt x="188" y="112"/>
                    <a:pt x="183" y="95"/>
                    <a:pt x="172" y="8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2" y="1"/>
                    <a:pt x="117" y="0"/>
                    <a:pt x="121" y="0"/>
                  </a:cubicBezTo>
                  <a:cubicBezTo>
                    <a:pt x="189" y="0"/>
                    <a:pt x="243" y="55"/>
                    <a:pt x="243" y="122"/>
                  </a:cubicBezTo>
                  <a:cubicBezTo>
                    <a:pt x="243" y="189"/>
                    <a:pt x="189" y="244"/>
                    <a:pt x="121" y="244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72" name="Conector reto 171">
            <a:extLst>
              <a:ext uri="{FF2B5EF4-FFF2-40B4-BE49-F238E27FC236}">
                <a16:creationId xmlns:a16="http://schemas.microsoft.com/office/drawing/2014/main" xmlns="" id="{1E6DC2F2-EC66-4E0D-A1B3-3BE9224480E4}"/>
              </a:ext>
            </a:extLst>
          </p:cNvPr>
          <p:cNvCxnSpPr>
            <a:cxnSpLocks/>
          </p:cNvCxnSpPr>
          <p:nvPr/>
        </p:nvCxnSpPr>
        <p:spPr>
          <a:xfrm>
            <a:off x="5134191" y="2933388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to 172">
            <a:extLst>
              <a:ext uri="{FF2B5EF4-FFF2-40B4-BE49-F238E27FC236}">
                <a16:creationId xmlns:a16="http://schemas.microsoft.com/office/drawing/2014/main" xmlns="" id="{944F37FC-BD6C-4C9B-96AF-8C1F00F885D6}"/>
              </a:ext>
            </a:extLst>
          </p:cNvPr>
          <p:cNvCxnSpPr>
            <a:cxnSpLocks/>
          </p:cNvCxnSpPr>
          <p:nvPr/>
        </p:nvCxnSpPr>
        <p:spPr>
          <a:xfrm>
            <a:off x="5134191" y="409836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8FD585A9-FE1C-4105-AA2D-E30CCA0881E7}"/>
              </a:ext>
            </a:extLst>
          </p:cNvPr>
          <p:cNvSpPr txBox="1"/>
          <p:nvPr/>
        </p:nvSpPr>
        <p:spPr>
          <a:xfrm>
            <a:off x="8626419" y="580883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A3D42371-F37D-4E85-BD80-5A122C28340E}"/>
              </a:ext>
            </a:extLst>
          </p:cNvPr>
          <p:cNvSpPr txBox="1"/>
          <p:nvPr/>
        </p:nvSpPr>
        <p:spPr>
          <a:xfrm>
            <a:off x="10009262" y="53724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840DD90A-376B-4A4F-8DAE-E0C4C5A15677}"/>
              </a:ext>
            </a:extLst>
          </p:cNvPr>
          <p:cNvSpPr txBox="1"/>
          <p:nvPr/>
        </p:nvSpPr>
        <p:spPr>
          <a:xfrm>
            <a:off x="10009260" y="580883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1B144E4E-2ADD-4B5F-91D8-D1D47547F516}"/>
              </a:ext>
            </a:extLst>
          </p:cNvPr>
          <p:cNvSpPr txBox="1"/>
          <p:nvPr/>
        </p:nvSpPr>
        <p:spPr>
          <a:xfrm>
            <a:off x="8631229" y="53724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EA58B9B0-FB6E-488E-96F6-A27CAAE4DBFD}"/>
              </a:ext>
            </a:extLst>
          </p:cNvPr>
          <p:cNvSpPr txBox="1"/>
          <p:nvPr/>
        </p:nvSpPr>
        <p:spPr>
          <a:xfrm>
            <a:off x="6433715" y="5372472"/>
            <a:ext cx="117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rapidez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137712F8-26A8-430C-89DA-739CFDA70095}"/>
              </a:ext>
            </a:extLst>
          </p:cNvPr>
          <p:cNvSpPr txBox="1"/>
          <p:nvPr/>
        </p:nvSpPr>
        <p:spPr>
          <a:xfrm>
            <a:off x="6433715" y="5808836"/>
            <a:ext cx="16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economia</a:t>
            </a: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8A8A8BE7-647A-4F1B-9045-813077D22759}"/>
              </a:ext>
            </a:extLst>
          </p:cNvPr>
          <p:cNvGrpSpPr/>
          <p:nvPr/>
        </p:nvGrpSpPr>
        <p:grpSpPr>
          <a:xfrm>
            <a:off x="5532583" y="5557138"/>
            <a:ext cx="630075" cy="441992"/>
            <a:chOff x="1047750" y="2030413"/>
            <a:chExt cx="744538" cy="522287"/>
          </a:xfrm>
        </p:grpSpPr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xmlns="" id="{7F04F091-8482-4335-AE3A-523CFFC30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" y="2030413"/>
              <a:ext cx="744538" cy="522287"/>
            </a:xfrm>
            <a:custGeom>
              <a:avLst/>
              <a:gdLst>
                <a:gd name="T0" fmla="*/ 1248 w 1578"/>
                <a:gd name="T1" fmla="*/ 677 h 1106"/>
                <a:gd name="T2" fmla="*/ 1177 w 1578"/>
                <a:gd name="T3" fmla="*/ 596 h 1106"/>
                <a:gd name="T4" fmla="*/ 1275 w 1578"/>
                <a:gd name="T5" fmla="*/ 556 h 1106"/>
                <a:gd name="T6" fmla="*/ 1356 w 1578"/>
                <a:gd name="T7" fmla="*/ 547 h 1106"/>
                <a:gd name="T8" fmla="*/ 1215 w 1578"/>
                <a:gd name="T9" fmla="*/ 24 h 1106"/>
                <a:gd name="T10" fmla="*/ 1025 w 1578"/>
                <a:gd name="T11" fmla="*/ 0 h 1106"/>
                <a:gd name="T12" fmla="*/ 1025 w 1578"/>
                <a:gd name="T13" fmla="*/ 81 h 1106"/>
                <a:gd name="T14" fmla="*/ 1119 w 1578"/>
                <a:gd name="T15" fmla="*/ 84 h 1106"/>
                <a:gd name="T16" fmla="*/ 1125 w 1578"/>
                <a:gd name="T17" fmla="*/ 187 h 1106"/>
                <a:gd name="T18" fmla="*/ 1116 w 1578"/>
                <a:gd name="T19" fmla="*/ 188 h 1106"/>
                <a:gd name="T20" fmla="*/ 1039 w 1578"/>
                <a:gd name="T21" fmla="*/ 210 h 1106"/>
                <a:gd name="T22" fmla="*/ 789 w 1578"/>
                <a:gd name="T23" fmla="*/ 93 h 1106"/>
                <a:gd name="T24" fmla="*/ 519 w 1578"/>
                <a:gd name="T25" fmla="*/ 241 h 1106"/>
                <a:gd name="T26" fmla="*/ 417 w 1578"/>
                <a:gd name="T27" fmla="*/ 186 h 1106"/>
                <a:gd name="T28" fmla="*/ 0 w 1578"/>
                <a:gd name="T29" fmla="*/ 227 h 1106"/>
                <a:gd name="T30" fmla="*/ 266 w 1578"/>
                <a:gd name="T31" fmla="*/ 454 h 1106"/>
                <a:gd name="T32" fmla="*/ 321 w 1578"/>
                <a:gd name="T33" fmla="*/ 457 h 1106"/>
                <a:gd name="T34" fmla="*/ 656 w 1578"/>
                <a:gd name="T35" fmla="*/ 833 h 1106"/>
                <a:gd name="T36" fmla="*/ 547 w 1578"/>
                <a:gd name="T37" fmla="*/ 839 h 1106"/>
                <a:gd name="T38" fmla="*/ 274 w 1578"/>
                <a:gd name="T39" fmla="*/ 559 h 1106"/>
                <a:gd name="T40" fmla="*/ 274 w 1578"/>
                <a:gd name="T41" fmla="*/ 1106 h 1106"/>
                <a:gd name="T42" fmla="*/ 533 w 1578"/>
                <a:gd name="T43" fmla="*/ 920 h 1106"/>
                <a:gd name="T44" fmla="*/ 1019 w 1578"/>
                <a:gd name="T45" fmla="*/ 879 h 1106"/>
                <a:gd name="T46" fmla="*/ 1109 w 1578"/>
                <a:gd name="T47" fmla="*/ 652 h 1106"/>
                <a:gd name="T48" fmla="*/ 1180 w 1578"/>
                <a:gd name="T49" fmla="*/ 730 h 1106"/>
                <a:gd name="T50" fmla="*/ 1125 w 1578"/>
                <a:gd name="T51" fmla="*/ 879 h 1106"/>
                <a:gd name="T52" fmla="*/ 1578 w 1578"/>
                <a:gd name="T53" fmla="*/ 879 h 1106"/>
                <a:gd name="T54" fmla="*/ 466 w 1578"/>
                <a:gd name="T55" fmla="*/ 839 h 1106"/>
                <a:gd name="T56" fmla="*/ 268 w 1578"/>
                <a:gd name="T57" fmla="*/ 786 h 1106"/>
                <a:gd name="T58" fmla="*/ 187 w 1578"/>
                <a:gd name="T59" fmla="*/ 786 h 1106"/>
                <a:gd name="T60" fmla="*/ 446 w 1578"/>
                <a:gd name="T61" fmla="*/ 919 h 1106"/>
                <a:gd name="T62" fmla="*/ 274 w 1578"/>
                <a:gd name="T63" fmla="*/ 1025 h 1106"/>
                <a:gd name="T64" fmla="*/ 274 w 1578"/>
                <a:gd name="T65" fmla="*/ 640 h 1106"/>
                <a:gd name="T66" fmla="*/ 466 w 1578"/>
                <a:gd name="T67" fmla="*/ 839 h 1106"/>
                <a:gd name="T68" fmla="*/ 789 w 1578"/>
                <a:gd name="T69" fmla="*/ 174 h 1106"/>
                <a:gd name="T70" fmla="*/ 974 w 1578"/>
                <a:gd name="T71" fmla="*/ 258 h 1106"/>
                <a:gd name="T72" fmla="*/ 951 w 1578"/>
                <a:gd name="T73" fmla="*/ 287 h 1106"/>
                <a:gd name="T74" fmla="*/ 890 w 1578"/>
                <a:gd name="T75" fmla="*/ 372 h 1106"/>
                <a:gd name="T76" fmla="*/ 589 w 1578"/>
                <a:gd name="T77" fmla="*/ 283 h 1106"/>
                <a:gd name="T78" fmla="*/ 1060 w 1578"/>
                <a:gd name="T79" fmla="*/ 585 h 1106"/>
                <a:gd name="T80" fmla="*/ 940 w 1578"/>
                <a:gd name="T81" fmla="*/ 839 h 1106"/>
                <a:gd name="T82" fmla="*/ 737 w 1578"/>
                <a:gd name="T83" fmla="*/ 833 h 1106"/>
                <a:gd name="T84" fmla="*/ 689 w 1578"/>
                <a:gd name="T85" fmla="*/ 630 h 1106"/>
                <a:gd name="T86" fmla="*/ 345 w 1578"/>
                <a:gd name="T87" fmla="*/ 379 h 1106"/>
                <a:gd name="T88" fmla="*/ 287 w 1578"/>
                <a:gd name="T89" fmla="*/ 373 h 1106"/>
                <a:gd name="T90" fmla="*/ 227 w 1578"/>
                <a:gd name="T91" fmla="*/ 373 h 1106"/>
                <a:gd name="T92" fmla="*/ 87 w 1578"/>
                <a:gd name="T93" fmla="*/ 268 h 1106"/>
                <a:gd name="T94" fmla="*/ 548 w 1578"/>
                <a:gd name="T95" fmla="*/ 353 h 1106"/>
                <a:gd name="T96" fmla="*/ 916 w 1578"/>
                <a:gd name="T97" fmla="*/ 454 h 1106"/>
                <a:gd name="T98" fmla="*/ 945 w 1578"/>
                <a:gd name="T99" fmla="*/ 440 h 1106"/>
                <a:gd name="T100" fmla="*/ 1018 w 1578"/>
                <a:gd name="T101" fmla="*/ 333 h 1106"/>
                <a:gd name="T102" fmla="*/ 1049 w 1578"/>
                <a:gd name="T103" fmla="*/ 299 h 1106"/>
                <a:gd name="T104" fmla="*/ 1165 w 1578"/>
                <a:gd name="T105" fmla="*/ 268 h 1106"/>
                <a:gd name="T106" fmla="*/ 1206 w 1578"/>
                <a:gd name="T107" fmla="*/ 107 h 1106"/>
                <a:gd name="T108" fmla="*/ 1404 w 1578"/>
                <a:gd name="T109" fmla="*/ 414 h 1106"/>
                <a:gd name="T110" fmla="*/ 1351 w 1578"/>
                <a:gd name="T111" fmla="*/ 466 h 1106"/>
                <a:gd name="T112" fmla="*/ 1060 w 1578"/>
                <a:gd name="T113" fmla="*/ 585 h 1106"/>
                <a:gd name="T114" fmla="*/ 1206 w 1578"/>
                <a:gd name="T115" fmla="*/ 879 h 1106"/>
                <a:gd name="T116" fmla="*/ 1232 w 1578"/>
                <a:gd name="T117" fmla="*/ 795 h 1106"/>
                <a:gd name="T118" fmla="*/ 1352 w 1578"/>
                <a:gd name="T119" fmla="*/ 920 h 1106"/>
                <a:gd name="T120" fmla="*/ 1383 w 1578"/>
                <a:gd name="T121" fmla="*/ 854 h 1106"/>
                <a:gd name="T122" fmla="*/ 1304 w 1578"/>
                <a:gd name="T123" fmla="*/ 742 h 1106"/>
                <a:gd name="T124" fmla="*/ 1497 w 1578"/>
                <a:gd name="T125" fmla="*/ 879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8" h="1106">
                  <a:moveTo>
                    <a:pt x="1351" y="652"/>
                  </a:moveTo>
                  <a:cubicBezTo>
                    <a:pt x="1315" y="652"/>
                    <a:pt x="1280" y="661"/>
                    <a:pt x="1248" y="677"/>
                  </a:cubicBezTo>
                  <a:cubicBezTo>
                    <a:pt x="1244" y="680"/>
                    <a:pt x="1244" y="680"/>
                    <a:pt x="1244" y="680"/>
                  </a:cubicBezTo>
                  <a:cubicBezTo>
                    <a:pt x="1177" y="596"/>
                    <a:pt x="1177" y="596"/>
                    <a:pt x="1177" y="596"/>
                  </a:cubicBezTo>
                  <a:cubicBezTo>
                    <a:pt x="1183" y="592"/>
                    <a:pt x="1183" y="592"/>
                    <a:pt x="1183" y="592"/>
                  </a:cubicBezTo>
                  <a:cubicBezTo>
                    <a:pt x="1212" y="575"/>
                    <a:pt x="1243" y="563"/>
                    <a:pt x="1275" y="556"/>
                  </a:cubicBezTo>
                  <a:cubicBezTo>
                    <a:pt x="1300" y="550"/>
                    <a:pt x="1326" y="547"/>
                    <a:pt x="1351" y="547"/>
                  </a:cubicBezTo>
                  <a:cubicBezTo>
                    <a:pt x="1356" y="547"/>
                    <a:pt x="1356" y="547"/>
                    <a:pt x="1356" y="547"/>
                  </a:cubicBezTo>
                  <a:cubicBezTo>
                    <a:pt x="1419" y="547"/>
                    <a:pt x="1485" y="498"/>
                    <a:pt x="1485" y="408"/>
                  </a:cubicBezTo>
                  <a:cubicBezTo>
                    <a:pt x="1485" y="231"/>
                    <a:pt x="1372" y="81"/>
                    <a:pt x="1215" y="24"/>
                  </a:cubicBezTo>
                  <a:cubicBezTo>
                    <a:pt x="1172" y="9"/>
                    <a:pt x="1126" y="0"/>
                    <a:pt x="1078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1003" y="0"/>
                    <a:pt x="985" y="18"/>
                    <a:pt x="985" y="41"/>
                  </a:cubicBezTo>
                  <a:cubicBezTo>
                    <a:pt x="985" y="63"/>
                    <a:pt x="1003" y="81"/>
                    <a:pt x="1025" y="81"/>
                  </a:cubicBezTo>
                  <a:cubicBezTo>
                    <a:pt x="1078" y="81"/>
                    <a:pt x="1078" y="81"/>
                    <a:pt x="1078" y="81"/>
                  </a:cubicBezTo>
                  <a:cubicBezTo>
                    <a:pt x="1092" y="81"/>
                    <a:pt x="1106" y="82"/>
                    <a:pt x="1119" y="84"/>
                  </a:cubicBezTo>
                  <a:cubicBezTo>
                    <a:pt x="1125" y="85"/>
                    <a:pt x="1125" y="85"/>
                    <a:pt x="1125" y="85"/>
                  </a:cubicBezTo>
                  <a:cubicBezTo>
                    <a:pt x="1125" y="187"/>
                    <a:pt x="1125" y="187"/>
                    <a:pt x="1125" y="187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18" y="187"/>
                    <a:pt x="1117" y="188"/>
                    <a:pt x="1116" y="188"/>
                  </a:cubicBezTo>
                  <a:cubicBezTo>
                    <a:pt x="1091" y="190"/>
                    <a:pt x="1067" y="197"/>
                    <a:pt x="1043" y="208"/>
                  </a:cubicBezTo>
                  <a:cubicBezTo>
                    <a:pt x="1039" y="210"/>
                    <a:pt x="1039" y="210"/>
                    <a:pt x="1039" y="210"/>
                  </a:cubicBezTo>
                  <a:cubicBezTo>
                    <a:pt x="1036" y="206"/>
                    <a:pt x="1036" y="206"/>
                    <a:pt x="1036" y="206"/>
                  </a:cubicBezTo>
                  <a:cubicBezTo>
                    <a:pt x="976" y="136"/>
                    <a:pt x="883" y="93"/>
                    <a:pt x="789" y="93"/>
                  </a:cubicBezTo>
                  <a:cubicBezTo>
                    <a:pt x="682" y="93"/>
                    <a:pt x="582" y="147"/>
                    <a:pt x="523" y="237"/>
                  </a:cubicBezTo>
                  <a:cubicBezTo>
                    <a:pt x="519" y="241"/>
                    <a:pt x="519" y="241"/>
                    <a:pt x="519" y="241"/>
                  </a:cubicBezTo>
                  <a:cubicBezTo>
                    <a:pt x="438" y="192"/>
                    <a:pt x="438" y="192"/>
                    <a:pt x="438" y="192"/>
                  </a:cubicBezTo>
                  <a:cubicBezTo>
                    <a:pt x="431" y="188"/>
                    <a:pt x="424" y="186"/>
                    <a:pt x="417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19" y="186"/>
                    <a:pt x="0" y="205"/>
                    <a:pt x="0" y="227"/>
                  </a:cubicBezTo>
                  <a:cubicBezTo>
                    <a:pt x="0" y="352"/>
                    <a:pt x="102" y="454"/>
                    <a:pt x="227" y="454"/>
                  </a:cubicBezTo>
                  <a:cubicBezTo>
                    <a:pt x="244" y="454"/>
                    <a:pt x="256" y="454"/>
                    <a:pt x="266" y="454"/>
                  </a:cubicBezTo>
                  <a:cubicBezTo>
                    <a:pt x="273" y="454"/>
                    <a:pt x="278" y="454"/>
                    <a:pt x="283" y="454"/>
                  </a:cubicBezTo>
                  <a:cubicBezTo>
                    <a:pt x="304" y="454"/>
                    <a:pt x="307" y="454"/>
                    <a:pt x="321" y="457"/>
                  </a:cubicBezTo>
                  <a:cubicBezTo>
                    <a:pt x="324" y="457"/>
                    <a:pt x="328" y="458"/>
                    <a:pt x="333" y="459"/>
                  </a:cubicBezTo>
                  <a:cubicBezTo>
                    <a:pt x="517" y="487"/>
                    <a:pt x="656" y="648"/>
                    <a:pt x="656" y="833"/>
                  </a:cubicBezTo>
                  <a:cubicBezTo>
                    <a:pt x="656" y="839"/>
                    <a:pt x="656" y="839"/>
                    <a:pt x="656" y="839"/>
                  </a:cubicBezTo>
                  <a:cubicBezTo>
                    <a:pt x="547" y="839"/>
                    <a:pt x="547" y="839"/>
                    <a:pt x="547" y="839"/>
                  </a:cubicBezTo>
                  <a:cubicBezTo>
                    <a:pt x="547" y="833"/>
                    <a:pt x="547" y="833"/>
                    <a:pt x="547" y="833"/>
                  </a:cubicBezTo>
                  <a:cubicBezTo>
                    <a:pt x="547" y="682"/>
                    <a:pt x="425" y="559"/>
                    <a:pt x="274" y="559"/>
                  </a:cubicBezTo>
                  <a:cubicBezTo>
                    <a:pt x="123" y="559"/>
                    <a:pt x="0" y="682"/>
                    <a:pt x="0" y="833"/>
                  </a:cubicBezTo>
                  <a:cubicBezTo>
                    <a:pt x="0" y="983"/>
                    <a:pt x="123" y="1106"/>
                    <a:pt x="274" y="1106"/>
                  </a:cubicBezTo>
                  <a:cubicBezTo>
                    <a:pt x="389" y="1106"/>
                    <a:pt x="493" y="1033"/>
                    <a:pt x="532" y="924"/>
                  </a:cubicBezTo>
                  <a:cubicBezTo>
                    <a:pt x="533" y="920"/>
                    <a:pt x="533" y="920"/>
                    <a:pt x="533" y="920"/>
                  </a:cubicBezTo>
                  <a:cubicBezTo>
                    <a:pt x="979" y="920"/>
                    <a:pt x="979" y="920"/>
                    <a:pt x="979" y="920"/>
                  </a:cubicBezTo>
                  <a:cubicBezTo>
                    <a:pt x="1001" y="920"/>
                    <a:pt x="1019" y="902"/>
                    <a:pt x="1019" y="879"/>
                  </a:cubicBezTo>
                  <a:cubicBezTo>
                    <a:pt x="1019" y="853"/>
                    <a:pt x="1023" y="826"/>
                    <a:pt x="1029" y="799"/>
                  </a:cubicBezTo>
                  <a:cubicBezTo>
                    <a:pt x="1041" y="745"/>
                    <a:pt x="1069" y="694"/>
                    <a:pt x="1109" y="652"/>
                  </a:cubicBezTo>
                  <a:cubicBezTo>
                    <a:pt x="1114" y="647"/>
                    <a:pt x="1114" y="647"/>
                    <a:pt x="1114" y="647"/>
                  </a:cubicBezTo>
                  <a:cubicBezTo>
                    <a:pt x="1180" y="730"/>
                    <a:pt x="1180" y="730"/>
                    <a:pt x="1180" y="730"/>
                  </a:cubicBezTo>
                  <a:cubicBezTo>
                    <a:pt x="1177" y="734"/>
                    <a:pt x="1177" y="734"/>
                    <a:pt x="1177" y="734"/>
                  </a:cubicBezTo>
                  <a:cubicBezTo>
                    <a:pt x="1143" y="775"/>
                    <a:pt x="1125" y="826"/>
                    <a:pt x="1125" y="879"/>
                  </a:cubicBezTo>
                  <a:cubicBezTo>
                    <a:pt x="1125" y="1004"/>
                    <a:pt x="1226" y="1106"/>
                    <a:pt x="1351" y="1106"/>
                  </a:cubicBezTo>
                  <a:cubicBezTo>
                    <a:pt x="1477" y="1106"/>
                    <a:pt x="1578" y="1004"/>
                    <a:pt x="1578" y="879"/>
                  </a:cubicBezTo>
                  <a:cubicBezTo>
                    <a:pt x="1578" y="754"/>
                    <a:pt x="1477" y="652"/>
                    <a:pt x="1351" y="652"/>
                  </a:cubicBezTo>
                  <a:close/>
                  <a:moveTo>
                    <a:pt x="466" y="839"/>
                  </a:moveTo>
                  <a:cubicBezTo>
                    <a:pt x="321" y="839"/>
                    <a:pt x="321" y="839"/>
                    <a:pt x="321" y="839"/>
                  </a:cubicBezTo>
                  <a:cubicBezTo>
                    <a:pt x="292" y="839"/>
                    <a:pt x="268" y="815"/>
                    <a:pt x="268" y="786"/>
                  </a:cubicBezTo>
                  <a:cubicBezTo>
                    <a:pt x="268" y="764"/>
                    <a:pt x="250" y="745"/>
                    <a:pt x="227" y="745"/>
                  </a:cubicBezTo>
                  <a:cubicBezTo>
                    <a:pt x="205" y="745"/>
                    <a:pt x="187" y="764"/>
                    <a:pt x="187" y="786"/>
                  </a:cubicBezTo>
                  <a:cubicBezTo>
                    <a:pt x="187" y="859"/>
                    <a:pt x="247" y="919"/>
                    <a:pt x="321" y="919"/>
                  </a:cubicBezTo>
                  <a:cubicBezTo>
                    <a:pt x="446" y="919"/>
                    <a:pt x="446" y="919"/>
                    <a:pt x="446" y="919"/>
                  </a:cubicBezTo>
                  <a:cubicBezTo>
                    <a:pt x="440" y="928"/>
                    <a:pt x="440" y="928"/>
                    <a:pt x="440" y="928"/>
                  </a:cubicBezTo>
                  <a:cubicBezTo>
                    <a:pt x="406" y="988"/>
                    <a:pt x="342" y="1025"/>
                    <a:pt x="274" y="1025"/>
                  </a:cubicBezTo>
                  <a:cubicBezTo>
                    <a:pt x="168" y="1025"/>
                    <a:pt x="82" y="939"/>
                    <a:pt x="82" y="833"/>
                  </a:cubicBezTo>
                  <a:cubicBezTo>
                    <a:pt x="82" y="727"/>
                    <a:pt x="168" y="640"/>
                    <a:pt x="274" y="640"/>
                  </a:cubicBezTo>
                  <a:cubicBezTo>
                    <a:pt x="380" y="640"/>
                    <a:pt x="466" y="727"/>
                    <a:pt x="466" y="833"/>
                  </a:cubicBezTo>
                  <a:lnTo>
                    <a:pt x="466" y="839"/>
                  </a:lnTo>
                  <a:close/>
                  <a:moveTo>
                    <a:pt x="593" y="278"/>
                  </a:moveTo>
                  <a:cubicBezTo>
                    <a:pt x="637" y="213"/>
                    <a:pt x="711" y="174"/>
                    <a:pt x="789" y="174"/>
                  </a:cubicBezTo>
                  <a:cubicBezTo>
                    <a:pt x="859" y="174"/>
                    <a:pt x="924" y="204"/>
                    <a:pt x="970" y="254"/>
                  </a:cubicBezTo>
                  <a:cubicBezTo>
                    <a:pt x="974" y="258"/>
                    <a:pt x="974" y="258"/>
                    <a:pt x="974" y="258"/>
                  </a:cubicBezTo>
                  <a:cubicBezTo>
                    <a:pt x="970" y="262"/>
                    <a:pt x="970" y="262"/>
                    <a:pt x="970" y="262"/>
                  </a:cubicBezTo>
                  <a:cubicBezTo>
                    <a:pt x="963" y="270"/>
                    <a:pt x="957" y="279"/>
                    <a:pt x="951" y="287"/>
                  </a:cubicBezTo>
                  <a:cubicBezTo>
                    <a:pt x="893" y="372"/>
                    <a:pt x="893" y="372"/>
                    <a:pt x="893" y="372"/>
                  </a:cubicBezTo>
                  <a:cubicBezTo>
                    <a:pt x="890" y="372"/>
                    <a:pt x="890" y="372"/>
                    <a:pt x="890" y="372"/>
                  </a:cubicBezTo>
                  <a:cubicBezTo>
                    <a:pt x="786" y="369"/>
                    <a:pt x="684" y="339"/>
                    <a:pt x="595" y="286"/>
                  </a:cubicBezTo>
                  <a:cubicBezTo>
                    <a:pt x="589" y="283"/>
                    <a:pt x="589" y="283"/>
                    <a:pt x="589" y="283"/>
                  </a:cubicBezTo>
                  <a:lnTo>
                    <a:pt x="593" y="278"/>
                  </a:lnTo>
                  <a:close/>
                  <a:moveTo>
                    <a:pt x="1060" y="585"/>
                  </a:moveTo>
                  <a:cubicBezTo>
                    <a:pt x="992" y="652"/>
                    <a:pt x="951" y="738"/>
                    <a:pt x="941" y="833"/>
                  </a:cubicBezTo>
                  <a:cubicBezTo>
                    <a:pt x="940" y="839"/>
                    <a:pt x="940" y="839"/>
                    <a:pt x="940" y="839"/>
                  </a:cubicBezTo>
                  <a:cubicBezTo>
                    <a:pt x="737" y="839"/>
                    <a:pt x="737" y="839"/>
                    <a:pt x="737" y="839"/>
                  </a:cubicBezTo>
                  <a:cubicBezTo>
                    <a:pt x="737" y="833"/>
                    <a:pt x="737" y="833"/>
                    <a:pt x="737" y="833"/>
                  </a:cubicBezTo>
                  <a:cubicBezTo>
                    <a:pt x="737" y="827"/>
                    <a:pt x="737" y="822"/>
                    <a:pt x="737" y="816"/>
                  </a:cubicBezTo>
                  <a:cubicBezTo>
                    <a:pt x="734" y="752"/>
                    <a:pt x="718" y="688"/>
                    <a:pt x="689" y="630"/>
                  </a:cubicBezTo>
                  <a:cubicBezTo>
                    <a:pt x="689" y="630"/>
                    <a:pt x="670" y="591"/>
                    <a:pt x="638" y="550"/>
                  </a:cubicBezTo>
                  <a:cubicBezTo>
                    <a:pt x="565" y="458"/>
                    <a:pt x="461" y="397"/>
                    <a:pt x="345" y="379"/>
                  </a:cubicBezTo>
                  <a:cubicBezTo>
                    <a:pt x="339" y="378"/>
                    <a:pt x="334" y="377"/>
                    <a:pt x="330" y="376"/>
                  </a:cubicBezTo>
                  <a:cubicBezTo>
                    <a:pt x="313" y="374"/>
                    <a:pt x="311" y="373"/>
                    <a:pt x="287" y="373"/>
                  </a:cubicBezTo>
                  <a:cubicBezTo>
                    <a:pt x="282" y="373"/>
                    <a:pt x="276" y="373"/>
                    <a:pt x="269" y="373"/>
                  </a:cubicBezTo>
                  <a:cubicBezTo>
                    <a:pt x="258" y="373"/>
                    <a:pt x="245" y="373"/>
                    <a:pt x="227" y="373"/>
                  </a:cubicBezTo>
                  <a:cubicBezTo>
                    <a:pt x="166" y="373"/>
                    <a:pt x="111" y="334"/>
                    <a:pt x="90" y="276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634" y="405"/>
                    <a:pt x="729" y="437"/>
                    <a:pt x="830" y="449"/>
                  </a:cubicBezTo>
                  <a:cubicBezTo>
                    <a:pt x="830" y="449"/>
                    <a:pt x="872" y="454"/>
                    <a:pt x="916" y="454"/>
                  </a:cubicBezTo>
                  <a:cubicBezTo>
                    <a:pt x="917" y="454"/>
                    <a:pt x="917" y="454"/>
                    <a:pt x="917" y="454"/>
                  </a:cubicBezTo>
                  <a:cubicBezTo>
                    <a:pt x="929" y="454"/>
                    <a:pt x="939" y="449"/>
                    <a:pt x="945" y="440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27" y="320"/>
                    <a:pt x="1037" y="309"/>
                    <a:pt x="1049" y="299"/>
                  </a:cubicBezTo>
                  <a:cubicBezTo>
                    <a:pt x="1074" y="279"/>
                    <a:pt x="1106" y="268"/>
                    <a:pt x="1140" y="268"/>
                  </a:cubicBezTo>
                  <a:cubicBezTo>
                    <a:pt x="1165" y="268"/>
                    <a:pt x="1165" y="268"/>
                    <a:pt x="1165" y="268"/>
                  </a:cubicBezTo>
                  <a:cubicBezTo>
                    <a:pt x="1188" y="268"/>
                    <a:pt x="1206" y="249"/>
                    <a:pt x="1206" y="227"/>
                  </a:cubicBezTo>
                  <a:cubicBezTo>
                    <a:pt x="1206" y="107"/>
                    <a:pt x="1206" y="107"/>
                    <a:pt x="1206" y="107"/>
                  </a:cubicBezTo>
                  <a:cubicBezTo>
                    <a:pt x="1214" y="111"/>
                    <a:pt x="1214" y="111"/>
                    <a:pt x="1214" y="111"/>
                  </a:cubicBezTo>
                  <a:cubicBezTo>
                    <a:pt x="1331" y="165"/>
                    <a:pt x="1404" y="281"/>
                    <a:pt x="1404" y="414"/>
                  </a:cubicBezTo>
                  <a:cubicBezTo>
                    <a:pt x="1404" y="442"/>
                    <a:pt x="1382" y="466"/>
                    <a:pt x="1356" y="466"/>
                  </a:cubicBezTo>
                  <a:cubicBezTo>
                    <a:pt x="1354" y="466"/>
                    <a:pt x="1353" y="466"/>
                    <a:pt x="1351" y="466"/>
                  </a:cubicBezTo>
                  <a:cubicBezTo>
                    <a:pt x="1320" y="466"/>
                    <a:pt x="1288" y="470"/>
                    <a:pt x="1257" y="477"/>
                  </a:cubicBezTo>
                  <a:cubicBezTo>
                    <a:pt x="1183" y="493"/>
                    <a:pt x="1115" y="531"/>
                    <a:pt x="1060" y="585"/>
                  </a:cubicBezTo>
                  <a:close/>
                  <a:moveTo>
                    <a:pt x="1351" y="1025"/>
                  </a:moveTo>
                  <a:cubicBezTo>
                    <a:pt x="1271" y="1025"/>
                    <a:pt x="1206" y="960"/>
                    <a:pt x="1206" y="879"/>
                  </a:cubicBezTo>
                  <a:cubicBezTo>
                    <a:pt x="1206" y="852"/>
                    <a:pt x="1213" y="825"/>
                    <a:pt x="1228" y="802"/>
                  </a:cubicBezTo>
                  <a:cubicBezTo>
                    <a:pt x="1232" y="795"/>
                    <a:pt x="1232" y="795"/>
                    <a:pt x="1232" y="795"/>
                  </a:cubicBezTo>
                  <a:cubicBezTo>
                    <a:pt x="1320" y="905"/>
                    <a:pt x="1320" y="905"/>
                    <a:pt x="1320" y="905"/>
                  </a:cubicBezTo>
                  <a:cubicBezTo>
                    <a:pt x="1328" y="914"/>
                    <a:pt x="1339" y="920"/>
                    <a:pt x="1352" y="920"/>
                  </a:cubicBezTo>
                  <a:cubicBezTo>
                    <a:pt x="1361" y="920"/>
                    <a:pt x="1370" y="917"/>
                    <a:pt x="1377" y="911"/>
                  </a:cubicBezTo>
                  <a:cubicBezTo>
                    <a:pt x="1394" y="897"/>
                    <a:pt x="1397" y="871"/>
                    <a:pt x="1383" y="854"/>
                  </a:cubicBezTo>
                  <a:cubicBezTo>
                    <a:pt x="1296" y="744"/>
                    <a:pt x="1296" y="744"/>
                    <a:pt x="1296" y="744"/>
                  </a:cubicBezTo>
                  <a:cubicBezTo>
                    <a:pt x="1304" y="742"/>
                    <a:pt x="1304" y="742"/>
                    <a:pt x="1304" y="742"/>
                  </a:cubicBezTo>
                  <a:cubicBezTo>
                    <a:pt x="1319" y="736"/>
                    <a:pt x="1335" y="733"/>
                    <a:pt x="1351" y="733"/>
                  </a:cubicBezTo>
                  <a:cubicBezTo>
                    <a:pt x="1432" y="733"/>
                    <a:pt x="1497" y="799"/>
                    <a:pt x="1497" y="879"/>
                  </a:cubicBezTo>
                  <a:cubicBezTo>
                    <a:pt x="1497" y="960"/>
                    <a:pt x="1432" y="1025"/>
                    <a:pt x="1351" y="1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xmlns="" id="{B8A4E12C-A1E8-4C33-84B4-CCA1D6BE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2112963"/>
              <a:ext cx="269875" cy="293687"/>
            </a:xfrm>
            <a:custGeom>
              <a:avLst/>
              <a:gdLst>
                <a:gd name="T0" fmla="*/ 0 w 570"/>
                <a:gd name="T1" fmla="*/ 623 h 623"/>
                <a:gd name="T2" fmla="*/ 285 w 570"/>
                <a:gd name="T3" fmla="*/ 151 h 623"/>
                <a:gd name="T4" fmla="*/ 346 w 570"/>
                <a:gd name="T5" fmla="*/ 132 h 623"/>
                <a:gd name="T6" fmla="*/ 371 w 570"/>
                <a:gd name="T7" fmla="*/ 132 h 623"/>
                <a:gd name="T8" fmla="*/ 452 w 570"/>
                <a:gd name="T9" fmla="*/ 51 h 623"/>
                <a:gd name="T10" fmla="*/ 452 w 570"/>
                <a:gd name="T11" fmla="*/ 0 h 623"/>
                <a:gd name="T12" fmla="*/ 570 w 570"/>
                <a:gd name="T13" fmla="*/ 238 h 623"/>
                <a:gd name="T14" fmla="*/ 562 w 570"/>
                <a:gd name="T15" fmla="*/ 250 h 623"/>
                <a:gd name="T16" fmla="*/ 557 w 570"/>
                <a:gd name="T17" fmla="*/ 250 h 623"/>
                <a:gd name="T18" fmla="*/ 454 w 570"/>
                <a:gd name="T19" fmla="*/ 261 h 623"/>
                <a:gd name="T20" fmla="*/ 238 w 570"/>
                <a:gd name="T21" fmla="*/ 381 h 623"/>
                <a:gd name="T22" fmla="*/ 111 w 570"/>
                <a:gd name="T23" fmla="*/ 623 h 623"/>
                <a:gd name="T24" fmla="*/ 0 w 570"/>
                <a:gd name="T2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623">
                  <a:moveTo>
                    <a:pt x="0" y="623"/>
                  </a:moveTo>
                  <a:cubicBezTo>
                    <a:pt x="285" y="151"/>
                    <a:pt x="285" y="151"/>
                    <a:pt x="285" y="151"/>
                  </a:cubicBezTo>
                  <a:cubicBezTo>
                    <a:pt x="303" y="138"/>
                    <a:pt x="324" y="132"/>
                    <a:pt x="346" y="132"/>
                  </a:cubicBezTo>
                  <a:cubicBezTo>
                    <a:pt x="371" y="132"/>
                    <a:pt x="371" y="132"/>
                    <a:pt x="371" y="132"/>
                  </a:cubicBezTo>
                  <a:cubicBezTo>
                    <a:pt x="416" y="132"/>
                    <a:pt x="452" y="95"/>
                    <a:pt x="452" y="5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526" y="54"/>
                    <a:pt x="570" y="141"/>
                    <a:pt x="570" y="238"/>
                  </a:cubicBezTo>
                  <a:cubicBezTo>
                    <a:pt x="570" y="245"/>
                    <a:pt x="565" y="250"/>
                    <a:pt x="562" y="250"/>
                  </a:cubicBezTo>
                  <a:cubicBezTo>
                    <a:pt x="562" y="250"/>
                    <a:pt x="557" y="250"/>
                    <a:pt x="557" y="250"/>
                  </a:cubicBezTo>
                  <a:cubicBezTo>
                    <a:pt x="523" y="250"/>
                    <a:pt x="489" y="254"/>
                    <a:pt x="454" y="261"/>
                  </a:cubicBezTo>
                  <a:cubicBezTo>
                    <a:pt x="373" y="280"/>
                    <a:pt x="298" y="321"/>
                    <a:pt x="238" y="381"/>
                  </a:cubicBezTo>
                  <a:cubicBezTo>
                    <a:pt x="171" y="447"/>
                    <a:pt x="128" y="530"/>
                    <a:pt x="111" y="623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xmlns="" id="{5D2144CE-C3A9-4931-8327-0AD97771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387600"/>
              <a:ext cx="114300" cy="114300"/>
            </a:xfrm>
            <a:custGeom>
              <a:avLst/>
              <a:gdLst>
                <a:gd name="T0" fmla="*/ 121 w 243"/>
                <a:gd name="T1" fmla="*/ 244 h 244"/>
                <a:gd name="T2" fmla="*/ 0 w 243"/>
                <a:gd name="T3" fmla="*/ 122 h 244"/>
                <a:gd name="T4" fmla="*/ 7 w 243"/>
                <a:gd name="T5" fmla="*/ 82 h 244"/>
                <a:gd name="T6" fmla="*/ 71 w 243"/>
                <a:gd name="T7" fmla="*/ 163 h 244"/>
                <a:gd name="T8" fmla="*/ 122 w 243"/>
                <a:gd name="T9" fmla="*/ 187 h 244"/>
                <a:gd name="T10" fmla="*/ 162 w 243"/>
                <a:gd name="T11" fmla="*/ 173 h 244"/>
                <a:gd name="T12" fmla="*/ 186 w 243"/>
                <a:gd name="T13" fmla="*/ 129 h 244"/>
                <a:gd name="T14" fmla="*/ 172 w 243"/>
                <a:gd name="T15" fmla="*/ 82 h 244"/>
                <a:gd name="T16" fmla="*/ 107 w 243"/>
                <a:gd name="T17" fmla="*/ 1 h 244"/>
                <a:gd name="T18" fmla="*/ 121 w 243"/>
                <a:gd name="T19" fmla="*/ 0 h 244"/>
                <a:gd name="T20" fmla="*/ 243 w 243"/>
                <a:gd name="T21" fmla="*/ 122 h 244"/>
                <a:gd name="T22" fmla="*/ 121 w 243"/>
                <a:gd name="T2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244">
                  <a:moveTo>
                    <a:pt x="121" y="244"/>
                  </a:moveTo>
                  <a:cubicBezTo>
                    <a:pt x="54" y="244"/>
                    <a:pt x="0" y="189"/>
                    <a:pt x="0" y="122"/>
                  </a:cubicBezTo>
                  <a:cubicBezTo>
                    <a:pt x="0" y="108"/>
                    <a:pt x="2" y="95"/>
                    <a:pt x="7" y="82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83" y="178"/>
                    <a:pt x="102" y="187"/>
                    <a:pt x="122" y="187"/>
                  </a:cubicBezTo>
                  <a:cubicBezTo>
                    <a:pt x="136" y="187"/>
                    <a:pt x="150" y="182"/>
                    <a:pt x="162" y="173"/>
                  </a:cubicBezTo>
                  <a:cubicBezTo>
                    <a:pt x="175" y="162"/>
                    <a:pt x="184" y="146"/>
                    <a:pt x="186" y="129"/>
                  </a:cubicBezTo>
                  <a:cubicBezTo>
                    <a:pt x="188" y="112"/>
                    <a:pt x="183" y="95"/>
                    <a:pt x="172" y="8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2" y="1"/>
                    <a:pt x="117" y="0"/>
                    <a:pt x="121" y="0"/>
                  </a:cubicBezTo>
                  <a:cubicBezTo>
                    <a:pt x="189" y="0"/>
                    <a:pt x="243" y="55"/>
                    <a:pt x="243" y="122"/>
                  </a:cubicBezTo>
                  <a:cubicBezTo>
                    <a:pt x="243" y="189"/>
                    <a:pt x="189" y="244"/>
                    <a:pt x="121" y="244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xmlns="" id="{1F08A3AD-E44F-4CAD-8310-9B9B9A0E296B}"/>
              </a:ext>
            </a:extLst>
          </p:cNvPr>
          <p:cNvCxnSpPr>
            <a:cxnSpLocks/>
          </p:cNvCxnSpPr>
          <p:nvPr/>
        </p:nvCxnSpPr>
        <p:spPr>
          <a:xfrm>
            <a:off x="5134191" y="520092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4A9D71DD-0416-4CEA-9CC5-5B7E06CF0E7A}"/>
              </a:ext>
            </a:extLst>
          </p:cNvPr>
          <p:cNvSpPr txBox="1"/>
          <p:nvPr/>
        </p:nvSpPr>
        <p:spPr>
          <a:xfrm>
            <a:off x="5156539" y="3662499"/>
            <a:ext cx="117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vantagem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E6E2A859-7BCA-43BB-8F78-09910F62F84F}"/>
              </a:ext>
            </a:extLst>
          </p:cNvPr>
          <p:cNvSpPr txBox="1"/>
          <p:nvPr/>
        </p:nvSpPr>
        <p:spPr>
          <a:xfrm>
            <a:off x="5265399" y="5935033"/>
            <a:ext cx="117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vantagem</a:t>
            </a:r>
          </a:p>
        </p:txBody>
      </p:sp>
      <p:sp>
        <p:nvSpPr>
          <p:cNvPr id="76" name="Retângulo: Único Canto Recortado 75">
            <a:extLst>
              <a:ext uri="{FF2B5EF4-FFF2-40B4-BE49-F238E27FC236}">
                <a16:creationId xmlns:a16="http://schemas.microsoft.com/office/drawing/2014/main" xmlns="" id="{FA636FAB-5EE7-441A-B113-FFEDE52720A8}"/>
              </a:ext>
            </a:extLst>
          </p:cNvPr>
          <p:cNvSpPr/>
          <p:nvPr/>
        </p:nvSpPr>
        <p:spPr>
          <a:xfrm rot="10800000" flipV="1">
            <a:off x="8438710" y="2762251"/>
            <a:ext cx="2196088" cy="1239988"/>
          </a:xfrm>
          <a:prstGeom prst="snip1Rect">
            <a:avLst>
              <a:gd name="adj" fmla="val 1662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2BD46D66-0D2D-40F9-8F12-63128FFF033F}"/>
              </a:ext>
            </a:extLst>
          </p:cNvPr>
          <p:cNvSpPr txBox="1"/>
          <p:nvPr/>
        </p:nvSpPr>
        <p:spPr>
          <a:xfrm>
            <a:off x="8545723" y="2807256"/>
            <a:ext cx="1982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As mulheres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se sentem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seguras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andando de carro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076587" y="35434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8626419" y="354340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8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0.03403 L 1.04167E-6 -4.8148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1.875E-6 0.03403 L -1.875E-6 -2.96296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0.03403 L -3.125E-6 -7.40741E-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0.03403 L -3.54167E-6 2.59259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0.03403 L 2.70833E-6 -2.96296E-6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0833E-6 0.03403 L 2.70833E-6 -2.59259E-6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" fill="hold"/>
                                        <p:tgtEl>
                                          <p:spTgt spid="7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416 L -1.45833E-6 4.44444E-6 " pathEditMode="relative" rAng="0" ptsTypes="AA">
                                      <p:cBhvr>
                                        <p:cTn id="14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70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75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170" grpId="0" animBg="1"/>
      <p:bldP spid="171" grpId="0" animBg="1"/>
      <p:bldP spid="116" grpId="0"/>
      <p:bldP spid="117" grpId="0"/>
      <p:bldP spid="119" grpId="0"/>
      <p:bldP spid="122" grpId="0"/>
      <p:bldP spid="123" grpId="0"/>
      <p:bldP spid="124" grpId="0"/>
      <p:bldP spid="126" grpId="0"/>
      <p:bldP spid="128" grpId="0"/>
      <p:bldP spid="129" grpId="0"/>
      <p:bldP spid="121" grpId="0"/>
      <p:bldP spid="136" grpId="0"/>
      <p:bldP spid="137" grpId="0"/>
      <p:bldP spid="139" grpId="0"/>
      <p:bldP spid="141" grpId="0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6" grpId="0" animBg="1"/>
      <p:bldP spid="76" grpId="1" animBg="1"/>
      <p:bldP spid="76" grpId="2" animBg="1"/>
      <p:bldP spid="76" grpId="3" animBg="1"/>
      <p:bldP spid="78" grpId="0"/>
      <p:bldP spid="127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3887261" y="314837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por mês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3242854" y="372988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a cada 15 dias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3597268" y="4176918"/>
            <a:ext cx="222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ou duas vezes na semana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2843705" y="489289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de 3 vezes na semana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074144" y="257093"/>
            <a:ext cx="2913397" cy="1383110"/>
            <a:chOff x="120739" y="366632"/>
            <a:chExt cx="2913397" cy="13831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702601" y="366632"/>
              <a:ext cx="1277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app 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120739" y="661740"/>
              <a:ext cx="2347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transporte</a:t>
              </a: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xmlns="" id="{74BF595C-B06E-4993-85A2-54E20D34596C}"/>
                </a:ext>
              </a:extLst>
            </p:cNvPr>
            <p:cNvSpPr txBox="1"/>
            <p:nvPr/>
          </p:nvSpPr>
          <p:spPr>
            <a:xfrm>
              <a:off x="594044" y="1041856"/>
              <a:ext cx="24400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particular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2" y="198536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78953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3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08010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1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1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1212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1212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1212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6585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utiliza ou já utilizou algum serviço de transporte por aplicativo, seja ele de carro particular ou de táxi?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 que frequência? 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7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4586170" y="198536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já utilizou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953351" y="2441362"/>
            <a:ext cx="18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menos de uma vez por mês</a:t>
            </a:r>
          </a:p>
        </p:txBody>
      </p:sp>
      <p:grpSp>
        <p:nvGrpSpPr>
          <p:cNvPr id="286" name="Group 65">
            <a:extLst>
              <a:ext uri="{FF2B5EF4-FFF2-40B4-BE49-F238E27FC236}">
                <a16:creationId xmlns:a16="http://schemas.microsoft.com/office/drawing/2014/main" xmlns="" id="{1D565796-7A30-467E-B3E8-512BC39D82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xmlns="" id="{D2FCFF69-ECD6-49E1-9BA2-1A2AA475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xmlns="" id="{FF1975F7-BD22-4057-858A-2980A829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68">
              <a:extLst>
                <a:ext uri="{FF2B5EF4-FFF2-40B4-BE49-F238E27FC236}">
                  <a16:creationId xmlns:a16="http://schemas.microsoft.com/office/drawing/2014/main" xmlns="" id="{0EF5A55E-80D4-4FE5-8BE8-38A83E36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69">
              <a:extLst>
                <a:ext uri="{FF2B5EF4-FFF2-40B4-BE49-F238E27FC236}">
                  <a16:creationId xmlns:a16="http://schemas.microsoft.com/office/drawing/2014/main" xmlns="" id="{CCD8551C-551D-47F5-936F-F86722BAD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70">
              <a:extLst>
                <a:ext uri="{FF2B5EF4-FFF2-40B4-BE49-F238E27FC236}">
                  <a16:creationId xmlns:a16="http://schemas.microsoft.com/office/drawing/2014/main" xmlns="" id="{5F0BA258-B0DD-4CA3-BB7D-9D32E5077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71">
              <a:extLst>
                <a:ext uri="{FF2B5EF4-FFF2-40B4-BE49-F238E27FC236}">
                  <a16:creationId xmlns:a16="http://schemas.microsoft.com/office/drawing/2014/main" xmlns="" id="{B2072C1F-088F-46EB-BFE7-6032D833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val 72">
              <a:extLst>
                <a:ext uri="{FF2B5EF4-FFF2-40B4-BE49-F238E27FC236}">
                  <a16:creationId xmlns:a16="http://schemas.microsoft.com/office/drawing/2014/main" xmlns="" id="{E4FDCDCF-BC75-4BB0-B935-A5FAEC855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73">
              <a:extLst>
                <a:ext uri="{FF2B5EF4-FFF2-40B4-BE49-F238E27FC236}">
                  <a16:creationId xmlns:a16="http://schemas.microsoft.com/office/drawing/2014/main" xmlns="" id="{71AC1CEC-9064-4E78-ABD5-8EDC486EC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74">
              <a:extLst>
                <a:ext uri="{FF2B5EF4-FFF2-40B4-BE49-F238E27FC236}">
                  <a16:creationId xmlns:a16="http://schemas.microsoft.com/office/drawing/2014/main" xmlns="" id="{1019DBD6-E763-4744-93D2-04396DD2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75">
              <a:extLst>
                <a:ext uri="{FF2B5EF4-FFF2-40B4-BE49-F238E27FC236}">
                  <a16:creationId xmlns:a16="http://schemas.microsoft.com/office/drawing/2014/main" xmlns="" id="{EBEA31AE-5039-4801-81CE-9A4B7871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76">
              <a:extLst>
                <a:ext uri="{FF2B5EF4-FFF2-40B4-BE49-F238E27FC236}">
                  <a16:creationId xmlns:a16="http://schemas.microsoft.com/office/drawing/2014/main" xmlns="" id="{66A69CB1-DCCA-43EC-B25C-6E3DC399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77">
              <a:extLst>
                <a:ext uri="{FF2B5EF4-FFF2-40B4-BE49-F238E27FC236}">
                  <a16:creationId xmlns:a16="http://schemas.microsoft.com/office/drawing/2014/main" xmlns="" id="{D17FB843-B943-46C5-A4AB-8896E3F0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78">
              <a:extLst>
                <a:ext uri="{FF2B5EF4-FFF2-40B4-BE49-F238E27FC236}">
                  <a16:creationId xmlns:a16="http://schemas.microsoft.com/office/drawing/2014/main" xmlns="" id="{EF92BF62-79E7-4EDB-AC77-9C101399D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79">
              <a:extLst>
                <a:ext uri="{FF2B5EF4-FFF2-40B4-BE49-F238E27FC236}">
                  <a16:creationId xmlns:a16="http://schemas.microsoft.com/office/drawing/2014/main" xmlns="" id="{C9AA31D8-A0BA-481F-A456-E1411DAA1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80">
              <a:extLst>
                <a:ext uri="{FF2B5EF4-FFF2-40B4-BE49-F238E27FC236}">
                  <a16:creationId xmlns:a16="http://schemas.microsoft.com/office/drawing/2014/main" xmlns="" id="{D5BE5A3A-49C4-47BA-AAA3-DA097E45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81">
              <a:extLst>
                <a:ext uri="{FF2B5EF4-FFF2-40B4-BE49-F238E27FC236}">
                  <a16:creationId xmlns:a16="http://schemas.microsoft.com/office/drawing/2014/main" xmlns="" id="{85AE47A4-CD35-4A03-BF47-989B6650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82">
              <a:extLst>
                <a:ext uri="{FF2B5EF4-FFF2-40B4-BE49-F238E27FC236}">
                  <a16:creationId xmlns:a16="http://schemas.microsoft.com/office/drawing/2014/main" xmlns="" id="{5C3872EF-0659-49ED-9F40-1CEC7DE7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83">
              <a:extLst>
                <a:ext uri="{FF2B5EF4-FFF2-40B4-BE49-F238E27FC236}">
                  <a16:creationId xmlns:a16="http://schemas.microsoft.com/office/drawing/2014/main" xmlns="" id="{459293EA-1998-428F-B7B1-CFADC31D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oup 29">
            <a:extLst>
              <a:ext uri="{FF2B5EF4-FFF2-40B4-BE49-F238E27FC236}">
                <a16:creationId xmlns:a16="http://schemas.microsoft.com/office/drawing/2014/main" xmlns="" id="{9508CC66-DA06-42C2-BDF8-F66E331C6B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306" name="Oval 30">
              <a:extLst>
                <a:ext uri="{FF2B5EF4-FFF2-40B4-BE49-F238E27FC236}">
                  <a16:creationId xmlns:a16="http://schemas.microsoft.com/office/drawing/2014/main" xmlns="" id="{C518384C-3B6D-41ED-838C-57B26171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Oval 31">
              <a:extLst>
                <a:ext uri="{FF2B5EF4-FFF2-40B4-BE49-F238E27FC236}">
                  <a16:creationId xmlns:a16="http://schemas.microsoft.com/office/drawing/2014/main" xmlns="" id="{5C1D5149-2ACB-43AB-BDFF-E2C668CB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32">
              <a:extLst>
                <a:ext uri="{FF2B5EF4-FFF2-40B4-BE49-F238E27FC236}">
                  <a16:creationId xmlns:a16="http://schemas.microsoft.com/office/drawing/2014/main" xmlns="" id="{017A43BB-1050-4E68-B476-7E574486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33">
              <a:extLst>
                <a:ext uri="{FF2B5EF4-FFF2-40B4-BE49-F238E27FC236}">
                  <a16:creationId xmlns:a16="http://schemas.microsoft.com/office/drawing/2014/main" xmlns="" id="{7C3D0F1C-FE8E-4D79-92B1-FB968128A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34">
              <a:extLst>
                <a:ext uri="{FF2B5EF4-FFF2-40B4-BE49-F238E27FC236}">
                  <a16:creationId xmlns:a16="http://schemas.microsoft.com/office/drawing/2014/main" xmlns="" id="{C4D44045-57E8-4B04-93B8-FD292B02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35">
              <a:extLst>
                <a:ext uri="{FF2B5EF4-FFF2-40B4-BE49-F238E27FC236}">
                  <a16:creationId xmlns:a16="http://schemas.microsoft.com/office/drawing/2014/main" xmlns="" id="{1915081C-A920-4268-B3B7-C2C7F5E6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36">
              <a:extLst>
                <a:ext uri="{FF2B5EF4-FFF2-40B4-BE49-F238E27FC236}">
                  <a16:creationId xmlns:a16="http://schemas.microsoft.com/office/drawing/2014/main" xmlns="" id="{558C30F7-BC56-47DC-BE6B-8F6051C1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37">
              <a:extLst>
                <a:ext uri="{FF2B5EF4-FFF2-40B4-BE49-F238E27FC236}">
                  <a16:creationId xmlns:a16="http://schemas.microsoft.com/office/drawing/2014/main" xmlns="" id="{E1A84565-E72C-4255-BBF1-ECA03ED1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38">
              <a:extLst>
                <a:ext uri="{FF2B5EF4-FFF2-40B4-BE49-F238E27FC236}">
                  <a16:creationId xmlns:a16="http://schemas.microsoft.com/office/drawing/2014/main" xmlns="" id="{8833F2E0-B03B-4D1F-BCE7-17285838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39">
              <a:extLst>
                <a:ext uri="{FF2B5EF4-FFF2-40B4-BE49-F238E27FC236}">
                  <a16:creationId xmlns:a16="http://schemas.microsoft.com/office/drawing/2014/main" xmlns="" id="{90CF732C-60D7-41AC-BA9A-555C1E5C8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40">
              <a:extLst>
                <a:ext uri="{FF2B5EF4-FFF2-40B4-BE49-F238E27FC236}">
                  <a16:creationId xmlns:a16="http://schemas.microsoft.com/office/drawing/2014/main" xmlns="" id="{7F2B63D4-D42D-4DA6-9FA0-6E43F4261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41">
              <a:extLst>
                <a:ext uri="{FF2B5EF4-FFF2-40B4-BE49-F238E27FC236}">
                  <a16:creationId xmlns:a16="http://schemas.microsoft.com/office/drawing/2014/main" xmlns="" id="{413F0FA6-1EA5-4EBD-9E6D-18235082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42">
              <a:extLst>
                <a:ext uri="{FF2B5EF4-FFF2-40B4-BE49-F238E27FC236}">
                  <a16:creationId xmlns:a16="http://schemas.microsoft.com/office/drawing/2014/main" xmlns="" id="{62290B3C-C1A7-42E3-8BA3-E9F778B9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9" name="Group 9">
            <a:extLst>
              <a:ext uri="{FF2B5EF4-FFF2-40B4-BE49-F238E27FC236}">
                <a16:creationId xmlns:a16="http://schemas.microsoft.com/office/drawing/2014/main" xmlns="" id="{C0A38CA1-40A6-40A5-AE31-9BD705C7D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320" name="Oval 10">
              <a:extLst>
                <a:ext uri="{FF2B5EF4-FFF2-40B4-BE49-F238E27FC236}">
                  <a16:creationId xmlns:a16="http://schemas.microsoft.com/office/drawing/2014/main" xmlns="" id="{E9ADDA76-8924-44E6-8E63-8DD0C1A5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val 11">
              <a:extLst>
                <a:ext uri="{FF2B5EF4-FFF2-40B4-BE49-F238E27FC236}">
                  <a16:creationId xmlns:a16="http://schemas.microsoft.com/office/drawing/2014/main" xmlns="" id="{1E9B3B1B-CC0D-48FF-80F8-3ABA2CED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2">
              <a:extLst>
                <a:ext uri="{FF2B5EF4-FFF2-40B4-BE49-F238E27FC236}">
                  <a16:creationId xmlns:a16="http://schemas.microsoft.com/office/drawing/2014/main" xmlns="" id="{7D49E021-92B7-41C3-BA01-761C7947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3">
              <a:extLst>
                <a:ext uri="{FF2B5EF4-FFF2-40B4-BE49-F238E27FC236}">
                  <a16:creationId xmlns:a16="http://schemas.microsoft.com/office/drawing/2014/main" xmlns="" id="{15E97EB6-1955-4EEB-8337-E154C3EBA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4">
              <a:extLst>
                <a:ext uri="{FF2B5EF4-FFF2-40B4-BE49-F238E27FC236}">
                  <a16:creationId xmlns:a16="http://schemas.microsoft.com/office/drawing/2014/main" xmlns="" id="{4B6FA6D4-3D52-46E0-8ABD-0E3C0289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5">
              <a:extLst>
                <a:ext uri="{FF2B5EF4-FFF2-40B4-BE49-F238E27FC236}">
                  <a16:creationId xmlns:a16="http://schemas.microsoft.com/office/drawing/2014/main" xmlns="" id="{E8807BA5-6184-4ABF-9A3C-E434A390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6">
              <a:extLst>
                <a:ext uri="{FF2B5EF4-FFF2-40B4-BE49-F238E27FC236}">
                  <a16:creationId xmlns:a16="http://schemas.microsoft.com/office/drawing/2014/main" xmlns="" id="{EA8EF0D2-AB72-4EC7-A2C1-FFBCBF594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7">
              <a:extLst>
                <a:ext uri="{FF2B5EF4-FFF2-40B4-BE49-F238E27FC236}">
                  <a16:creationId xmlns:a16="http://schemas.microsoft.com/office/drawing/2014/main" xmlns="" id="{5F0A0642-5D44-4012-A4B3-C391742F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18">
              <a:extLst>
                <a:ext uri="{FF2B5EF4-FFF2-40B4-BE49-F238E27FC236}">
                  <a16:creationId xmlns:a16="http://schemas.microsoft.com/office/drawing/2014/main" xmlns="" id="{5D2FE584-917D-411E-B0EF-DB26D7EB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19">
              <a:extLst>
                <a:ext uri="{FF2B5EF4-FFF2-40B4-BE49-F238E27FC236}">
                  <a16:creationId xmlns:a16="http://schemas.microsoft.com/office/drawing/2014/main" xmlns="" id="{38D813EF-7718-41BC-AA23-972CEF9C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20">
              <a:extLst>
                <a:ext uri="{FF2B5EF4-FFF2-40B4-BE49-F238E27FC236}">
                  <a16:creationId xmlns:a16="http://schemas.microsoft.com/office/drawing/2014/main" xmlns="" id="{4C1494EB-E477-499F-BDDC-8341DEB9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Rectangle 21">
              <a:extLst>
                <a:ext uri="{FF2B5EF4-FFF2-40B4-BE49-F238E27FC236}">
                  <a16:creationId xmlns:a16="http://schemas.microsoft.com/office/drawing/2014/main" xmlns="" id="{211A52C2-F5C1-44A4-9663-9CA63E77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22">
              <a:extLst>
                <a:ext uri="{FF2B5EF4-FFF2-40B4-BE49-F238E27FC236}">
                  <a16:creationId xmlns:a16="http://schemas.microsoft.com/office/drawing/2014/main" xmlns="" id="{F776142B-AD3A-41F2-8828-04E6F088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23">
              <a:extLst>
                <a:ext uri="{FF2B5EF4-FFF2-40B4-BE49-F238E27FC236}">
                  <a16:creationId xmlns:a16="http://schemas.microsoft.com/office/drawing/2014/main" xmlns="" id="{0A231EED-97BF-4EBE-A758-EEB5A84B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24">
              <a:extLst>
                <a:ext uri="{FF2B5EF4-FFF2-40B4-BE49-F238E27FC236}">
                  <a16:creationId xmlns:a16="http://schemas.microsoft.com/office/drawing/2014/main" xmlns="" id="{C5D0D4EF-9C54-4715-83E7-0A80D336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25">
              <a:extLst>
                <a:ext uri="{FF2B5EF4-FFF2-40B4-BE49-F238E27FC236}">
                  <a16:creationId xmlns:a16="http://schemas.microsoft.com/office/drawing/2014/main" xmlns="" id="{621AF8E9-3E2B-4ECD-A701-E6411971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6">
              <a:extLst>
                <a:ext uri="{FF2B5EF4-FFF2-40B4-BE49-F238E27FC236}">
                  <a16:creationId xmlns:a16="http://schemas.microsoft.com/office/drawing/2014/main" xmlns="" id="{08941DF3-C356-44F1-9696-02894E3E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7" name="Group 45">
            <a:extLst>
              <a:ext uri="{FF2B5EF4-FFF2-40B4-BE49-F238E27FC236}">
                <a16:creationId xmlns:a16="http://schemas.microsoft.com/office/drawing/2014/main" xmlns="" id="{5CCBDEA2-398C-41C9-BBE9-2B749F2D55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xmlns="" id="{CA8BD0A9-948D-427A-BEDD-6EC8EF51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47">
              <a:extLst>
                <a:ext uri="{FF2B5EF4-FFF2-40B4-BE49-F238E27FC236}">
                  <a16:creationId xmlns:a16="http://schemas.microsoft.com/office/drawing/2014/main" xmlns="" id="{55021A11-F862-44EF-9B93-853F308E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xmlns="" id="{F7DCDF32-89BE-46EE-A182-66FA55EC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xmlns="" id="{9EB7AF32-9815-4F02-8A36-A04EF301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50">
              <a:extLst>
                <a:ext uri="{FF2B5EF4-FFF2-40B4-BE49-F238E27FC236}">
                  <a16:creationId xmlns:a16="http://schemas.microsoft.com/office/drawing/2014/main" xmlns="" id="{D2E8543B-A098-415A-AE68-8D91CE10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51">
              <a:extLst>
                <a:ext uri="{FF2B5EF4-FFF2-40B4-BE49-F238E27FC236}">
                  <a16:creationId xmlns:a16="http://schemas.microsoft.com/office/drawing/2014/main" xmlns="" id="{4F0B6488-5AD3-4825-9204-E454BE68B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52">
              <a:extLst>
                <a:ext uri="{FF2B5EF4-FFF2-40B4-BE49-F238E27FC236}">
                  <a16:creationId xmlns:a16="http://schemas.microsoft.com/office/drawing/2014/main" xmlns="" id="{30FBF780-462C-4169-B52F-10482208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53">
              <a:extLst>
                <a:ext uri="{FF2B5EF4-FFF2-40B4-BE49-F238E27FC236}">
                  <a16:creationId xmlns:a16="http://schemas.microsoft.com/office/drawing/2014/main" xmlns="" id="{4E4E9ECC-7395-4628-963D-CF4C6402D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54">
              <a:extLst>
                <a:ext uri="{FF2B5EF4-FFF2-40B4-BE49-F238E27FC236}">
                  <a16:creationId xmlns:a16="http://schemas.microsoft.com/office/drawing/2014/main" xmlns="" id="{43209B68-F3BA-45E7-B360-7649C586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55">
              <a:extLst>
                <a:ext uri="{FF2B5EF4-FFF2-40B4-BE49-F238E27FC236}">
                  <a16:creationId xmlns:a16="http://schemas.microsoft.com/office/drawing/2014/main" xmlns="" id="{846CC957-6CFF-42F9-B875-C0B86142F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56">
              <a:extLst>
                <a:ext uri="{FF2B5EF4-FFF2-40B4-BE49-F238E27FC236}">
                  <a16:creationId xmlns:a16="http://schemas.microsoft.com/office/drawing/2014/main" xmlns="" id="{B1A280F5-CA39-415D-9008-A30B97800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57">
              <a:extLst>
                <a:ext uri="{FF2B5EF4-FFF2-40B4-BE49-F238E27FC236}">
                  <a16:creationId xmlns:a16="http://schemas.microsoft.com/office/drawing/2014/main" xmlns="" id="{EF4CC1E2-5A2A-4506-9C89-61ED2336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58">
              <a:extLst>
                <a:ext uri="{FF2B5EF4-FFF2-40B4-BE49-F238E27FC236}">
                  <a16:creationId xmlns:a16="http://schemas.microsoft.com/office/drawing/2014/main" xmlns="" id="{6D12F6C4-004B-4C01-9658-9D5BC7C9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59">
              <a:extLst>
                <a:ext uri="{FF2B5EF4-FFF2-40B4-BE49-F238E27FC236}">
                  <a16:creationId xmlns:a16="http://schemas.microsoft.com/office/drawing/2014/main" xmlns="" id="{ED9629A5-EE5D-4D09-BC0F-2C129D35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Oval 60">
              <a:extLst>
                <a:ext uri="{FF2B5EF4-FFF2-40B4-BE49-F238E27FC236}">
                  <a16:creationId xmlns:a16="http://schemas.microsoft.com/office/drawing/2014/main" xmlns="" id="{1EEB367D-FB8D-4C13-9EE6-5BE8D576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Oval 61">
              <a:extLst>
                <a:ext uri="{FF2B5EF4-FFF2-40B4-BE49-F238E27FC236}">
                  <a16:creationId xmlns:a16="http://schemas.microsoft.com/office/drawing/2014/main" xmlns="" id="{A618F027-8E44-4BEC-95AF-C6CB95B9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62">
              <a:extLst>
                <a:ext uri="{FF2B5EF4-FFF2-40B4-BE49-F238E27FC236}">
                  <a16:creationId xmlns:a16="http://schemas.microsoft.com/office/drawing/2014/main" xmlns="" id="{428B70D5-C163-4344-9217-951A377A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5" name="Retângulo 354">
            <a:extLst>
              <a:ext uri="{FF2B5EF4-FFF2-40B4-BE49-F238E27FC236}">
                <a16:creationId xmlns:a16="http://schemas.microsoft.com/office/drawing/2014/main" xmlns="" id="{64901B21-DB57-4DC4-B306-08F44BF3D6A2}"/>
              </a:ext>
            </a:extLst>
          </p:cNvPr>
          <p:cNvSpPr/>
          <p:nvPr/>
        </p:nvSpPr>
        <p:spPr>
          <a:xfrm>
            <a:off x="642998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356" name="Retângulo 355">
            <a:extLst>
              <a:ext uri="{FF2B5EF4-FFF2-40B4-BE49-F238E27FC236}">
                <a16:creationId xmlns:a16="http://schemas.microsoft.com/office/drawing/2014/main" xmlns="" id="{98F19C42-4612-4145-B8BA-8D9544438E4C}"/>
              </a:ext>
            </a:extLst>
          </p:cNvPr>
          <p:cNvSpPr/>
          <p:nvPr/>
        </p:nvSpPr>
        <p:spPr>
          <a:xfrm>
            <a:off x="7733983" y="44409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57" name="Retângulo 356">
            <a:extLst>
              <a:ext uri="{FF2B5EF4-FFF2-40B4-BE49-F238E27FC236}">
                <a16:creationId xmlns:a16="http://schemas.microsoft.com/office/drawing/2014/main" xmlns="" id="{957757CD-17C9-48FB-8D78-983E0C2AA301}"/>
              </a:ext>
            </a:extLst>
          </p:cNvPr>
          <p:cNvSpPr/>
          <p:nvPr/>
        </p:nvSpPr>
        <p:spPr>
          <a:xfrm>
            <a:off x="900137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58" name="Retângulo 357">
            <a:extLst>
              <a:ext uri="{FF2B5EF4-FFF2-40B4-BE49-F238E27FC236}">
                <a16:creationId xmlns:a16="http://schemas.microsoft.com/office/drawing/2014/main" xmlns="" id="{20CBBD1D-3DC1-4027-966A-BD8C097BA9F7}"/>
              </a:ext>
            </a:extLst>
          </p:cNvPr>
          <p:cNvSpPr/>
          <p:nvPr/>
        </p:nvSpPr>
        <p:spPr>
          <a:xfrm>
            <a:off x="10220209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8768E737-30D1-4E58-A99A-FF8405F1C3AE}"/>
              </a:ext>
            </a:extLst>
          </p:cNvPr>
          <p:cNvSpPr/>
          <p:nvPr/>
        </p:nvSpPr>
        <p:spPr>
          <a:xfrm>
            <a:off x="10955952" y="3213657"/>
            <a:ext cx="1236048" cy="216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78953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08010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1212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646278" y="48928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08008" y="489289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371212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168971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8953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8009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8971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71212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14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3.125E-6 0.03403 L -3.125E-6 -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1.04167E-6 0.03403 L 1.04167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1.875E-6 0.03403 L 1.875E-6 -3.33333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2 L 1.25E-6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2045E-16 0.03403 L 2.22045E-16 -2.22222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75E-6 0.03402 L 3.75E-6 3.7037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0.03402 L 3.75E-6 3.7037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4 0.38588 L -3.125E-6 -2.22222E-6 " pathEditMode="relative" rAng="0" ptsTypes="AA">
                                      <p:cBhvr>
                                        <p:cTn id="1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930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6784 0.38588 L -3.54167E-6 3.33333E-6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1" grpId="0"/>
      <p:bldP spid="92" grpId="0"/>
      <p:bldP spid="93" grpId="0"/>
      <p:bldP spid="94" grpId="0"/>
      <p:bldP spid="101" grpId="0"/>
      <p:bldP spid="102" grpId="0"/>
      <p:bldP spid="103" grpId="0"/>
      <p:bldP spid="108" grpId="0"/>
      <p:bldP spid="109" grpId="0"/>
      <p:bldP spid="110" grpId="0"/>
      <p:bldP spid="116" grpId="0"/>
      <p:bldP spid="117" grpId="0"/>
      <p:bldP spid="7" grpId="0" animBg="1"/>
      <p:bldP spid="7" grpId="1" animBg="1"/>
      <p:bldP spid="123" grpId="0"/>
      <p:bldP spid="124" grpId="0"/>
      <p:bldP spid="125" grpId="0"/>
      <p:bldP spid="140" grpId="0"/>
      <p:bldP spid="118" grpId="0"/>
      <p:bldP spid="89" grpId="0"/>
      <p:bldP spid="90" grpId="0"/>
      <p:bldP spid="355" grpId="0"/>
      <p:bldP spid="355" grpId="1"/>
      <p:bldP spid="356" grpId="0"/>
      <p:bldP spid="356" grpId="1"/>
      <p:bldP spid="357" grpId="0"/>
      <p:bldP spid="357" grpId="1"/>
      <p:bldP spid="358" grpId="0"/>
      <p:bldP spid="358" grpId="1"/>
      <p:bldP spid="104" grpId="0"/>
      <p:bldP spid="111" grpId="0"/>
      <p:bldP spid="119" grpId="0"/>
      <p:bldP spid="126" grpId="0"/>
      <p:bldP spid="106" grpId="0"/>
      <p:bldP spid="113" grpId="0"/>
      <p:bldP spid="128" grpId="0"/>
      <p:bldP spid="121" grpId="0"/>
      <p:bldP spid="105" grpId="0"/>
      <p:bldP spid="112" grpId="0"/>
      <p:bldP spid="120" grpId="0"/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tângulo: Único Canto Recortado 133">
            <a:extLst>
              <a:ext uri="{FF2B5EF4-FFF2-40B4-BE49-F238E27FC236}">
                <a16:creationId xmlns:a16="http://schemas.microsoft.com/office/drawing/2014/main" xmlns="" id="{623A46AA-97FD-429C-BA89-6370A22D95C8}"/>
              </a:ext>
            </a:extLst>
          </p:cNvPr>
          <p:cNvSpPr/>
          <p:nvPr/>
        </p:nvSpPr>
        <p:spPr>
          <a:xfrm rot="5400000" flipH="1" flipV="1">
            <a:off x="5427067" y="3609907"/>
            <a:ext cx="2802255" cy="724127"/>
          </a:xfrm>
          <a:prstGeom prst="snip1Rect">
            <a:avLst>
              <a:gd name="adj" fmla="val 3528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3887261" y="314837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por mês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3242854" y="372988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a cada 15 dias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3597268" y="4176918"/>
            <a:ext cx="222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ou duas vezes na semana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2843705" y="489289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de 3 vezes na semana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074144" y="257093"/>
            <a:ext cx="2913397" cy="1383110"/>
            <a:chOff x="120739" y="366632"/>
            <a:chExt cx="2913397" cy="13831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702601" y="366632"/>
              <a:ext cx="1277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app 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120739" y="661740"/>
              <a:ext cx="2347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transporte</a:t>
              </a: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xmlns="" id="{74BF595C-B06E-4993-85A2-54E20D34596C}"/>
                </a:ext>
              </a:extLst>
            </p:cNvPr>
            <p:cNvSpPr txBox="1"/>
            <p:nvPr/>
          </p:nvSpPr>
          <p:spPr>
            <a:xfrm>
              <a:off x="594044" y="1041856"/>
              <a:ext cx="24400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particular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2" y="198536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3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1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1212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1212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7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4586170" y="198536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já utilizou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953351" y="2441362"/>
            <a:ext cx="18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menos de uma vez por mês</a:t>
            </a:r>
          </a:p>
        </p:txBody>
      </p:sp>
      <p:grpSp>
        <p:nvGrpSpPr>
          <p:cNvPr id="286" name="Group 65">
            <a:extLst>
              <a:ext uri="{FF2B5EF4-FFF2-40B4-BE49-F238E27FC236}">
                <a16:creationId xmlns:a16="http://schemas.microsoft.com/office/drawing/2014/main" xmlns="" id="{1D565796-7A30-467E-B3E8-512BC39D82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xmlns="" id="{D2FCFF69-ECD6-49E1-9BA2-1A2AA475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xmlns="" id="{FF1975F7-BD22-4057-858A-2980A829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68">
              <a:extLst>
                <a:ext uri="{FF2B5EF4-FFF2-40B4-BE49-F238E27FC236}">
                  <a16:creationId xmlns:a16="http://schemas.microsoft.com/office/drawing/2014/main" xmlns="" id="{0EF5A55E-80D4-4FE5-8BE8-38A83E36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69">
              <a:extLst>
                <a:ext uri="{FF2B5EF4-FFF2-40B4-BE49-F238E27FC236}">
                  <a16:creationId xmlns:a16="http://schemas.microsoft.com/office/drawing/2014/main" xmlns="" id="{CCD8551C-551D-47F5-936F-F86722BAD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70">
              <a:extLst>
                <a:ext uri="{FF2B5EF4-FFF2-40B4-BE49-F238E27FC236}">
                  <a16:creationId xmlns:a16="http://schemas.microsoft.com/office/drawing/2014/main" xmlns="" id="{5F0BA258-B0DD-4CA3-BB7D-9D32E5077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71">
              <a:extLst>
                <a:ext uri="{FF2B5EF4-FFF2-40B4-BE49-F238E27FC236}">
                  <a16:creationId xmlns:a16="http://schemas.microsoft.com/office/drawing/2014/main" xmlns="" id="{B2072C1F-088F-46EB-BFE7-6032D833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val 72">
              <a:extLst>
                <a:ext uri="{FF2B5EF4-FFF2-40B4-BE49-F238E27FC236}">
                  <a16:creationId xmlns:a16="http://schemas.microsoft.com/office/drawing/2014/main" xmlns="" id="{E4FDCDCF-BC75-4BB0-B935-A5FAEC855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73">
              <a:extLst>
                <a:ext uri="{FF2B5EF4-FFF2-40B4-BE49-F238E27FC236}">
                  <a16:creationId xmlns:a16="http://schemas.microsoft.com/office/drawing/2014/main" xmlns="" id="{71AC1CEC-9064-4E78-ABD5-8EDC486EC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74">
              <a:extLst>
                <a:ext uri="{FF2B5EF4-FFF2-40B4-BE49-F238E27FC236}">
                  <a16:creationId xmlns:a16="http://schemas.microsoft.com/office/drawing/2014/main" xmlns="" id="{1019DBD6-E763-4744-93D2-04396DD2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75">
              <a:extLst>
                <a:ext uri="{FF2B5EF4-FFF2-40B4-BE49-F238E27FC236}">
                  <a16:creationId xmlns:a16="http://schemas.microsoft.com/office/drawing/2014/main" xmlns="" id="{EBEA31AE-5039-4801-81CE-9A4B7871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76">
              <a:extLst>
                <a:ext uri="{FF2B5EF4-FFF2-40B4-BE49-F238E27FC236}">
                  <a16:creationId xmlns:a16="http://schemas.microsoft.com/office/drawing/2014/main" xmlns="" id="{66A69CB1-DCCA-43EC-B25C-6E3DC399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77">
              <a:extLst>
                <a:ext uri="{FF2B5EF4-FFF2-40B4-BE49-F238E27FC236}">
                  <a16:creationId xmlns:a16="http://schemas.microsoft.com/office/drawing/2014/main" xmlns="" id="{D17FB843-B943-46C5-A4AB-8896E3F0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78">
              <a:extLst>
                <a:ext uri="{FF2B5EF4-FFF2-40B4-BE49-F238E27FC236}">
                  <a16:creationId xmlns:a16="http://schemas.microsoft.com/office/drawing/2014/main" xmlns="" id="{EF92BF62-79E7-4EDB-AC77-9C101399D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79">
              <a:extLst>
                <a:ext uri="{FF2B5EF4-FFF2-40B4-BE49-F238E27FC236}">
                  <a16:creationId xmlns:a16="http://schemas.microsoft.com/office/drawing/2014/main" xmlns="" id="{C9AA31D8-A0BA-481F-A456-E1411DAA1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80">
              <a:extLst>
                <a:ext uri="{FF2B5EF4-FFF2-40B4-BE49-F238E27FC236}">
                  <a16:creationId xmlns:a16="http://schemas.microsoft.com/office/drawing/2014/main" xmlns="" id="{D5BE5A3A-49C4-47BA-AAA3-DA097E45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81">
              <a:extLst>
                <a:ext uri="{FF2B5EF4-FFF2-40B4-BE49-F238E27FC236}">
                  <a16:creationId xmlns:a16="http://schemas.microsoft.com/office/drawing/2014/main" xmlns="" id="{85AE47A4-CD35-4A03-BF47-989B6650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82">
              <a:extLst>
                <a:ext uri="{FF2B5EF4-FFF2-40B4-BE49-F238E27FC236}">
                  <a16:creationId xmlns:a16="http://schemas.microsoft.com/office/drawing/2014/main" xmlns="" id="{5C3872EF-0659-49ED-9F40-1CEC7DE7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83">
              <a:extLst>
                <a:ext uri="{FF2B5EF4-FFF2-40B4-BE49-F238E27FC236}">
                  <a16:creationId xmlns:a16="http://schemas.microsoft.com/office/drawing/2014/main" xmlns="" id="{459293EA-1998-428F-B7B1-CFADC31D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oup 29">
            <a:extLst>
              <a:ext uri="{FF2B5EF4-FFF2-40B4-BE49-F238E27FC236}">
                <a16:creationId xmlns:a16="http://schemas.microsoft.com/office/drawing/2014/main" xmlns="" id="{9508CC66-DA06-42C2-BDF8-F66E331C6B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306" name="Oval 30">
              <a:extLst>
                <a:ext uri="{FF2B5EF4-FFF2-40B4-BE49-F238E27FC236}">
                  <a16:creationId xmlns:a16="http://schemas.microsoft.com/office/drawing/2014/main" xmlns="" id="{C518384C-3B6D-41ED-838C-57B26171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Oval 31">
              <a:extLst>
                <a:ext uri="{FF2B5EF4-FFF2-40B4-BE49-F238E27FC236}">
                  <a16:creationId xmlns:a16="http://schemas.microsoft.com/office/drawing/2014/main" xmlns="" id="{5C1D5149-2ACB-43AB-BDFF-E2C668CB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32">
              <a:extLst>
                <a:ext uri="{FF2B5EF4-FFF2-40B4-BE49-F238E27FC236}">
                  <a16:creationId xmlns:a16="http://schemas.microsoft.com/office/drawing/2014/main" xmlns="" id="{017A43BB-1050-4E68-B476-7E574486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33">
              <a:extLst>
                <a:ext uri="{FF2B5EF4-FFF2-40B4-BE49-F238E27FC236}">
                  <a16:creationId xmlns:a16="http://schemas.microsoft.com/office/drawing/2014/main" xmlns="" id="{7C3D0F1C-FE8E-4D79-92B1-FB968128A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34">
              <a:extLst>
                <a:ext uri="{FF2B5EF4-FFF2-40B4-BE49-F238E27FC236}">
                  <a16:creationId xmlns:a16="http://schemas.microsoft.com/office/drawing/2014/main" xmlns="" id="{C4D44045-57E8-4B04-93B8-FD292B02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35">
              <a:extLst>
                <a:ext uri="{FF2B5EF4-FFF2-40B4-BE49-F238E27FC236}">
                  <a16:creationId xmlns:a16="http://schemas.microsoft.com/office/drawing/2014/main" xmlns="" id="{1915081C-A920-4268-B3B7-C2C7F5E6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36">
              <a:extLst>
                <a:ext uri="{FF2B5EF4-FFF2-40B4-BE49-F238E27FC236}">
                  <a16:creationId xmlns:a16="http://schemas.microsoft.com/office/drawing/2014/main" xmlns="" id="{558C30F7-BC56-47DC-BE6B-8F6051C1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37">
              <a:extLst>
                <a:ext uri="{FF2B5EF4-FFF2-40B4-BE49-F238E27FC236}">
                  <a16:creationId xmlns:a16="http://schemas.microsoft.com/office/drawing/2014/main" xmlns="" id="{E1A84565-E72C-4255-BBF1-ECA03ED1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38">
              <a:extLst>
                <a:ext uri="{FF2B5EF4-FFF2-40B4-BE49-F238E27FC236}">
                  <a16:creationId xmlns:a16="http://schemas.microsoft.com/office/drawing/2014/main" xmlns="" id="{8833F2E0-B03B-4D1F-BCE7-17285838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39">
              <a:extLst>
                <a:ext uri="{FF2B5EF4-FFF2-40B4-BE49-F238E27FC236}">
                  <a16:creationId xmlns:a16="http://schemas.microsoft.com/office/drawing/2014/main" xmlns="" id="{90CF732C-60D7-41AC-BA9A-555C1E5C8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40">
              <a:extLst>
                <a:ext uri="{FF2B5EF4-FFF2-40B4-BE49-F238E27FC236}">
                  <a16:creationId xmlns:a16="http://schemas.microsoft.com/office/drawing/2014/main" xmlns="" id="{7F2B63D4-D42D-4DA6-9FA0-6E43F4261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41">
              <a:extLst>
                <a:ext uri="{FF2B5EF4-FFF2-40B4-BE49-F238E27FC236}">
                  <a16:creationId xmlns:a16="http://schemas.microsoft.com/office/drawing/2014/main" xmlns="" id="{413F0FA6-1EA5-4EBD-9E6D-18235082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42">
              <a:extLst>
                <a:ext uri="{FF2B5EF4-FFF2-40B4-BE49-F238E27FC236}">
                  <a16:creationId xmlns:a16="http://schemas.microsoft.com/office/drawing/2014/main" xmlns="" id="{62290B3C-C1A7-42E3-8BA3-E9F778B9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9" name="Group 9">
            <a:extLst>
              <a:ext uri="{FF2B5EF4-FFF2-40B4-BE49-F238E27FC236}">
                <a16:creationId xmlns:a16="http://schemas.microsoft.com/office/drawing/2014/main" xmlns="" id="{C0A38CA1-40A6-40A5-AE31-9BD705C7D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320" name="Oval 10">
              <a:extLst>
                <a:ext uri="{FF2B5EF4-FFF2-40B4-BE49-F238E27FC236}">
                  <a16:creationId xmlns:a16="http://schemas.microsoft.com/office/drawing/2014/main" xmlns="" id="{E9ADDA76-8924-44E6-8E63-8DD0C1A5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val 11">
              <a:extLst>
                <a:ext uri="{FF2B5EF4-FFF2-40B4-BE49-F238E27FC236}">
                  <a16:creationId xmlns:a16="http://schemas.microsoft.com/office/drawing/2014/main" xmlns="" id="{1E9B3B1B-CC0D-48FF-80F8-3ABA2CED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2">
              <a:extLst>
                <a:ext uri="{FF2B5EF4-FFF2-40B4-BE49-F238E27FC236}">
                  <a16:creationId xmlns:a16="http://schemas.microsoft.com/office/drawing/2014/main" xmlns="" id="{7D49E021-92B7-41C3-BA01-761C7947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3">
              <a:extLst>
                <a:ext uri="{FF2B5EF4-FFF2-40B4-BE49-F238E27FC236}">
                  <a16:creationId xmlns:a16="http://schemas.microsoft.com/office/drawing/2014/main" xmlns="" id="{15E97EB6-1955-4EEB-8337-E154C3EBA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4">
              <a:extLst>
                <a:ext uri="{FF2B5EF4-FFF2-40B4-BE49-F238E27FC236}">
                  <a16:creationId xmlns:a16="http://schemas.microsoft.com/office/drawing/2014/main" xmlns="" id="{4B6FA6D4-3D52-46E0-8ABD-0E3C0289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5">
              <a:extLst>
                <a:ext uri="{FF2B5EF4-FFF2-40B4-BE49-F238E27FC236}">
                  <a16:creationId xmlns:a16="http://schemas.microsoft.com/office/drawing/2014/main" xmlns="" id="{E8807BA5-6184-4ABF-9A3C-E434A390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6">
              <a:extLst>
                <a:ext uri="{FF2B5EF4-FFF2-40B4-BE49-F238E27FC236}">
                  <a16:creationId xmlns:a16="http://schemas.microsoft.com/office/drawing/2014/main" xmlns="" id="{EA8EF0D2-AB72-4EC7-A2C1-FFBCBF594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7">
              <a:extLst>
                <a:ext uri="{FF2B5EF4-FFF2-40B4-BE49-F238E27FC236}">
                  <a16:creationId xmlns:a16="http://schemas.microsoft.com/office/drawing/2014/main" xmlns="" id="{5F0A0642-5D44-4012-A4B3-C391742F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18">
              <a:extLst>
                <a:ext uri="{FF2B5EF4-FFF2-40B4-BE49-F238E27FC236}">
                  <a16:creationId xmlns:a16="http://schemas.microsoft.com/office/drawing/2014/main" xmlns="" id="{5D2FE584-917D-411E-B0EF-DB26D7EB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19">
              <a:extLst>
                <a:ext uri="{FF2B5EF4-FFF2-40B4-BE49-F238E27FC236}">
                  <a16:creationId xmlns:a16="http://schemas.microsoft.com/office/drawing/2014/main" xmlns="" id="{38D813EF-7718-41BC-AA23-972CEF9C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20">
              <a:extLst>
                <a:ext uri="{FF2B5EF4-FFF2-40B4-BE49-F238E27FC236}">
                  <a16:creationId xmlns:a16="http://schemas.microsoft.com/office/drawing/2014/main" xmlns="" id="{4C1494EB-E477-499F-BDDC-8341DEB9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Rectangle 21">
              <a:extLst>
                <a:ext uri="{FF2B5EF4-FFF2-40B4-BE49-F238E27FC236}">
                  <a16:creationId xmlns:a16="http://schemas.microsoft.com/office/drawing/2014/main" xmlns="" id="{211A52C2-F5C1-44A4-9663-9CA63E77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22">
              <a:extLst>
                <a:ext uri="{FF2B5EF4-FFF2-40B4-BE49-F238E27FC236}">
                  <a16:creationId xmlns:a16="http://schemas.microsoft.com/office/drawing/2014/main" xmlns="" id="{F776142B-AD3A-41F2-8828-04E6F088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23">
              <a:extLst>
                <a:ext uri="{FF2B5EF4-FFF2-40B4-BE49-F238E27FC236}">
                  <a16:creationId xmlns:a16="http://schemas.microsoft.com/office/drawing/2014/main" xmlns="" id="{0A231EED-97BF-4EBE-A758-EEB5A84B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24">
              <a:extLst>
                <a:ext uri="{FF2B5EF4-FFF2-40B4-BE49-F238E27FC236}">
                  <a16:creationId xmlns:a16="http://schemas.microsoft.com/office/drawing/2014/main" xmlns="" id="{C5D0D4EF-9C54-4715-83E7-0A80D336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25">
              <a:extLst>
                <a:ext uri="{FF2B5EF4-FFF2-40B4-BE49-F238E27FC236}">
                  <a16:creationId xmlns:a16="http://schemas.microsoft.com/office/drawing/2014/main" xmlns="" id="{621AF8E9-3E2B-4ECD-A701-E6411971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6">
              <a:extLst>
                <a:ext uri="{FF2B5EF4-FFF2-40B4-BE49-F238E27FC236}">
                  <a16:creationId xmlns:a16="http://schemas.microsoft.com/office/drawing/2014/main" xmlns="" id="{08941DF3-C356-44F1-9696-02894E3E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7" name="Group 45">
            <a:extLst>
              <a:ext uri="{FF2B5EF4-FFF2-40B4-BE49-F238E27FC236}">
                <a16:creationId xmlns:a16="http://schemas.microsoft.com/office/drawing/2014/main" xmlns="" id="{5CCBDEA2-398C-41C9-BBE9-2B749F2D55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xmlns="" id="{CA8BD0A9-948D-427A-BEDD-6EC8EF51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47">
              <a:extLst>
                <a:ext uri="{FF2B5EF4-FFF2-40B4-BE49-F238E27FC236}">
                  <a16:creationId xmlns:a16="http://schemas.microsoft.com/office/drawing/2014/main" xmlns="" id="{55021A11-F862-44EF-9B93-853F308E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xmlns="" id="{F7DCDF32-89BE-46EE-A182-66FA55EC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xmlns="" id="{9EB7AF32-9815-4F02-8A36-A04EF301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50">
              <a:extLst>
                <a:ext uri="{FF2B5EF4-FFF2-40B4-BE49-F238E27FC236}">
                  <a16:creationId xmlns:a16="http://schemas.microsoft.com/office/drawing/2014/main" xmlns="" id="{D2E8543B-A098-415A-AE68-8D91CE10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51">
              <a:extLst>
                <a:ext uri="{FF2B5EF4-FFF2-40B4-BE49-F238E27FC236}">
                  <a16:creationId xmlns:a16="http://schemas.microsoft.com/office/drawing/2014/main" xmlns="" id="{4F0B6488-5AD3-4825-9204-E454BE68B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52">
              <a:extLst>
                <a:ext uri="{FF2B5EF4-FFF2-40B4-BE49-F238E27FC236}">
                  <a16:creationId xmlns:a16="http://schemas.microsoft.com/office/drawing/2014/main" xmlns="" id="{30FBF780-462C-4169-B52F-10482208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53">
              <a:extLst>
                <a:ext uri="{FF2B5EF4-FFF2-40B4-BE49-F238E27FC236}">
                  <a16:creationId xmlns:a16="http://schemas.microsoft.com/office/drawing/2014/main" xmlns="" id="{4E4E9ECC-7395-4628-963D-CF4C6402D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54">
              <a:extLst>
                <a:ext uri="{FF2B5EF4-FFF2-40B4-BE49-F238E27FC236}">
                  <a16:creationId xmlns:a16="http://schemas.microsoft.com/office/drawing/2014/main" xmlns="" id="{43209B68-F3BA-45E7-B360-7649C586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55">
              <a:extLst>
                <a:ext uri="{FF2B5EF4-FFF2-40B4-BE49-F238E27FC236}">
                  <a16:creationId xmlns:a16="http://schemas.microsoft.com/office/drawing/2014/main" xmlns="" id="{846CC957-6CFF-42F9-B875-C0B86142F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56">
              <a:extLst>
                <a:ext uri="{FF2B5EF4-FFF2-40B4-BE49-F238E27FC236}">
                  <a16:creationId xmlns:a16="http://schemas.microsoft.com/office/drawing/2014/main" xmlns="" id="{B1A280F5-CA39-415D-9008-A30B97800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57">
              <a:extLst>
                <a:ext uri="{FF2B5EF4-FFF2-40B4-BE49-F238E27FC236}">
                  <a16:creationId xmlns:a16="http://schemas.microsoft.com/office/drawing/2014/main" xmlns="" id="{EF4CC1E2-5A2A-4506-9C89-61ED2336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58">
              <a:extLst>
                <a:ext uri="{FF2B5EF4-FFF2-40B4-BE49-F238E27FC236}">
                  <a16:creationId xmlns:a16="http://schemas.microsoft.com/office/drawing/2014/main" xmlns="" id="{6D12F6C4-004B-4C01-9658-9D5BC7C9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59">
              <a:extLst>
                <a:ext uri="{FF2B5EF4-FFF2-40B4-BE49-F238E27FC236}">
                  <a16:creationId xmlns:a16="http://schemas.microsoft.com/office/drawing/2014/main" xmlns="" id="{ED9629A5-EE5D-4D09-BC0F-2C129D35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Oval 60">
              <a:extLst>
                <a:ext uri="{FF2B5EF4-FFF2-40B4-BE49-F238E27FC236}">
                  <a16:creationId xmlns:a16="http://schemas.microsoft.com/office/drawing/2014/main" xmlns="" id="{1EEB367D-FB8D-4C13-9EE6-5BE8D576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Oval 61">
              <a:extLst>
                <a:ext uri="{FF2B5EF4-FFF2-40B4-BE49-F238E27FC236}">
                  <a16:creationId xmlns:a16="http://schemas.microsoft.com/office/drawing/2014/main" xmlns="" id="{A618F027-8E44-4BEC-95AF-C6CB95B9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62">
              <a:extLst>
                <a:ext uri="{FF2B5EF4-FFF2-40B4-BE49-F238E27FC236}">
                  <a16:creationId xmlns:a16="http://schemas.microsoft.com/office/drawing/2014/main" xmlns="" id="{428B70D5-C163-4344-9217-951A377A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5" name="Retângulo 354">
            <a:extLst>
              <a:ext uri="{FF2B5EF4-FFF2-40B4-BE49-F238E27FC236}">
                <a16:creationId xmlns:a16="http://schemas.microsoft.com/office/drawing/2014/main" xmlns="" id="{64901B21-DB57-4DC4-B306-08F44BF3D6A2}"/>
              </a:ext>
            </a:extLst>
          </p:cNvPr>
          <p:cNvSpPr/>
          <p:nvPr/>
        </p:nvSpPr>
        <p:spPr>
          <a:xfrm>
            <a:off x="642998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356" name="Retângulo 355">
            <a:extLst>
              <a:ext uri="{FF2B5EF4-FFF2-40B4-BE49-F238E27FC236}">
                <a16:creationId xmlns:a16="http://schemas.microsoft.com/office/drawing/2014/main" xmlns="" id="{98F19C42-4612-4145-B8BA-8D9544438E4C}"/>
              </a:ext>
            </a:extLst>
          </p:cNvPr>
          <p:cNvSpPr/>
          <p:nvPr/>
        </p:nvSpPr>
        <p:spPr>
          <a:xfrm>
            <a:off x="7733983" y="44409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57" name="Retângulo 356">
            <a:extLst>
              <a:ext uri="{FF2B5EF4-FFF2-40B4-BE49-F238E27FC236}">
                <a16:creationId xmlns:a16="http://schemas.microsoft.com/office/drawing/2014/main" xmlns="" id="{957757CD-17C9-48FB-8D78-983E0C2AA301}"/>
              </a:ext>
            </a:extLst>
          </p:cNvPr>
          <p:cNvSpPr/>
          <p:nvPr/>
        </p:nvSpPr>
        <p:spPr>
          <a:xfrm>
            <a:off x="900137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58" name="Retângulo 357">
            <a:extLst>
              <a:ext uri="{FF2B5EF4-FFF2-40B4-BE49-F238E27FC236}">
                <a16:creationId xmlns:a16="http://schemas.microsoft.com/office/drawing/2014/main" xmlns="" id="{20CBBD1D-3DC1-4027-966A-BD8C097BA9F7}"/>
              </a:ext>
            </a:extLst>
          </p:cNvPr>
          <p:cNvSpPr/>
          <p:nvPr/>
        </p:nvSpPr>
        <p:spPr>
          <a:xfrm>
            <a:off x="10220209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78953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08010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1212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646278" y="48928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08008" y="489289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371212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168971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8953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8009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8971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9" name="Retângulo: Único Canto Recortado 128">
            <a:extLst>
              <a:ext uri="{FF2B5EF4-FFF2-40B4-BE49-F238E27FC236}">
                <a16:creationId xmlns:a16="http://schemas.microsoft.com/office/drawing/2014/main" xmlns="" id="{EDE7F2E7-59B3-4B2D-9D79-7088302A42ED}"/>
              </a:ext>
            </a:extLst>
          </p:cNvPr>
          <p:cNvSpPr/>
          <p:nvPr/>
        </p:nvSpPr>
        <p:spPr>
          <a:xfrm rot="10800000" flipV="1">
            <a:off x="6466547" y="2271327"/>
            <a:ext cx="4493552" cy="743564"/>
          </a:xfrm>
          <a:prstGeom prst="snip1Rect">
            <a:avLst>
              <a:gd name="adj" fmla="val 3528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xmlns="" id="{FDD3191B-1895-4B5D-AB75-8A5982F298BE}"/>
              </a:ext>
            </a:extLst>
          </p:cNvPr>
          <p:cNvSpPr txBox="1"/>
          <p:nvPr/>
        </p:nvSpPr>
        <p:spPr>
          <a:xfrm>
            <a:off x="6738073" y="2283444"/>
            <a:ext cx="425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 uso é mais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esporádico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entre os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velhos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78953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08010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1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1212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8768E737-30D1-4E58-A99A-FF8405F1C3AE}"/>
              </a:ext>
            </a:extLst>
          </p:cNvPr>
          <p:cNvSpPr/>
          <p:nvPr/>
        </p:nvSpPr>
        <p:spPr>
          <a:xfrm>
            <a:off x="10960100" y="2179098"/>
            <a:ext cx="1231899" cy="316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xmlns="" id="{0E4F34D5-CF92-455C-A867-D43ACEACC96B}"/>
              </a:ext>
            </a:extLst>
          </p:cNvPr>
          <p:cNvSpPr/>
          <p:nvPr/>
        </p:nvSpPr>
        <p:spPr>
          <a:xfrm>
            <a:off x="6407009" y="5373937"/>
            <a:ext cx="1190625" cy="1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6585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utiliza ou já utilizou algum serviço de transporte por aplicativo, seja ele de carro particular ou de táxi?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 que frequência? 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71212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8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29" grpId="0" animBg="1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tângulo: Único Canto Recortado 131">
            <a:extLst>
              <a:ext uri="{FF2B5EF4-FFF2-40B4-BE49-F238E27FC236}">
                <a16:creationId xmlns:a16="http://schemas.microsoft.com/office/drawing/2014/main" xmlns="" id="{B1F1D2FF-7571-4790-B80E-4951D0862DCF}"/>
              </a:ext>
            </a:extLst>
          </p:cNvPr>
          <p:cNvSpPr/>
          <p:nvPr/>
        </p:nvSpPr>
        <p:spPr>
          <a:xfrm rot="5400000" flipH="1" flipV="1">
            <a:off x="7162713" y="1574745"/>
            <a:ext cx="3101772" cy="4494936"/>
          </a:xfrm>
          <a:prstGeom prst="snip1Rect">
            <a:avLst>
              <a:gd name="adj" fmla="val 8254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tângulo: Único Canto Recortado 128">
            <a:extLst>
              <a:ext uri="{FF2B5EF4-FFF2-40B4-BE49-F238E27FC236}">
                <a16:creationId xmlns:a16="http://schemas.microsoft.com/office/drawing/2014/main" xmlns="" id="{EDE7F2E7-59B3-4B2D-9D79-7088302A42ED}"/>
              </a:ext>
            </a:extLst>
          </p:cNvPr>
          <p:cNvSpPr/>
          <p:nvPr/>
        </p:nvSpPr>
        <p:spPr>
          <a:xfrm rot="10800000" flipV="1">
            <a:off x="6466547" y="2290763"/>
            <a:ext cx="4493552" cy="724127"/>
          </a:xfrm>
          <a:prstGeom prst="snip1Rect">
            <a:avLst>
              <a:gd name="adj" fmla="val 3528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8768E737-30D1-4E58-A99A-FF8405F1C3AE}"/>
              </a:ext>
            </a:extLst>
          </p:cNvPr>
          <p:cNvSpPr/>
          <p:nvPr/>
        </p:nvSpPr>
        <p:spPr>
          <a:xfrm>
            <a:off x="10960100" y="2179098"/>
            <a:ext cx="1231899" cy="4678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xmlns="" id="{DD87462F-E848-4F58-989D-2AE3025E0164}"/>
              </a:ext>
            </a:extLst>
          </p:cNvPr>
          <p:cNvSpPr/>
          <p:nvPr/>
        </p:nvSpPr>
        <p:spPr>
          <a:xfrm>
            <a:off x="7268822" y="5373098"/>
            <a:ext cx="3690020" cy="148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Retângulo: Único Canto Recortado 133">
            <a:extLst>
              <a:ext uri="{FF2B5EF4-FFF2-40B4-BE49-F238E27FC236}">
                <a16:creationId xmlns:a16="http://schemas.microsoft.com/office/drawing/2014/main" xmlns="" id="{623A46AA-97FD-429C-BA89-6370A22D95C8}"/>
              </a:ext>
            </a:extLst>
          </p:cNvPr>
          <p:cNvSpPr/>
          <p:nvPr/>
        </p:nvSpPr>
        <p:spPr>
          <a:xfrm rot="5400000" flipH="1" flipV="1">
            <a:off x="5427067" y="3609907"/>
            <a:ext cx="2802255" cy="724127"/>
          </a:xfrm>
          <a:prstGeom prst="snip1Rect">
            <a:avLst>
              <a:gd name="adj" fmla="val 3528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3887261" y="314837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por mês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3242854" y="372988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a cada 15 dias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3597268" y="4176918"/>
            <a:ext cx="222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ou duas vezes na semana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2843705" y="489289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de 3 vezes na semana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074144" y="257093"/>
            <a:ext cx="2913397" cy="1383110"/>
            <a:chOff x="120739" y="366632"/>
            <a:chExt cx="2913397" cy="13831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702601" y="366632"/>
              <a:ext cx="1277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app 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120739" y="661740"/>
              <a:ext cx="2347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transporte</a:t>
              </a: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xmlns="" id="{74BF595C-B06E-4993-85A2-54E20D34596C}"/>
                </a:ext>
              </a:extLst>
            </p:cNvPr>
            <p:cNvSpPr txBox="1"/>
            <p:nvPr/>
          </p:nvSpPr>
          <p:spPr>
            <a:xfrm>
              <a:off x="594044" y="1041856"/>
              <a:ext cx="24400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particular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2" y="198536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3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1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1212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1212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7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4586170" y="198536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já utilizou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953351" y="2441362"/>
            <a:ext cx="18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menos de uma vez por mês</a:t>
            </a:r>
          </a:p>
        </p:txBody>
      </p:sp>
      <p:grpSp>
        <p:nvGrpSpPr>
          <p:cNvPr id="286" name="Group 65">
            <a:extLst>
              <a:ext uri="{FF2B5EF4-FFF2-40B4-BE49-F238E27FC236}">
                <a16:creationId xmlns:a16="http://schemas.microsoft.com/office/drawing/2014/main" xmlns="" id="{1D565796-7A30-467E-B3E8-512BC39D82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xmlns="" id="{D2FCFF69-ECD6-49E1-9BA2-1A2AA475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xmlns="" id="{FF1975F7-BD22-4057-858A-2980A829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68">
              <a:extLst>
                <a:ext uri="{FF2B5EF4-FFF2-40B4-BE49-F238E27FC236}">
                  <a16:creationId xmlns:a16="http://schemas.microsoft.com/office/drawing/2014/main" xmlns="" id="{0EF5A55E-80D4-4FE5-8BE8-38A83E36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69">
              <a:extLst>
                <a:ext uri="{FF2B5EF4-FFF2-40B4-BE49-F238E27FC236}">
                  <a16:creationId xmlns:a16="http://schemas.microsoft.com/office/drawing/2014/main" xmlns="" id="{CCD8551C-551D-47F5-936F-F86722BAD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70">
              <a:extLst>
                <a:ext uri="{FF2B5EF4-FFF2-40B4-BE49-F238E27FC236}">
                  <a16:creationId xmlns:a16="http://schemas.microsoft.com/office/drawing/2014/main" xmlns="" id="{5F0BA258-B0DD-4CA3-BB7D-9D32E5077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71">
              <a:extLst>
                <a:ext uri="{FF2B5EF4-FFF2-40B4-BE49-F238E27FC236}">
                  <a16:creationId xmlns:a16="http://schemas.microsoft.com/office/drawing/2014/main" xmlns="" id="{B2072C1F-088F-46EB-BFE7-6032D833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val 72">
              <a:extLst>
                <a:ext uri="{FF2B5EF4-FFF2-40B4-BE49-F238E27FC236}">
                  <a16:creationId xmlns:a16="http://schemas.microsoft.com/office/drawing/2014/main" xmlns="" id="{E4FDCDCF-BC75-4BB0-B935-A5FAEC855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73">
              <a:extLst>
                <a:ext uri="{FF2B5EF4-FFF2-40B4-BE49-F238E27FC236}">
                  <a16:creationId xmlns:a16="http://schemas.microsoft.com/office/drawing/2014/main" xmlns="" id="{71AC1CEC-9064-4E78-ABD5-8EDC486EC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74">
              <a:extLst>
                <a:ext uri="{FF2B5EF4-FFF2-40B4-BE49-F238E27FC236}">
                  <a16:creationId xmlns:a16="http://schemas.microsoft.com/office/drawing/2014/main" xmlns="" id="{1019DBD6-E763-4744-93D2-04396DD2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75">
              <a:extLst>
                <a:ext uri="{FF2B5EF4-FFF2-40B4-BE49-F238E27FC236}">
                  <a16:creationId xmlns:a16="http://schemas.microsoft.com/office/drawing/2014/main" xmlns="" id="{EBEA31AE-5039-4801-81CE-9A4B7871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76">
              <a:extLst>
                <a:ext uri="{FF2B5EF4-FFF2-40B4-BE49-F238E27FC236}">
                  <a16:creationId xmlns:a16="http://schemas.microsoft.com/office/drawing/2014/main" xmlns="" id="{66A69CB1-DCCA-43EC-B25C-6E3DC399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77">
              <a:extLst>
                <a:ext uri="{FF2B5EF4-FFF2-40B4-BE49-F238E27FC236}">
                  <a16:creationId xmlns:a16="http://schemas.microsoft.com/office/drawing/2014/main" xmlns="" id="{D17FB843-B943-46C5-A4AB-8896E3F0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78">
              <a:extLst>
                <a:ext uri="{FF2B5EF4-FFF2-40B4-BE49-F238E27FC236}">
                  <a16:creationId xmlns:a16="http://schemas.microsoft.com/office/drawing/2014/main" xmlns="" id="{EF92BF62-79E7-4EDB-AC77-9C101399D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79">
              <a:extLst>
                <a:ext uri="{FF2B5EF4-FFF2-40B4-BE49-F238E27FC236}">
                  <a16:creationId xmlns:a16="http://schemas.microsoft.com/office/drawing/2014/main" xmlns="" id="{C9AA31D8-A0BA-481F-A456-E1411DAA1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80">
              <a:extLst>
                <a:ext uri="{FF2B5EF4-FFF2-40B4-BE49-F238E27FC236}">
                  <a16:creationId xmlns:a16="http://schemas.microsoft.com/office/drawing/2014/main" xmlns="" id="{D5BE5A3A-49C4-47BA-AAA3-DA097E45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81">
              <a:extLst>
                <a:ext uri="{FF2B5EF4-FFF2-40B4-BE49-F238E27FC236}">
                  <a16:creationId xmlns:a16="http://schemas.microsoft.com/office/drawing/2014/main" xmlns="" id="{85AE47A4-CD35-4A03-BF47-989B6650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82">
              <a:extLst>
                <a:ext uri="{FF2B5EF4-FFF2-40B4-BE49-F238E27FC236}">
                  <a16:creationId xmlns:a16="http://schemas.microsoft.com/office/drawing/2014/main" xmlns="" id="{5C3872EF-0659-49ED-9F40-1CEC7DE7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83">
              <a:extLst>
                <a:ext uri="{FF2B5EF4-FFF2-40B4-BE49-F238E27FC236}">
                  <a16:creationId xmlns:a16="http://schemas.microsoft.com/office/drawing/2014/main" xmlns="" id="{459293EA-1998-428F-B7B1-CFADC31D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oup 29">
            <a:extLst>
              <a:ext uri="{FF2B5EF4-FFF2-40B4-BE49-F238E27FC236}">
                <a16:creationId xmlns:a16="http://schemas.microsoft.com/office/drawing/2014/main" xmlns="" id="{9508CC66-DA06-42C2-BDF8-F66E331C6B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306" name="Oval 30">
              <a:extLst>
                <a:ext uri="{FF2B5EF4-FFF2-40B4-BE49-F238E27FC236}">
                  <a16:creationId xmlns:a16="http://schemas.microsoft.com/office/drawing/2014/main" xmlns="" id="{C518384C-3B6D-41ED-838C-57B26171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Oval 31">
              <a:extLst>
                <a:ext uri="{FF2B5EF4-FFF2-40B4-BE49-F238E27FC236}">
                  <a16:creationId xmlns:a16="http://schemas.microsoft.com/office/drawing/2014/main" xmlns="" id="{5C1D5149-2ACB-43AB-BDFF-E2C668CB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32">
              <a:extLst>
                <a:ext uri="{FF2B5EF4-FFF2-40B4-BE49-F238E27FC236}">
                  <a16:creationId xmlns:a16="http://schemas.microsoft.com/office/drawing/2014/main" xmlns="" id="{017A43BB-1050-4E68-B476-7E574486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33">
              <a:extLst>
                <a:ext uri="{FF2B5EF4-FFF2-40B4-BE49-F238E27FC236}">
                  <a16:creationId xmlns:a16="http://schemas.microsoft.com/office/drawing/2014/main" xmlns="" id="{7C3D0F1C-FE8E-4D79-92B1-FB968128A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34">
              <a:extLst>
                <a:ext uri="{FF2B5EF4-FFF2-40B4-BE49-F238E27FC236}">
                  <a16:creationId xmlns:a16="http://schemas.microsoft.com/office/drawing/2014/main" xmlns="" id="{C4D44045-57E8-4B04-93B8-FD292B02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35">
              <a:extLst>
                <a:ext uri="{FF2B5EF4-FFF2-40B4-BE49-F238E27FC236}">
                  <a16:creationId xmlns:a16="http://schemas.microsoft.com/office/drawing/2014/main" xmlns="" id="{1915081C-A920-4268-B3B7-C2C7F5E6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36">
              <a:extLst>
                <a:ext uri="{FF2B5EF4-FFF2-40B4-BE49-F238E27FC236}">
                  <a16:creationId xmlns:a16="http://schemas.microsoft.com/office/drawing/2014/main" xmlns="" id="{558C30F7-BC56-47DC-BE6B-8F6051C1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37">
              <a:extLst>
                <a:ext uri="{FF2B5EF4-FFF2-40B4-BE49-F238E27FC236}">
                  <a16:creationId xmlns:a16="http://schemas.microsoft.com/office/drawing/2014/main" xmlns="" id="{E1A84565-E72C-4255-BBF1-ECA03ED1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38">
              <a:extLst>
                <a:ext uri="{FF2B5EF4-FFF2-40B4-BE49-F238E27FC236}">
                  <a16:creationId xmlns:a16="http://schemas.microsoft.com/office/drawing/2014/main" xmlns="" id="{8833F2E0-B03B-4D1F-BCE7-17285838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39">
              <a:extLst>
                <a:ext uri="{FF2B5EF4-FFF2-40B4-BE49-F238E27FC236}">
                  <a16:creationId xmlns:a16="http://schemas.microsoft.com/office/drawing/2014/main" xmlns="" id="{90CF732C-60D7-41AC-BA9A-555C1E5C8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40">
              <a:extLst>
                <a:ext uri="{FF2B5EF4-FFF2-40B4-BE49-F238E27FC236}">
                  <a16:creationId xmlns:a16="http://schemas.microsoft.com/office/drawing/2014/main" xmlns="" id="{7F2B63D4-D42D-4DA6-9FA0-6E43F4261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41">
              <a:extLst>
                <a:ext uri="{FF2B5EF4-FFF2-40B4-BE49-F238E27FC236}">
                  <a16:creationId xmlns:a16="http://schemas.microsoft.com/office/drawing/2014/main" xmlns="" id="{413F0FA6-1EA5-4EBD-9E6D-18235082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42">
              <a:extLst>
                <a:ext uri="{FF2B5EF4-FFF2-40B4-BE49-F238E27FC236}">
                  <a16:creationId xmlns:a16="http://schemas.microsoft.com/office/drawing/2014/main" xmlns="" id="{62290B3C-C1A7-42E3-8BA3-E9F778B9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9" name="Group 9">
            <a:extLst>
              <a:ext uri="{FF2B5EF4-FFF2-40B4-BE49-F238E27FC236}">
                <a16:creationId xmlns:a16="http://schemas.microsoft.com/office/drawing/2014/main" xmlns="" id="{C0A38CA1-40A6-40A5-AE31-9BD705C7D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320" name="Oval 10">
              <a:extLst>
                <a:ext uri="{FF2B5EF4-FFF2-40B4-BE49-F238E27FC236}">
                  <a16:creationId xmlns:a16="http://schemas.microsoft.com/office/drawing/2014/main" xmlns="" id="{E9ADDA76-8924-44E6-8E63-8DD0C1A5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val 11">
              <a:extLst>
                <a:ext uri="{FF2B5EF4-FFF2-40B4-BE49-F238E27FC236}">
                  <a16:creationId xmlns:a16="http://schemas.microsoft.com/office/drawing/2014/main" xmlns="" id="{1E9B3B1B-CC0D-48FF-80F8-3ABA2CED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2">
              <a:extLst>
                <a:ext uri="{FF2B5EF4-FFF2-40B4-BE49-F238E27FC236}">
                  <a16:creationId xmlns:a16="http://schemas.microsoft.com/office/drawing/2014/main" xmlns="" id="{7D49E021-92B7-41C3-BA01-761C7947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3">
              <a:extLst>
                <a:ext uri="{FF2B5EF4-FFF2-40B4-BE49-F238E27FC236}">
                  <a16:creationId xmlns:a16="http://schemas.microsoft.com/office/drawing/2014/main" xmlns="" id="{15E97EB6-1955-4EEB-8337-E154C3EBA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4">
              <a:extLst>
                <a:ext uri="{FF2B5EF4-FFF2-40B4-BE49-F238E27FC236}">
                  <a16:creationId xmlns:a16="http://schemas.microsoft.com/office/drawing/2014/main" xmlns="" id="{4B6FA6D4-3D52-46E0-8ABD-0E3C0289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5">
              <a:extLst>
                <a:ext uri="{FF2B5EF4-FFF2-40B4-BE49-F238E27FC236}">
                  <a16:creationId xmlns:a16="http://schemas.microsoft.com/office/drawing/2014/main" xmlns="" id="{E8807BA5-6184-4ABF-9A3C-E434A390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6">
              <a:extLst>
                <a:ext uri="{FF2B5EF4-FFF2-40B4-BE49-F238E27FC236}">
                  <a16:creationId xmlns:a16="http://schemas.microsoft.com/office/drawing/2014/main" xmlns="" id="{EA8EF0D2-AB72-4EC7-A2C1-FFBCBF594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7">
              <a:extLst>
                <a:ext uri="{FF2B5EF4-FFF2-40B4-BE49-F238E27FC236}">
                  <a16:creationId xmlns:a16="http://schemas.microsoft.com/office/drawing/2014/main" xmlns="" id="{5F0A0642-5D44-4012-A4B3-C391742F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18">
              <a:extLst>
                <a:ext uri="{FF2B5EF4-FFF2-40B4-BE49-F238E27FC236}">
                  <a16:creationId xmlns:a16="http://schemas.microsoft.com/office/drawing/2014/main" xmlns="" id="{5D2FE584-917D-411E-B0EF-DB26D7EB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19">
              <a:extLst>
                <a:ext uri="{FF2B5EF4-FFF2-40B4-BE49-F238E27FC236}">
                  <a16:creationId xmlns:a16="http://schemas.microsoft.com/office/drawing/2014/main" xmlns="" id="{38D813EF-7718-41BC-AA23-972CEF9C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20">
              <a:extLst>
                <a:ext uri="{FF2B5EF4-FFF2-40B4-BE49-F238E27FC236}">
                  <a16:creationId xmlns:a16="http://schemas.microsoft.com/office/drawing/2014/main" xmlns="" id="{4C1494EB-E477-499F-BDDC-8341DEB9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Rectangle 21">
              <a:extLst>
                <a:ext uri="{FF2B5EF4-FFF2-40B4-BE49-F238E27FC236}">
                  <a16:creationId xmlns:a16="http://schemas.microsoft.com/office/drawing/2014/main" xmlns="" id="{211A52C2-F5C1-44A4-9663-9CA63E77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22">
              <a:extLst>
                <a:ext uri="{FF2B5EF4-FFF2-40B4-BE49-F238E27FC236}">
                  <a16:creationId xmlns:a16="http://schemas.microsoft.com/office/drawing/2014/main" xmlns="" id="{F776142B-AD3A-41F2-8828-04E6F088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23">
              <a:extLst>
                <a:ext uri="{FF2B5EF4-FFF2-40B4-BE49-F238E27FC236}">
                  <a16:creationId xmlns:a16="http://schemas.microsoft.com/office/drawing/2014/main" xmlns="" id="{0A231EED-97BF-4EBE-A758-EEB5A84B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24">
              <a:extLst>
                <a:ext uri="{FF2B5EF4-FFF2-40B4-BE49-F238E27FC236}">
                  <a16:creationId xmlns:a16="http://schemas.microsoft.com/office/drawing/2014/main" xmlns="" id="{C5D0D4EF-9C54-4715-83E7-0A80D336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25">
              <a:extLst>
                <a:ext uri="{FF2B5EF4-FFF2-40B4-BE49-F238E27FC236}">
                  <a16:creationId xmlns:a16="http://schemas.microsoft.com/office/drawing/2014/main" xmlns="" id="{621AF8E9-3E2B-4ECD-A701-E6411971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6">
              <a:extLst>
                <a:ext uri="{FF2B5EF4-FFF2-40B4-BE49-F238E27FC236}">
                  <a16:creationId xmlns:a16="http://schemas.microsoft.com/office/drawing/2014/main" xmlns="" id="{08941DF3-C356-44F1-9696-02894E3E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7" name="Group 45">
            <a:extLst>
              <a:ext uri="{FF2B5EF4-FFF2-40B4-BE49-F238E27FC236}">
                <a16:creationId xmlns:a16="http://schemas.microsoft.com/office/drawing/2014/main" xmlns="" id="{5CCBDEA2-398C-41C9-BBE9-2B749F2D55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xmlns="" id="{CA8BD0A9-948D-427A-BEDD-6EC8EF51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47">
              <a:extLst>
                <a:ext uri="{FF2B5EF4-FFF2-40B4-BE49-F238E27FC236}">
                  <a16:creationId xmlns:a16="http://schemas.microsoft.com/office/drawing/2014/main" xmlns="" id="{55021A11-F862-44EF-9B93-853F308E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xmlns="" id="{F7DCDF32-89BE-46EE-A182-66FA55EC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xmlns="" id="{9EB7AF32-9815-4F02-8A36-A04EF301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50">
              <a:extLst>
                <a:ext uri="{FF2B5EF4-FFF2-40B4-BE49-F238E27FC236}">
                  <a16:creationId xmlns:a16="http://schemas.microsoft.com/office/drawing/2014/main" xmlns="" id="{D2E8543B-A098-415A-AE68-8D91CE10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51">
              <a:extLst>
                <a:ext uri="{FF2B5EF4-FFF2-40B4-BE49-F238E27FC236}">
                  <a16:creationId xmlns:a16="http://schemas.microsoft.com/office/drawing/2014/main" xmlns="" id="{4F0B6488-5AD3-4825-9204-E454BE68B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52">
              <a:extLst>
                <a:ext uri="{FF2B5EF4-FFF2-40B4-BE49-F238E27FC236}">
                  <a16:creationId xmlns:a16="http://schemas.microsoft.com/office/drawing/2014/main" xmlns="" id="{30FBF780-462C-4169-B52F-10482208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53">
              <a:extLst>
                <a:ext uri="{FF2B5EF4-FFF2-40B4-BE49-F238E27FC236}">
                  <a16:creationId xmlns:a16="http://schemas.microsoft.com/office/drawing/2014/main" xmlns="" id="{4E4E9ECC-7395-4628-963D-CF4C6402D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54">
              <a:extLst>
                <a:ext uri="{FF2B5EF4-FFF2-40B4-BE49-F238E27FC236}">
                  <a16:creationId xmlns:a16="http://schemas.microsoft.com/office/drawing/2014/main" xmlns="" id="{43209B68-F3BA-45E7-B360-7649C586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55">
              <a:extLst>
                <a:ext uri="{FF2B5EF4-FFF2-40B4-BE49-F238E27FC236}">
                  <a16:creationId xmlns:a16="http://schemas.microsoft.com/office/drawing/2014/main" xmlns="" id="{846CC957-6CFF-42F9-B875-C0B86142F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56">
              <a:extLst>
                <a:ext uri="{FF2B5EF4-FFF2-40B4-BE49-F238E27FC236}">
                  <a16:creationId xmlns:a16="http://schemas.microsoft.com/office/drawing/2014/main" xmlns="" id="{B1A280F5-CA39-415D-9008-A30B97800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57">
              <a:extLst>
                <a:ext uri="{FF2B5EF4-FFF2-40B4-BE49-F238E27FC236}">
                  <a16:creationId xmlns:a16="http://schemas.microsoft.com/office/drawing/2014/main" xmlns="" id="{EF4CC1E2-5A2A-4506-9C89-61ED2336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58">
              <a:extLst>
                <a:ext uri="{FF2B5EF4-FFF2-40B4-BE49-F238E27FC236}">
                  <a16:creationId xmlns:a16="http://schemas.microsoft.com/office/drawing/2014/main" xmlns="" id="{6D12F6C4-004B-4C01-9658-9D5BC7C9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59">
              <a:extLst>
                <a:ext uri="{FF2B5EF4-FFF2-40B4-BE49-F238E27FC236}">
                  <a16:creationId xmlns:a16="http://schemas.microsoft.com/office/drawing/2014/main" xmlns="" id="{ED9629A5-EE5D-4D09-BC0F-2C129D35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Oval 60">
              <a:extLst>
                <a:ext uri="{FF2B5EF4-FFF2-40B4-BE49-F238E27FC236}">
                  <a16:creationId xmlns:a16="http://schemas.microsoft.com/office/drawing/2014/main" xmlns="" id="{1EEB367D-FB8D-4C13-9EE6-5BE8D576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Oval 61">
              <a:extLst>
                <a:ext uri="{FF2B5EF4-FFF2-40B4-BE49-F238E27FC236}">
                  <a16:creationId xmlns:a16="http://schemas.microsoft.com/office/drawing/2014/main" xmlns="" id="{A618F027-8E44-4BEC-95AF-C6CB95B9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62">
              <a:extLst>
                <a:ext uri="{FF2B5EF4-FFF2-40B4-BE49-F238E27FC236}">
                  <a16:creationId xmlns:a16="http://schemas.microsoft.com/office/drawing/2014/main" xmlns="" id="{428B70D5-C163-4344-9217-951A377A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5" name="Retângulo 354">
            <a:extLst>
              <a:ext uri="{FF2B5EF4-FFF2-40B4-BE49-F238E27FC236}">
                <a16:creationId xmlns:a16="http://schemas.microsoft.com/office/drawing/2014/main" xmlns="" id="{64901B21-DB57-4DC4-B306-08F44BF3D6A2}"/>
              </a:ext>
            </a:extLst>
          </p:cNvPr>
          <p:cNvSpPr/>
          <p:nvPr/>
        </p:nvSpPr>
        <p:spPr>
          <a:xfrm>
            <a:off x="642998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356" name="Retângulo 355">
            <a:extLst>
              <a:ext uri="{FF2B5EF4-FFF2-40B4-BE49-F238E27FC236}">
                <a16:creationId xmlns:a16="http://schemas.microsoft.com/office/drawing/2014/main" xmlns="" id="{98F19C42-4612-4145-B8BA-8D9544438E4C}"/>
              </a:ext>
            </a:extLst>
          </p:cNvPr>
          <p:cNvSpPr/>
          <p:nvPr/>
        </p:nvSpPr>
        <p:spPr>
          <a:xfrm>
            <a:off x="7733983" y="44409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57" name="Retângulo 356">
            <a:extLst>
              <a:ext uri="{FF2B5EF4-FFF2-40B4-BE49-F238E27FC236}">
                <a16:creationId xmlns:a16="http://schemas.microsoft.com/office/drawing/2014/main" xmlns="" id="{957757CD-17C9-48FB-8D78-983E0C2AA301}"/>
              </a:ext>
            </a:extLst>
          </p:cNvPr>
          <p:cNvSpPr/>
          <p:nvPr/>
        </p:nvSpPr>
        <p:spPr>
          <a:xfrm>
            <a:off x="900137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58" name="Retângulo 357">
            <a:extLst>
              <a:ext uri="{FF2B5EF4-FFF2-40B4-BE49-F238E27FC236}">
                <a16:creationId xmlns:a16="http://schemas.microsoft.com/office/drawing/2014/main" xmlns="" id="{20CBBD1D-3DC1-4027-966A-BD8C097BA9F7}"/>
              </a:ext>
            </a:extLst>
          </p:cNvPr>
          <p:cNvSpPr/>
          <p:nvPr/>
        </p:nvSpPr>
        <p:spPr>
          <a:xfrm>
            <a:off x="10220209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78953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08010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1212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646278" y="48928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08008" y="489289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168971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8953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8009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8971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78953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08010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1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1212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xmlns="" id="{0E4F34D5-CF92-455C-A867-D43ACEACC96B}"/>
              </a:ext>
            </a:extLst>
          </p:cNvPr>
          <p:cNvSpPr/>
          <p:nvPr/>
        </p:nvSpPr>
        <p:spPr>
          <a:xfrm>
            <a:off x="6407009" y="5373937"/>
            <a:ext cx="1190625" cy="1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6585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utiliza ou já utilizou algum serviço de transporte por aplicativo, seja ele de carro particular ou de táxi?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 que frequência? </a:t>
            </a:r>
          </a:p>
        </p:txBody>
      </p:sp>
      <p:sp>
        <p:nvSpPr>
          <p:cNvPr id="137" name="Retângulo: Único Canto Recortado 136">
            <a:extLst>
              <a:ext uri="{FF2B5EF4-FFF2-40B4-BE49-F238E27FC236}">
                <a16:creationId xmlns:a16="http://schemas.microsoft.com/office/drawing/2014/main" xmlns="" id="{AF2272BD-890E-456B-9D04-B389358BA039}"/>
              </a:ext>
            </a:extLst>
          </p:cNvPr>
          <p:cNvSpPr/>
          <p:nvPr/>
        </p:nvSpPr>
        <p:spPr>
          <a:xfrm rot="5400000" flipH="1" flipV="1">
            <a:off x="9212094" y="3634513"/>
            <a:ext cx="1415037" cy="2042238"/>
          </a:xfrm>
          <a:prstGeom prst="snip1Rect">
            <a:avLst>
              <a:gd name="adj" fmla="val 979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371212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xmlns="" id="{953EA6F1-60D4-408B-965C-B3DD370DE09F}"/>
              </a:ext>
            </a:extLst>
          </p:cNvPr>
          <p:cNvSpPr txBox="1"/>
          <p:nvPr/>
        </p:nvSpPr>
        <p:spPr>
          <a:xfrm>
            <a:off x="8920068" y="4109631"/>
            <a:ext cx="1555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~40%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da geração Z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usa taxi/app toda semana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71212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28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4.07407E-6 L 0.10248 0.1300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  <p:bldP spid="129" grpId="0" animBg="1"/>
      <p:bldP spid="134" grpId="0" animBg="1"/>
      <p:bldP spid="137" grpId="0" animBg="1"/>
      <p:bldP spid="1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3887261" y="314837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por mês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3242854" y="372988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vez a cada 15 dias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3597268" y="4176918"/>
            <a:ext cx="222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uma ou duas vezes na semana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2843705" y="489289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de 3 vezes na semana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074144" y="257093"/>
            <a:ext cx="2913397" cy="1383110"/>
            <a:chOff x="120739" y="366632"/>
            <a:chExt cx="2913397" cy="13831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702601" y="366632"/>
              <a:ext cx="1277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app 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120739" y="661740"/>
              <a:ext cx="2347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transporte</a:t>
              </a: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xmlns="" id="{74BF595C-B06E-4993-85A2-54E20D34596C}"/>
                </a:ext>
              </a:extLst>
            </p:cNvPr>
            <p:cNvSpPr txBox="1"/>
            <p:nvPr/>
          </p:nvSpPr>
          <p:spPr>
            <a:xfrm>
              <a:off x="594044" y="1041856"/>
              <a:ext cx="24400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particular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2" y="198536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78953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3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08010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1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1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1212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1212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1212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6585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utiliza ou já utilizou algum serviço de transporte por aplicativo, seja ele de carro particular ou de táxi?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 que frequência? 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70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4586170" y="198536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já utilizou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953351" y="2441362"/>
            <a:ext cx="18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menos de uma vez por mês</a:t>
            </a:r>
          </a:p>
        </p:txBody>
      </p:sp>
      <p:sp>
        <p:nvSpPr>
          <p:cNvPr id="172" name="Retângulo: Único Canto Recortado 171">
            <a:extLst>
              <a:ext uri="{FF2B5EF4-FFF2-40B4-BE49-F238E27FC236}">
                <a16:creationId xmlns:a16="http://schemas.microsoft.com/office/drawing/2014/main" xmlns="" id="{C888A37C-DDCD-4004-A04E-4A550527532C}"/>
              </a:ext>
            </a:extLst>
          </p:cNvPr>
          <p:cNvSpPr/>
          <p:nvPr/>
        </p:nvSpPr>
        <p:spPr>
          <a:xfrm flipH="1">
            <a:off x="6543347" y="3219637"/>
            <a:ext cx="4416191" cy="2115254"/>
          </a:xfrm>
          <a:prstGeom prst="snip1Rect">
            <a:avLst>
              <a:gd name="adj" fmla="val 11234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xmlns="" id="{CC63E147-ADA8-46EA-B188-FAE941A1AE6D}"/>
              </a:ext>
            </a:extLst>
          </p:cNvPr>
          <p:cNvSpPr txBox="1"/>
          <p:nvPr/>
        </p:nvSpPr>
        <p:spPr>
          <a:xfrm>
            <a:off x="6625819" y="3310318"/>
            <a:ext cx="433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Aumento da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frequência do Táxi/App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na Geração Z</a:t>
            </a:r>
          </a:p>
        </p:txBody>
      </p:sp>
      <p:grpSp>
        <p:nvGrpSpPr>
          <p:cNvPr id="286" name="Group 65">
            <a:extLst>
              <a:ext uri="{FF2B5EF4-FFF2-40B4-BE49-F238E27FC236}">
                <a16:creationId xmlns:a16="http://schemas.microsoft.com/office/drawing/2014/main" xmlns="" id="{1D565796-7A30-467E-B3E8-512BC39D82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xmlns="" id="{D2FCFF69-ECD6-49E1-9BA2-1A2AA475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xmlns="" id="{FF1975F7-BD22-4057-858A-2980A829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68">
              <a:extLst>
                <a:ext uri="{FF2B5EF4-FFF2-40B4-BE49-F238E27FC236}">
                  <a16:creationId xmlns:a16="http://schemas.microsoft.com/office/drawing/2014/main" xmlns="" id="{0EF5A55E-80D4-4FE5-8BE8-38A83E36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69">
              <a:extLst>
                <a:ext uri="{FF2B5EF4-FFF2-40B4-BE49-F238E27FC236}">
                  <a16:creationId xmlns:a16="http://schemas.microsoft.com/office/drawing/2014/main" xmlns="" id="{CCD8551C-551D-47F5-936F-F86722BAD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70">
              <a:extLst>
                <a:ext uri="{FF2B5EF4-FFF2-40B4-BE49-F238E27FC236}">
                  <a16:creationId xmlns:a16="http://schemas.microsoft.com/office/drawing/2014/main" xmlns="" id="{5F0BA258-B0DD-4CA3-BB7D-9D32E5077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71">
              <a:extLst>
                <a:ext uri="{FF2B5EF4-FFF2-40B4-BE49-F238E27FC236}">
                  <a16:creationId xmlns:a16="http://schemas.microsoft.com/office/drawing/2014/main" xmlns="" id="{B2072C1F-088F-46EB-BFE7-6032D833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val 72">
              <a:extLst>
                <a:ext uri="{FF2B5EF4-FFF2-40B4-BE49-F238E27FC236}">
                  <a16:creationId xmlns:a16="http://schemas.microsoft.com/office/drawing/2014/main" xmlns="" id="{E4FDCDCF-BC75-4BB0-B935-A5FAEC855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73">
              <a:extLst>
                <a:ext uri="{FF2B5EF4-FFF2-40B4-BE49-F238E27FC236}">
                  <a16:creationId xmlns:a16="http://schemas.microsoft.com/office/drawing/2014/main" xmlns="" id="{71AC1CEC-9064-4E78-ABD5-8EDC486EC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74">
              <a:extLst>
                <a:ext uri="{FF2B5EF4-FFF2-40B4-BE49-F238E27FC236}">
                  <a16:creationId xmlns:a16="http://schemas.microsoft.com/office/drawing/2014/main" xmlns="" id="{1019DBD6-E763-4744-93D2-04396DD2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75">
              <a:extLst>
                <a:ext uri="{FF2B5EF4-FFF2-40B4-BE49-F238E27FC236}">
                  <a16:creationId xmlns:a16="http://schemas.microsoft.com/office/drawing/2014/main" xmlns="" id="{EBEA31AE-5039-4801-81CE-9A4B7871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76">
              <a:extLst>
                <a:ext uri="{FF2B5EF4-FFF2-40B4-BE49-F238E27FC236}">
                  <a16:creationId xmlns:a16="http://schemas.microsoft.com/office/drawing/2014/main" xmlns="" id="{66A69CB1-DCCA-43EC-B25C-6E3DC399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77">
              <a:extLst>
                <a:ext uri="{FF2B5EF4-FFF2-40B4-BE49-F238E27FC236}">
                  <a16:creationId xmlns:a16="http://schemas.microsoft.com/office/drawing/2014/main" xmlns="" id="{D17FB843-B943-46C5-A4AB-8896E3F0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78">
              <a:extLst>
                <a:ext uri="{FF2B5EF4-FFF2-40B4-BE49-F238E27FC236}">
                  <a16:creationId xmlns:a16="http://schemas.microsoft.com/office/drawing/2014/main" xmlns="" id="{EF92BF62-79E7-4EDB-AC77-9C101399D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79">
              <a:extLst>
                <a:ext uri="{FF2B5EF4-FFF2-40B4-BE49-F238E27FC236}">
                  <a16:creationId xmlns:a16="http://schemas.microsoft.com/office/drawing/2014/main" xmlns="" id="{C9AA31D8-A0BA-481F-A456-E1411DAA1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80">
              <a:extLst>
                <a:ext uri="{FF2B5EF4-FFF2-40B4-BE49-F238E27FC236}">
                  <a16:creationId xmlns:a16="http://schemas.microsoft.com/office/drawing/2014/main" xmlns="" id="{D5BE5A3A-49C4-47BA-AAA3-DA097E45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81">
              <a:extLst>
                <a:ext uri="{FF2B5EF4-FFF2-40B4-BE49-F238E27FC236}">
                  <a16:creationId xmlns:a16="http://schemas.microsoft.com/office/drawing/2014/main" xmlns="" id="{85AE47A4-CD35-4A03-BF47-989B6650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82">
              <a:extLst>
                <a:ext uri="{FF2B5EF4-FFF2-40B4-BE49-F238E27FC236}">
                  <a16:creationId xmlns:a16="http://schemas.microsoft.com/office/drawing/2014/main" xmlns="" id="{5C3872EF-0659-49ED-9F40-1CEC7DE7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83">
              <a:extLst>
                <a:ext uri="{FF2B5EF4-FFF2-40B4-BE49-F238E27FC236}">
                  <a16:creationId xmlns:a16="http://schemas.microsoft.com/office/drawing/2014/main" xmlns="" id="{459293EA-1998-428F-B7B1-CFADC31D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oup 29">
            <a:extLst>
              <a:ext uri="{FF2B5EF4-FFF2-40B4-BE49-F238E27FC236}">
                <a16:creationId xmlns:a16="http://schemas.microsoft.com/office/drawing/2014/main" xmlns="" id="{9508CC66-DA06-42C2-BDF8-F66E331C6B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306" name="Oval 30">
              <a:extLst>
                <a:ext uri="{FF2B5EF4-FFF2-40B4-BE49-F238E27FC236}">
                  <a16:creationId xmlns:a16="http://schemas.microsoft.com/office/drawing/2014/main" xmlns="" id="{C518384C-3B6D-41ED-838C-57B26171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Oval 31">
              <a:extLst>
                <a:ext uri="{FF2B5EF4-FFF2-40B4-BE49-F238E27FC236}">
                  <a16:creationId xmlns:a16="http://schemas.microsoft.com/office/drawing/2014/main" xmlns="" id="{5C1D5149-2ACB-43AB-BDFF-E2C668CB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32">
              <a:extLst>
                <a:ext uri="{FF2B5EF4-FFF2-40B4-BE49-F238E27FC236}">
                  <a16:creationId xmlns:a16="http://schemas.microsoft.com/office/drawing/2014/main" xmlns="" id="{017A43BB-1050-4E68-B476-7E574486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33">
              <a:extLst>
                <a:ext uri="{FF2B5EF4-FFF2-40B4-BE49-F238E27FC236}">
                  <a16:creationId xmlns:a16="http://schemas.microsoft.com/office/drawing/2014/main" xmlns="" id="{7C3D0F1C-FE8E-4D79-92B1-FB968128A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34">
              <a:extLst>
                <a:ext uri="{FF2B5EF4-FFF2-40B4-BE49-F238E27FC236}">
                  <a16:creationId xmlns:a16="http://schemas.microsoft.com/office/drawing/2014/main" xmlns="" id="{C4D44045-57E8-4B04-93B8-FD292B02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35">
              <a:extLst>
                <a:ext uri="{FF2B5EF4-FFF2-40B4-BE49-F238E27FC236}">
                  <a16:creationId xmlns:a16="http://schemas.microsoft.com/office/drawing/2014/main" xmlns="" id="{1915081C-A920-4268-B3B7-C2C7F5E6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36">
              <a:extLst>
                <a:ext uri="{FF2B5EF4-FFF2-40B4-BE49-F238E27FC236}">
                  <a16:creationId xmlns:a16="http://schemas.microsoft.com/office/drawing/2014/main" xmlns="" id="{558C30F7-BC56-47DC-BE6B-8F6051C1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37">
              <a:extLst>
                <a:ext uri="{FF2B5EF4-FFF2-40B4-BE49-F238E27FC236}">
                  <a16:creationId xmlns:a16="http://schemas.microsoft.com/office/drawing/2014/main" xmlns="" id="{E1A84565-E72C-4255-BBF1-ECA03ED1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38">
              <a:extLst>
                <a:ext uri="{FF2B5EF4-FFF2-40B4-BE49-F238E27FC236}">
                  <a16:creationId xmlns:a16="http://schemas.microsoft.com/office/drawing/2014/main" xmlns="" id="{8833F2E0-B03B-4D1F-BCE7-17285838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39">
              <a:extLst>
                <a:ext uri="{FF2B5EF4-FFF2-40B4-BE49-F238E27FC236}">
                  <a16:creationId xmlns:a16="http://schemas.microsoft.com/office/drawing/2014/main" xmlns="" id="{90CF732C-60D7-41AC-BA9A-555C1E5C8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40">
              <a:extLst>
                <a:ext uri="{FF2B5EF4-FFF2-40B4-BE49-F238E27FC236}">
                  <a16:creationId xmlns:a16="http://schemas.microsoft.com/office/drawing/2014/main" xmlns="" id="{7F2B63D4-D42D-4DA6-9FA0-6E43F4261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41">
              <a:extLst>
                <a:ext uri="{FF2B5EF4-FFF2-40B4-BE49-F238E27FC236}">
                  <a16:creationId xmlns:a16="http://schemas.microsoft.com/office/drawing/2014/main" xmlns="" id="{413F0FA6-1EA5-4EBD-9E6D-18235082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42">
              <a:extLst>
                <a:ext uri="{FF2B5EF4-FFF2-40B4-BE49-F238E27FC236}">
                  <a16:creationId xmlns:a16="http://schemas.microsoft.com/office/drawing/2014/main" xmlns="" id="{62290B3C-C1A7-42E3-8BA3-E9F778B9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9" name="Group 9">
            <a:extLst>
              <a:ext uri="{FF2B5EF4-FFF2-40B4-BE49-F238E27FC236}">
                <a16:creationId xmlns:a16="http://schemas.microsoft.com/office/drawing/2014/main" xmlns="" id="{C0A38CA1-40A6-40A5-AE31-9BD705C7D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320" name="Oval 10">
              <a:extLst>
                <a:ext uri="{FF2B5EF4-FFF2-40B4-BE49-F238E27FC236}">
                  <a16:creationId xmlns:a16="http://schemas.microsoft.com/office/drawing/2014/main" xmlns="" id="{E9ADDA76-8924-44E6-8E63-8DD0C1A5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val 11">
              <a:extLst>
                <a:ext uri="{FF2B5EF4-FFF2-40B4-BE49-F238E27FC236}">
                  <a16:creationId xmlns:a16="http://schemas.microsoft.com/office/drawing/2014/main" xmlns="" id="{1E9B3B1B-CC0D-48FF-80F8-3ABA2CED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2">
              <a:extLst>
                <a:ext uri="{FF2B5EF4-FFF2-40B4-BE49-F238E27FC236}">
                  <a16:creationId xmlns:a16="http://schemas.microsoft.com/office/drawing/2014/main" xmlns="" id="{7D49E021-92B7-41C3-BA01-761C7947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3">
              <a:extLst>
                <a:ext uri="{FF2B5EF4-FFF2-40B4-BE49-F238E27FC236}">
                  <a16:creationId xmlns:a16="http://schemas.microsoft.com/office/drawing/2014/main" xmlns="" id="{15E97EB6-1955-4EEB-8337-E154C3EBA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4">
              <a:extLst>
                <a:ext uri="{FF2B5EF4-FFF2-40B4-BE49-F238E27FC236}">
                  <a16:creationId xmlns:a16="http://schemas.microsoft.com/office/drawing/2014/main" xmlns="" id="{4B6FA6D4-3D52-46E0-8ABD-0E3C0289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5">
              <a:extLst>
                <a:ext uri="{FF2B5EF4-FFF2-40B4-BE49-F238E27FC236}">
                  <a16:creationId xmlns:a16="http://schemas.microsoft.com/office/drawing/2014/main" xmlns="" id="{E8807BA5-6184-4ABF-9A3C-E434A390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6">
              <a:extLst>
                <a:ext uri="{FF2B5EF4-FFF2-40B4-BE49-F238E27FC236}">
                  <a16:creationId xmlns:a16="http://schemas.microsoft.com/office/drawing/2014/main" xmlns="" id="{EA8EF0D2-AB72-4EC7-A2C1-FFBCBF594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7">
              <a:extLst>
                <a:ext uri="{FF2B5EF4-FFF2-40B4-BE49-F238E27FC236}">
                  <a16:creationId xmlns:a16="http://schemas.microsoft.com/office/drawing/2014/main" xmlns="" id="{5F0A0642-5D44-4012-A4B3-C391742F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18">
              <a:extLst>
                <a:ext uri="{FF2B5EF4-FFF2-40B4-BE49-F238E27FC236}">
                  <a16:creationId xmlns:a16="http://schemas.microsoft.com/office/drawing/2014/main" xmlns="" id="{5D2FE584-917D-411E-B0EF-DB26D7EB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19">
              <a:extLst>
                <a:ext uri="{FF2B5EF4-FFF2-40B4-BE49-F238E27FC236}">
                  <a16:creationId xmlns:a16="http://schemas.microsoft.com/office/drawing/2014/main" xmlns="" id="{38D813EF-7718-41BC-AA23-972CEF9C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20">
              <a:extLst>
                <a:ext uri="{FF2B5EF4-FFF2-40B4-BE49-F238E27FC236}">
                  <a16:creationId xmlns:a16="http://schemas.microsoft.com/office/drawing/2014/main" xmlns="" id="{4C1494EB-E477-499F-BDDC-8341DEB9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Rectangle 21">
              <a:extLst>
                <a:ext uri="{FF2B5EF4-FFF2-40B4-BE49-F238E27FC236}">
                  <a16:creationId xmlns:a16="http://schemas.microsoft.com/office/drawing/2014/main" xmlns="" id="{211A52C2-F5C1-44A4-9663-9CA63E77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22">
              <a:extLst>
                <a:ext uri="{FF2B5EF4-FFF2-40B4-BE49-F238E27FC236}">
                  <a16:creationId xmlns:a16="http://schemas.microsoft.com/office/drawing/2014/main" xmlns="" id="{F776142B-AD3A-41F2-8828-04E6F088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23">
              <a:extLst>
                <a:ext uri="{FF2B5EF4-FFF2-40B4-BE49-F238E27FC236}">
                  <a16:creationId xmlns:a16="http://schemas.microsoft.com/office/drawing/2014/main" xmlns="" id="{0A231EED-97BF-4EBE-A758-EEB5A84B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24">
              <a:extLst>
                <a:ext uri="{FF2B5EF4-FFF2-40B4-BE49-F238E27FC236}">
                  <a16:creationId xmlns:a16="http://schemas.microsoft.com/office/drawing/2014/main" xmlns="" id="{C5D0D4EF-9C54-4715-83E7-0A80D336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25">
              <a:extLst>
                <a:ext uri="{FF2B5EF4-FFF2-40B4-BE49-F238E27FC236}">
                  <a16:creationId xmlns:a16="http://schemas.microsoft.com/office/drawing/2014/main" xmlns="" id="{621AF8E9-3E2B-4ECD-A701-E6411971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6">
              <a:extLst>
                <a:ext uri="{FF2B5EF4-FFF2-40B4-BE49-F238E27FC236}">
                  <a16:creationId xmlns:a16="http://schemas.microsoft.com/office/drawing/2014/main" xmlns="" id="{08941DF3-C356-44F1-9696-02894E3E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7" name="Group 45">
            <a:extLst>
              <a:ext uri="{FF2B5EF4-FFF2-40B4-BE49-F238E27FC236}">
                <a16:creationId xmlns:a16="http://schemas.microsoft.com/office/drawing/2014/main" xmlns="" id="{5CCBDEA2-398C-41C9-BBE9-2B749F2D55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xmlns="" id="{CA8BD0A9-948D-427A-BEDD-6EC8EF51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47">
              <a:extLst>
                <a:ext uri="{FF2B5EF4-FFF2-40B4-BE49-F238E27FC236}">
                  <a16:creationId xmlns:a16="http://schemas.microsoft.com/office/drawing/2014/main" xmlns="" id="{55021A11-F862-44EF-9B93-853F308E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xmlns="" id="{F7DCDF32-89BE-46EE-A182-66FA55EC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xmlns="" id="{9EB7AF32-9815-4F02-8A36-A04EF301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50">
              <a:extLst>
                <a:ext uri="{FF2B5EF4-FFF2-40B4-BE49-F238E27FC236}">
                  <a16:creationId xmlns:a16="http://schemas.microsoft.com/office/drawing/2014/main" xmlns="" id="{D2E8543B-A098-415A-AE68-8D91CE10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51">
              <a:extLst>
                <a:ext uri="{FF2B5EF4-FFF2-40B4-BE49-F238E27FC236}">
                  <a16:creationId xmlns:a16="http://schemas.microsoft.com/office/drawing/2014/main" xmlns="" id="{4F0B6488-5AD3-4825-9204-E454BE68B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52">
              <a:extLst>
                <a:ext uri="{FF2B5EF4-FFF2-40B4-BE49-F238E27FC236}">
                  <a16:creationId xmlns:a16="http://schemas.microsoft.com/office/drawing/2014/main" xmlns="" id="{30FBF780-462C-4169-B52F-10482208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53">
              <a:extLst>
                <a:ext uri="{FF2B5EF4-FFF2-40B4-BE49-F238E27FC236}">
                  <a16:creationId xmlns:a16="http://schemas.microsoft.com/office/drawing/2014/main" xmlns="" id="{4E4E9ECC-7395-4628-963D-CF4C6402D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54">
              <a:extLst>
                <a:ext uri="{FF2B5EF4-FFF2-40B4-BE49-F238E27FC236}">
                  <a16:creationId xmlns:a16="http://schemas.microsoft.com/office/drawing/2014/main" xmlns="" id="{43209B68-F3BA-45E7-B360-7649C586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55">
              <a:extLst>
                <a:ext uri="{FF2B5EF4-FFF2-40B4-BE49-F238E27FC236}">
                  <a16:creationId xmlns:a16="http://schemas.microsoft.com/office/drawing/2014/main" xmlns="" id="{846CC957-6CFF-42F9-B875-C0B86142F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56">
              <a:extLst>
                <a:ext uri="{FF2B5EF4-FFF2-40B4-BE49-F238E27FC236}">
                  <a16:creationId xmlns:a16="http://schemas.microsoft.com/office/drawing/2014/main" xmlns="" id="{B1A280F5-CA39-415D-9008-A30B97800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57">
              <a:extLst>
                <a:ext uri="{FF2B5EF4-FFF2-40B4-BE49-F238E27FC236}">
                  <a16:creationId xmlns:a16="http://schemas.microsoft.com/office/drawing/2014/main" xmlns="" id="{EF4CC1E2-5A2A-4506-9C89-61ED2336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58">
              <a:extLst>
                <a:ext uri="{FF2B5EF4-FFF2-40B4-BE49-F238E27FC236}">
                  <a16:creationId xmlns:a16="http://schemas.microsoft.com/office/drawing/2014/main" xmlns="" id="{6D12F6C4-004B-4C01-9658-9D5BC7C9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59">
              <a:extLst>
                <a:ext uri="{FF2B5EF4-FFF2-40B4-BE49-F238E27FC236}">
                  <a16:creationId xmlns:a16="http://schemas.microsoft.com/office/drawing/2014/main" xmlns="" id="{ED9629A5-EE5D-4D09-BC0F-2C129D35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Oval 60">
              <a:extLst>
                <a:ext uri="{FF2B5EF4-FFF2-40B4-BE49-F238E27FC236}">
                  <a16:creationId xmlns:a16="http://schemas.microsoft.com/office/drawing/2014/main" xmlns="" id="{1EEB367D-FB8D-4C13-9EE6-5BE8D576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Oval 61">
              <a:extLst>
                <a:ext uri="{FF2B5EF4-FFF2-40B4-BE49-F238E27FC236}">
                  <a16:creationId xmlns:a16="http://schemas.microsoft.com/office/drawing/2014/main" xmlns="" id="{A618F027-8E44-4BEC-95AF-C6CB95B9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62">
              <a:extLst>
                <a:ext uri="{FF2B5EF4-FFF2-40B4-BE49-F238E27FC236}">
                  <a16:creationId xmlns:a16="http://schemas.microsoft.com/office/drawing/2014/main" xmlns="" id="{428B70D5-C163-4344-9217-951A377A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5" name="Retângulo 354">
            <a:extLst>
              <a:ext uri="{FF2B5EF4-FFF2-40B4-BE49-F238E27FC236}">
                <a16:creationId xmlns:a16="http://schemas.microsoft.com/office/drawing/2014/main" xmlns="" id="{64901B21-DB57-4DC4-B306-08F44BF3D6A2}"/>
              </a:ext>
            </a:extLst>
          </p:cNvPr>
          <p:cNvSpPr/>
          <p:nvPr/>
        </p:nvSpPr>
        <p:spPr>
          <a:xfrm>
            <a:off x="642998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356" name="Retângulo 355">
            <a:extLst>
              <a:ext uri="{FF2B5EF4-FFF2-40B4-BE49-F238E27FC236}">
                <a16:creationId xmlns:a16="http://schemas.microsoft.com/office/drawing/2014/main" xmlns="" id="{98F19C42-4612-4145-B8BA-8D9544438E4C}"/>
              </a:ext>
            </a:extLst>
          </p:cNvPr>
          <p:cNvSpPr/>
          <p:nvPr/>
        </p:nvSpPr>
        <p:spPr>
          <a:xfrm>
            <a:off x="7733983" y="44409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57" name="Retângulo 356">
            <a:extLst>
              <a:ext uri="{FF2B5EF4-FFF2-40B4-BE49-F238E27FC236}">
                <a16:creationId xmlns:a16="http://schemas.microsoft.com/office/drawing/2014/main" xmlns="" id="{957757CD-17C9-48FB-8D78-983E0C2AA301}"/>
              </a:ext>
            </a:extLst>
          </p:cNvPr>
          <p:cNvSpPr/>
          <p:nvPr/>
        </p:nvSpPr>
        <p:spPr>
          <a:xfrm>
            <a:off x="900137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58" name="Retângulo 357">
            <a:extLst>
              <a:ext uri="{FF2B5EF4-FFF2-40B4-BE49-F238E27FC236}">
                <a16:creationId xmlns:a16="http://schemas.microsoft.com/office/drawing/2014/main" xmlns="" id="{20CBBD1D-3DC1-4027-966A-BD8C097BA9F7}"/>
              </a:ext>
            </a:extLst>
          </p:cNvPr>
          <p:cNvSpPr/>
          <p:nvPr/>
        </p:nvSpPr>
        <p:spPr>
          <a:xfrm>
            <a:off x="10220209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8768E737-30D1-4E58-A99A-FF8405F1C3AE}"/>
              </a:ext>
            </a:extLst>
          </p:cNvPr>
          <p:cNvSpPr/>
          <p:nvPr/>
        </p:nvSpPr>
        <p:spPr>
          <a:xfrm>
            <a:off x="10955952" y="3213657"/>
            <a:ext cx="1236048" cy="216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78953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08010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1212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646278" y="48928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08008" y="489289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371212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168971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8953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8009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8971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71212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46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78952" y="319107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08009" y="319107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0" y="319107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1211" y="319107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55" name="Retângulo: Único Canto Recortado 154">
            <a:extLst>
              <a:ext uri="{FF2B5EF4-FFF2-40B4-BE49-F238E27FC236}">
                <a16:creationId xmlns:a16="http://schemas.microsoft.com/office/drawing/2014/main" xmlns="" id="{91D9A9B5-58C8-4FA7-A0F3-51C935BCCDE4}"/>
              </a:ext>
            </a:extLst>
          </p:cNvPr>
          <p:cNvSpPr/>
          <p:nvPr/>
        </p:nvSpPr>
        <p:spPr>
          <a:xfrm rot="10800000" flipV="1">
            <a:off x="6429983" y="3023857"/>
            <a:ext cx="4535040" cy="1759055"/>
          </a:xfrm>
          <a:prstGeom prst="snip1Rect">
            <a:avLst>
              <a:gd name="adj" fmla="val 1604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62347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4400221" y="2609564"/>
            <a:ext cx="14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 carro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332623" y="3191071"/>
            <a:ext cx="248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pt-BR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 habilitação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3765433" y="377257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pretende comprar</a:t>
            </a:r>
          </a:p>
        </p:txBody>
      </p:sp>
      <p:sp>
        <p:nvSpPr>
          <p:cNvPr id="164" name="Retângulo: Único Canto Recortado 163">
            <a:extLst>
              <a:ext uri="{FF2B5EF4-FFF2-40B4-BE49-F238E27FC236}">
                <a16:creationId xmlns:a16="http://schemas.microsoft.com/office/drawing/2014/main" xmlns="" id="{E7D3FCA5-4447-4DDE-ADCD-4887953F8ECC}"/>
              </a:ext>
            </a:extLst>
          </p:cNvPr>
          <p:cNvSpPr/>
          <p:nvPr/>
        </p:nvSpPr>
        <p:spPr>
          <a:xfrm rot="10800000" flipV="1">
            <a:off x="1842056" y="4873043"/>
            <a:ext cx="9118044" cy="506028"/>
          </a:xfrm>
          <a:prstGeom prst="snip1Rect">
            <a:avLst>
              <a:gd name="adj" fmla="val 4372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3791080" y="4210649"/>
            <a:ext cx="203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pretende tirar (não habilitados)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2040601" y="4941391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 dos habilitados (conversão 100%)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246092" y="487187"/>
            <a:ext cx="2960365" cy="928702"/>
            <a:chOff x="327909" y="685504"/>
            <a:chExt cx="2960365" cy="92870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685504"/>
              <a:ext cx="20585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experiência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798490" y="906320"/>
              <a:ext cx="24897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com carro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2" y="26095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1" y="3772578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8953" y="4941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26095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09" y="3772578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8010" y="4941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26095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1212" y="26095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1211" y="3772578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71212" y="4941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15254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148357"/>
            <a:ext cx="3339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tem carro (automóvel, veículo)?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pretende comprar um carro nos próximos 5 anos?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tem carteira de motorista?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Pretende tirar?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70" y="3772578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8971" y="4941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xmlns="" id="{38508D4C-BB77-4D77-820B-8E9ABFB417DF}"/>
              </a:ext>
            </a:extLst>
          </p:cNvPr>
          <p:cNvSpPr txBox="1"/>
          <p:nvPr/>
        </p:nvSpPr>
        <p:spPr>
          <a:xfrm>
            <a:off x="6369596" y="3308532"/>
            <a:ext cx="4783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Geração Z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ainda pretende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adquirir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carro </a:t>
            </a: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tirar CNH!!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4784392-E3E5-4329-9587-0827D6B2A8E6}"/>
              </a:ext>
            </a:extLst>
          </p:cNvPr>
          <p:cNvSpPr/>
          <p:nvPr/>
        </p:nvSpPr>
        <p:spPr>
          <a:xfrm>
            <a:off x="10960100" y="4756412"/>
            <a:ext cx="1231900" cy="679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xmlns="" id="{8C7717C5-96F4-4196-9C77-629BAB5365C9}"/>
              </a:ext>
            </a:extLst>
          </p:cNvPr>
          <p:cNvSpPr/>
          <p:nvPr/>
        </p:nvSpPr>
        <p:spPr>
          <a:xfrm>
            <a:off x="10965023" y="3085465"/>
            <a:ext cx="1241234" cy="173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xmlns="" id="{80522C1F-E082-4838-A6D5-FAEA6C1A4E8C}"/>
              </a:ext>
            </a:extLst>
          </p:cNvPr>
          <p:cNvSpPr/>
          <p:nvPr/>
        </p:nvSpPr>
        <p:spPr>
          <a:xfrm>
            <a:off x="10965023" y="4816515"/>
            <a:ext cx="1241234" cy="799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09" name="Group 65">
            <a:extLst>
              <a:ext uri="{FF2B5EF4-FFF2-40B4-BE49-F238E27FC236}">
                <a16:creationId xmlns:a16="http://schemas.microsoft.com/office/drawing/2014/main" xmlns="" id="{F9B6E048-3B59-41EF-8FD4-FED511CB42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636705"/>
            <a:ext cx="612106" cy="833252"/>
            <a:chOff x="1" y="3"/>
            <a:chExt cx="2826" cy="3847"/>
          </a:xfrm>
        </p:grpSpPr>
        <p:sp>
          <p:nvSpPr>
            <p:cNvPr id="210" name="Freeform 66">
              <a:extLst>
                <a:ext uri="{FF2B5EF4-FFF2-40B4-BE49-F238E27FC236}">
                  <a16:creationId xmlns:a16="http://schemas.microsoft.com/office/drawing/2014/main" xmlns="" id="{00685424-FC71-45B8-BEE6-76805E26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7">
              <a:extLst>
                <a:ext uri="{FF2B5EF4-FFF2-40B4-BE49-F238E27FC236}">
                  <a16:creationId xmlns:a16="http://schemas.microsoft.com/office/drawing/2014/main" xmlns="" id="{7FB0C55A-84C8-4E25-AC7C-DFFC41694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8">
              <a:extLst>
                <a:ext uri="{FF2B5EF4-FFF2-40B4-BE49-F238E27FC236}">
                  <a16:creationId xmlns:a16="http://schemas.microsoft.com/office/drawing/2014/main" xmlns="" id="{17273FCA-B63F-40F8-A8AA-35A5117FB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9">
              <a:extLst>
                <a:ext uri="{FF2B5EF4-FFF2-40B4-BE49-F238E27FC236}">
                  <a16:creationId xmlns:a16="http://schemas.microsoft.com/office/drawing/2014/main" xmlns="" id="{8F6D7B9B-F478-41CB-8F52-E78036CD6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70">
              <a:extLst>
                <a:ext uri="{FF2B5EF4-FFF2-40B4-BE49-F238E27FC236}">
                  <a16:creationId xmlns:a16="http://schemas.microsoft.com/office/drawing/2014/main" xmlns="" id="{8E7A5B51-CAF5-426B-A4A9-525B91AA1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71">
              <a:extLst>
                <a:ext uri="{FF2B5EF4-FFF2-40B4-BE49-F238E27FC236}">
                  <a16:creationId xmlns:a16="http://schemas.microsoft.com/office/drawing/2014/main" xmlns="" id="{3720DA61-8046-4316-9842-5C9819B34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72">
              <a:extLst>
                <a:ext uri="{FF2B5EF4-FFF2-40B4-BE49-F238E27FC236}">
                  <a16:creationId xmlns:a16="http://schemas.microsoft.com/office/drawing/2014/main" xmlns="" id="{F64B337B-1A64-4503-894A-05D873207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3">
              <a:extLst>
                <a:ext uri="{FF2B5EF4-FFF2-40B4-BE49-F238E27FC236}">
                  <a16:creationId xmlns:a16="http://schemas.microsoft.com/office/drawing/2014/main" xmlns="" id="{6B87874B-9379-4643-BB0B-70369B58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4">
              <a:extLst>
                <a:ext uri="{FF2B5EF4-FFF2-40B4-BE49-F238E27FC236}">
                  <a16:creationId xmlns:a16="http://schemas.microsoft.com/office/drawing/2014/main" xmlns="" id="{FD0CA6B8-389D-49AF-B9CF-A253054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Rectangle 75">
              <a:extLst>
                <a:ext uri="{FF2B5EF4-FFF2-40B4-BE49-F238E27FC236}">
                  <a16:creationId xmlns:a16="http://schemas.microsoft.com/office/drawing/2014/main" xmlns="" id="{F68A4AA3-CFE1-483F-B897-30B00E1D2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6">
              <a:extLst>
                <a:ext uri="{FF2B5EF4-FFF2-40B4-BE49-F238E27FC236}">
                  <a16:creationId xmlns:a16="http://schemas.microsoft.com/office/drawing/2014/main" xmlns="" id="{702FC55D-897E-42E9-A910-4A898205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7">
              <a:extLst>
                <a:ext uri="{FF2B5EF4-FFF2-40B4-BE49-F238E27FC236}">
                  <a16:creationId xmlns:a16="http://schemas.microsoft.com/office/drawing/2014/main" xmlns="" id="{D463CB89-760E-4189-B232-21BAB02E7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Rectangle 78">
              <a:extLst>
                <a:ext uri="{FF2B5EF4-FFF2-40B4-BE49-F238E27FC236}">
                  <a16:creationId xmlns:a16="http://schemas.microsoft.com/office/drawing/2014/main" xmlns="" id="{AFC95D8D-3F1B-4A00-9A47-03B368CC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ectangle 79">
              <a:extLst>
                <a:ext uri="{FF2B5EF4-FFF2-40B4-BE49-F238E27FC236}">
                  <a16:creationId xmlns:a16="http://schemas.microsoft.com/office/drawing/2014/main" xmlns="" id="{71F244C7-7598-4E78-B788-C80D219A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80">
              <a:extLst>
                <a:ext uri="{FF2B5EF4-FFF2-40B4-BE49-F238E27FC236}">
                  <a16:creationId xmlns:a16="http://schemas.microsoft.com/office/drawing/2014/main" xmlns="" id="{617EBB8B-6697-4B3A-AEDD-CEB861EE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1">
              <a:extLst>
                <a:ext uri="{FF2B5EF4-FFF2-40B4-BE49-F238E27FC236}">
                  <a16:creationId xmlns:a16="http://schemas.microsoft.com/office/drawing/2014/main" xmlns="" id="{7B4C8D13-59E4-415B-ADDF-41B107AC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2">
              <a:extLst>
                <a:ext uri="{FF2B5EF4-FFF2-40B4-BE49-F238E27FC236}">
                  <a16:creationId xmlns:a16="http://schemas.microsoft.com/office/drawing/2014/main" xmlns="" id="{BA16B68E-5CAE-46BA-BFE3-200B1BE6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3">
              <a:extLst>
                <a:ext uri="{FF2B5EF4-FFF2-40B4-BE49-F238E27FC236}">
                  <a16:creationId xmlns:a16="http://schemas.microsoft.com/office/drawing/2014/main" xmlns="" id="{CB3A8E0B-9CA7-43D1-8820-01EA2BA59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9">
            <a:extLst>
              <a:ext uri="{FF2B5EF4-FFF2-40B4-BE49-F238E27FC236}">
                <a16:creationId xmlns:a16="http://schemas.microsoft.com/office/drawing/2014/main" xmlns="" id="{5D1403EC-63BC-4FEC-B268-B10BDEB807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636705"/>
            <a:ext cx="611672" cy="833252"/>
            <a:chOff x="3055" y="27"/>
            <a:chExt cx="2824" cy="3847"/>
          </a:xfrm>
        </p:grpSpPr>
        <p:sp>
          <p:nvSpPr>
            <p:cNvPr id="229" name="Oval 30">
              <a:extLst>
                <a:ext uri="{FF2B5EF4-FFF2-40B4-BE49-F238E27FC236}">
                  <a16:creationId xmlns:a16="http://schemas.microsoft.com/office/drawing/2014/main" xmlns="" id="{13A25CF6-3E45-42A2-A5C7-2DF16B06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Oval 31">
              <a:extLst>
                <a:ext uri="{FF2B5EF4-FFF2-40B4-BE49-F238E27FC236}">
                  <a16:creationId xmlns:a16="http://schemas.microsoft.com/office/drawing/2014/main" xmlns="" id="{B4760960-FB18-4CFA-A3DA-4554210EB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xmlns="" id="{4C571896-8D4A-4FD9-B08F-C1509CDF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33">
              <a:extLst>
                <a:ext uri="{FF2B5EF4-FFF2-40B4-BE49-F238E27FC236}">
                  <a16:creationId xmlns:a16="http://schemas.microsoft.com/office/drawing/2014/main" xmlns="" id="{08E416A4-80D8-4126-A88C-EB1915A10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34">
              <a:extLst>
                <a:ext uri="{FF2B5EF4-FFF2-40B4-BE49-F238E27FC236}">
                  <a16:creationId xmlns:a16="http://schemas.microsoft.com/office/drawing/2014/main" xmlns="" id="{E79543F4-5B36-404F-B5CA-60395134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35">
              <a:extLst>
                <a:ext uri="{FF2B5EF4-FFF2-40B4-BE49-F238E27FC236}">
                  <a16:creationId xmlns:a16="http://schemas.microsoft.com/office/drawing/2014/main" xmlns="" id="{7C930F16-7AB0-4980-9102-61CB8086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36">
              <a:extLst>
                <a:ext uri="{FF2B5EF4-FFF2-40B4-BE49-F238E27FC236}">
                  <a16:creationId xmlns:a16="http://schemas.microsoft.com/office/drawing/2014/main" xmlns="" id="{51533714-2FE0-4712-8CFE-9AB9FBB0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37">
              <a:extLst>
                <a:ext uri="{FF2B5EF4-FFF2-40B4-BE49-F238E27FC236}">
                  <a16:creationId xmlns:a16="http://schemas.microsoft.com/office/drawing/2014/main" xmlns="" id="{E387B753-F5F8-4142-90BB-7EF1BD26C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38">
              <a:extLst>
                <a:ext uri="{FF2B5EF4-FFF2-40B4-BE49-F238E27FC236}">
                  <a16:creationId xmlns:a16="http://schemas.microsoft.com/office/drawing/2014/main" xmlns="" id="{6A79E49B-7B2C-43B0-B2CF-3EC964A2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39">
              <a:extLst>
                <a:ext uri="{FF2B5EF4-FFF2-40B4-BE49-F238E27FC236}">
                  <a16:creationId xmlns:a16="http://schemas.microsoft.com/office/drawing/2014/main" xmlns="" id="{E9F20EF7-C67D-402B-8471-85D0F91CB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xmlns="" id="{0499BC3E-83C9-4BEA-A53B-C5951852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41">
              <a:extLst>
                <a:ext uri="{FF2B5EF4-FFF2-40B4-BE49-F238E27FC236}">
                  <a16:creationId xmlns:a16="http://schemas.microsoft.com/office/drawing/2014/main" xmlns="" id="{951601AC-3251-4693-B306-5AD4E9E01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42">
              <a:extLst>
                <a:ext uri="{FF2B5EF4-FFF2-40B4-BE49-F238E27FC236}">
                  <a16:creationId xmlns:a16="http://schemas.microsoft.com/office/drawing/2014/main" xmlns="" id="{56DC4EA6-8AE2-4263-86AC-5FB27AEB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2" name="Group 9">
            <a:extLst>
              <a:ext uri="{FF2B5EF4-FFF2-40B4-BE49-F238E27FC236}">
                <a16:creationId xmlns:a16="http://schemas.microsoft.com/office/drawing/2014/main" xmlns="" id="{733084CF-D53A-4DB7-A4A7-3F68C7C054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636705"/>
            <a:ext cx="667988" cy="833252"/>
            <a:chOff x="0" y="2"/>
            <a:chExt cx="3084" cy="3847"/>
          </a:xfrm>
        </p:grpSpPr>
        <p:sp>
          <p:nvSpPr>
            <p:cNvPr id="243" name="Oval 10">
              <a:extLst>
                <a:ext uri="{FF2B5EF4-FFF2-40B4-BE49-F238E27FC236}">
                  <a16:creationId xmlns:a16="http://schemas.microsoft.com/office/drawing/2014/main" xmlns="" id="{9166CB16-217B-4626-821F-3E4138ACB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11">
              <a:extLst>
                <a:ext uri="{FF2B5EF4-FFF2-40B4-BE49-F238E27FC236}">
                  <a16:creationId xmlns:a16="http://schemas.microsoft.com/office/drawing/2014/main" xmlns="" id="{F8371C64-EFE6-41E8-B971-AC42652DC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12">
              <a:extLst>
                <a:ext uri="{FF2B5EF4-FFF2-40B4-BE49-F238E27FC236}">
                  <a16:creationId xmlns:a16="http://schemas.microsoft.com/office/drawing/2014/main" xmlns="" id="{912F0CAC-099B-4234-9DB0-56B24CE4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13">
              <a:extLst>
                <a:ext uri="{FF2B5EF4-FFF2-40B4-BE49-F238E27FC236}">
                  <a16:creationId xmlns:a16="http://schemas.microsoft.com/office/drawing/2014/main" xmlns="" id="{B841EE69-6294-4D05-AACF-72F12BEFE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14">
              <a:extLst>
                <a:ext uri="{FF2B5EF4-FFF2-40B4-BE49-F238E27FC236}">
                  <a16:creationId xmlns:a16="http://schemas.microsoft.com/office/drawing/2014/main" xmlns="" id="{301F288C-D8D9-4087-AC12-15459FE2B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15">
              <a:extLst>
                <a:ext uri="{FF2B5EF4-FFF2-40B4-BE49-F238E27FC236}">
                  <a16:creationId xmlns:a16="http://schemas.microsoft.com/office/drawing/2014/main" xmlns="" id="{F20588DB-494D-45C3-8D0D-88897D4B4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xmlns="" id="{E7093891-C26E-4720-A492-55A49A796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17">
              <a:extLst>
                <a:ext uri="{FF2B5EF4-FFF2-40B4-BE49-F238E27FC236}">
                  <a16:creationId xmlns:a16="http://schemas.microsoft.com/office/drawing/2014/main" xmlns="" id="{221F78D9-65AC-4680-9AF3-F255027F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18">
              <a:extLst>
                <a:ext uri="{FF2B5EF4-FFF2-40B4-BE49-F238E27FC236}">
                  <a16:creationId xmlns:a16="http://schemas.microsoft.com/office/drawing/2014/main" xmlns="" id="{07ECA4E1-3DE7-406F-9F4D-B6AE7D93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19">
              <a:extLst>
                <a:ext uri="{FF2B5EF4-FFF2-40B4-BE49-F238E27FC236}">
                  <a16:creationId xmlns:a16="http://schemas.microsoft.com/office/drawing/2014/main" xmlns="" id="{853BA3DA-C9B6-4431-BE2A-2F9BD3DE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20">
              <a:extLst>
                <a:ext uri="{FF2B5EF4-FFF2-40B4-BE49-F238E27FC236}">
                  <a16:creationId xmlns:a16="http://schemas.microsoft.com/office/drawing/2014/main" xmlns="" id="{50545F9D-BA3F-4212-8B1A-9028A372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Rectangle 21">
              <a:extLst>
                <a:ext uri="{FF2B5EF4-FFF2-40B4-BE49-F238E27FC236}">
                  <a16:creationId xmlns:a16="http://schemas.microsoft.com/office/drawing/2014/main" xmlns="" id="{CF759253-ECFA-4EED-AFDD-1E8DE8F9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Rectangle 22">
              <a:extLst>
                <a:ext uri="{FF2B5EF4-FFF2-40B4-BE49-F238E27FC236}">
                  <a16:creationId xmlns:a16="http://schemas.microsoft.com/office/drawing/2014/main" xmlns="" id="{3F5797A2-1016-437E-BAF0-9036D48AB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23">
              <a:extLst>
                <a:ext uri="{FF2B5EF4-FFF2-40B4-BE49-F238E27FC236}">
                  <a16:creationId xmlns:a16="http://schemas.microsoft.com/office/drawing/2014/main" xmlns="" id="{2C065D17-E79D-4E22-BF4B-AC7E5E680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24">
              <a:extLst>
                <a:ext uri="{FF2B5EF4-FFF2-40B4-BE49-F238E27FC236}">
                  <a16:creationId xmlns:a16="http://schemas.microsoft.com/office/drawing/2014/main" xmlns="" id="{BD43A369-1D67-4ECB-9763-B2457E866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25">
              <a:extLst>
                <a:ext uri="{FF2B5EF4-FFF2-40B4-BE49-F238E27FC236}">
                  <a16:creationId xmlns:a16="http://schemas.microsoft.com/office/drawing/2014/main" xmlns="" id="{9FFC2FA2-27A2-4732-B55B-0C135D27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26">
              <a:extLst>
                <a:ext uri="{FF2B5EF4-FFF2-40B4-BE49-F238E27FC236}">
                  <a16:creationId xmlns:a16="http://schemas.microsoft.com/office/drawing/2014/main" xmlns="" id="{3148F6A2-ABD3-434D-9E14-EAFE7425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0" name="Group 45">
            <a:extLst>
              <a:ext uri="{FF2B5EF4-FFF2-40B4-BE49-F238E27FC236}">
                <a16:creationId xmlns:a16="http://schemas.microsoft.com/office/drawing/2014/main" xmlns="" id="{AB62562E-2ED7-4371-AC7E-F894A913D3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636705"/>
            <a:ext cx="612324" cy="833252"/>
            <a:chOff x="1" y="4"/>
            <a:chExt cx="2827" cy="3847"/>
          </a:xfrm>
        </p:grpSpPr>
        <p:sp>
          <p:nvSpPr>
            <p:cNvPr id="261" name="Freeform 46">
              <a:extLst>
                <a:ext uri="{FF2B5EF4-FFF2-40B4-BE49-F238E27FC236}">
                  <a16:creationId xmlns:a16="http://schemas.microsoft.com/office/drawing/2014/main" xmlns="" id="{11CF81CF-6506-450D-B80B-D9179E60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47">
              <a:extLst>
                <a:ext uri="{FF2B5EF4-FFF2-40B4-BE49-F238E27FC236}">
                  <a16:creationId xmlns:a16="http://schemas.microsoft.com/office/drawing/2014/main" xmlns="" id="{43EDD3EE-A21F-4813-9166-261A1028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48">
              <a:extLst>
                <a:ext uri="{FF2B5EF4-FFF2-40B4-BE49-F238E27FC236}">
                  <a16:creationId xmlns:a16="http://schemas.microsoft.com/office/drawing/2014/main" xmlns="" id="{F94B762B-D515-4957-A761-F5260170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49">
              <a:extLst>
                <a:ext uri="{FF2B5EF4-FFF2-40B4-BE49-F238E27FC236}">
                  <a16:creationId xmlns:a16="http://schemas.microsoft.com/office/drawing/2014/main" xmlns="" id="{3A4BFD56-2A03-4299-9F85-8C2E1B242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50">
              <a:extLst>
                <a:ext uri="{FF2B5EF4-FFF2-40B4-BE49-F238E27FC236}">
                  <a16:creationId xmlns:a16="http://schemas.microsoft.com/office/drawing/2014/main" xmlns="" id="{51897D0C-37F3-4AA7-9664-39755D3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51">
              <a:extLst>
                <a:ext uri="{FF2B5EF4-FFF2-40B4-BE49-F238E27FC236}">
                  <a16:creationId xmlns:a16="http://schemas.microsoft.com/office/drawing/2014/main" xmlns="" id="{737C85C7-EB33-43D2-80A7-BFB6FDCC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52">
              <a:extLst>
                <a:ext uri="{FF2B5EF4-FFF2-40B4-BE49-F238E27FC236}">
                  <a16:creationId xmlns:a16="http://schemas.microsoft.com/office/drawing/2014/main" xmlns="" id="{63218C5D-B0E5-4FCF-9306-746C48B1E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53">
              <a:extLst>
                <a:ext uri="{FF2B5EF4-FFF2-40B4-BE49-F238E27FC236}">
                  <a16:creationId xmlns:a16="http://schemas.microsoft.com/office/drawing/2014/main" xmlns="" id="{50C6BD09-F961-4F93-845E-7F7F4572C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54">
              <a:extLst>
                <a:ext uri="{FF2B5EF4-FFF2-40B4-BE49-F238E27FC236}">
                  <a16:creationId xmlns:a16="http://schemas.microsoft.com/office/drawing/2014/main" xmlns="" id="{E16E4F73-C06A-4D12-9CD6-4A0E8E76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55">
              <a:extLst>
                <a:ext uri="{FF2B5EF4-FFF2-40B4-BE49-F238E27FC236}">
                  <a16:creationId xmlns:a16="http://schemas.microsoft.com/office/drawing/2014/main" xmlns="" id="{2E0F131A-6D4D-4A7A-B100-54ABAEB1A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56">
              <a:extLst>
                <a:ext uri="{FF2B5EF4-FFF2-40B4-BE49-F238E27FC236}">
                  <a16:creationId xmlns:a16="http://schemas.microsoft.com/office/drawing/2014/main" xmlns="" id="{05F0508D-589A-4DEF-B466-E53E7241C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57">
              <a:extLst>
                <a:ext uri="{FF2B5EF4-FFF2-40B4-BE49-F238E27FC236}">
                  <a16:creationId xmlns:a16="http://schemas.microsoft.com/office/drawing/2014/main" xmlns="" id="{6CCC504A-84E9-4C8C-A8C3-58DC0E93A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58">
              <a:extLst>
                <a:ext uri="{FF2B5EF4-FFF2-40B4-BE49-F238E27FC236}">
                  <a16:creationId xmlns:a16="http://schemas.microsoft.com/office/drawing/2014/main" xmlns="" id="{2355183C-5608-46DF-BBEF-3B3BBF22B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59">
              <a:extLst>
                <a:ext uri="{FF2B5EF4-FFF2-40B4-BE49-F238E27FC236}">
                  <a16:creationId xmlns:a16="http://schemas.microsoft.com/office/drawing/2014/main" xmlns="" id="{4BC7E63D-9A1A-4E5B-8738-B68083D5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Oval 60">
              <a:extLst>
                <a:ext uri="{FF2B5EF4-FFF2-40B4-BE49-F238E27FC236}">
                  <a16:creationId xmlns:a16="http://schemas.microsoft.com/office/drawing/2014/main" xmlns="" id="{897795A2-836E-4195-A0CC-E8F19331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Oval 61">
              <a:extLst>
                <a:ext uri="{FF2B5EF4-FFF2-40B4-BE49-F238E27FC236}">
                  <a16:creationId xmlns:a16="http://schemas.microsoft.com/office/drawing/2014/main" xmlns="" id="{8A42EB69-AFE8-47C6-BB02-7977B0579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62">
              <a:extLst>
                <a:ext uri="{FF2B5EF4-FFF2-40B4-BE49-F238E27FC236}">
                  <a16:creationId xmlns:a16="http://schemas.microsoft.com/office/drawing/2014/main" xmlns="" id="{433C764C-B9EC-4754-B6A2-E352209BA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8" name="Retângulo 277">
            <a:extLst>
              <a:ext uri="{FF2B5EF4-FFF2-40B4-BE49-F238E27FC236}">
                <a16:creationId xmlns:a16="http://schemas.microsoft.com/office/drawing/2014/main" xmlns="" id="{18680106-1EDF-4B66-909B-DAEA41118335}"/>
              </a:ext>
            </a:extLst>
          </p:cNvPr>
          <p:cNvSpPr/>
          <p:nvPr/>
        </p:nvSpPr>
        <p:spPr>
          <a:xfrm>
            <a:off x="6429986" y="1074639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279" name="Retângulo 278">
            <a:extLst>
              <a:ext uri="{FF2B5EF4-FFF2-40B4-BE49-F238E27FC236}">
                <a16:creationId xmlns:a16="http://schemas.microsoft.com/office/drawing/2014/main" xmlns="" id="{D4EB7D9B-C440-4AB4-926B-96CF3F0CBA56}"/>
              </a:ext>
            </a:extLst>
          </p:cNvPr>
          <p:cNvSpPr/>
          <p:nvPr/>
        </p:nvSpPr>
        <p:spPr>
          <a:xfrm>
            <a:off x="7733983" y="1080619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xmlns="" id="{145B0C22-07C7-416F-9CFF-71ED4EEF5C66}"/>
              </a:ext>
            </a:extLst>
          </p:cNvPr>
          <p:cNvSpPr/>
          <p:nvPr/>
        </p:nvSpPr>
        <p:spPr>
          <a:xfrm>
            <a:off x="9001376" y="1074639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xmlns="" id="{1130D74F-DB85-47C5-974A-5682949443FC}"/>
              </a:ext>
            </a:extLst>
          </p:cNvPr>
          <p:cNvSpPr/>
          <p:nvPr/>
        </p:nvSpPr>
        <p:spPr>
          <a:xfrm>
            <a:off x="10220209" y="1074639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78953" y="435408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08010" y="435408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435408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1212" y="435408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57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402 L 1.25E-6 4.44444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0.03402 L -3.125E-6 4.4444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0.03402 L 1.04167E-6 4.4444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875E-6 0.03402 L 1.875E-6 4.44444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403 L 1.25E-6 -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2.22045E-16 0.03402 L 2.22045E-16 3.7037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75E-6 0.03403 L 3.75E-6 -3.7037E-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0.03403 L 3.75E-6 -3.7037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9" grpId="0"/>
      <p:bldP spid="117" grpId="0"/>
      <p:bldP spid="124" grpId="0"/>
      <p:bldP spid="155" grpId="0" animBg="1"/>
      <p:bldP spid="89" grpId="0"/>
      <p:bldP spid="90" grpId="0"/>
      <p:bldP spid="91" grpId="0"/>
      <p:bldP spid="164" grpId="0" animBg="1"/>
      <p:bldP spid="92" grpId="0"/>
      <p:bldP spid="93" grpId="0"/>
      <p:bldP spid="101" grpId="0"/>
      <p:bldP spid="103" grpId="0"/>
      <p:bldP spid="105" grpId="0"/>
      <p:bldP spid="108" grpId="0"/>
      <p:bldP spid="110" grpId="0"/>
      <p:bldP spid="112" grpId="0"/>
      <p:bldP spid="116" grpId="0"/>
      <p:bldP spid="123" grpId="0"/>
      <p:bldP spid="125" grpId="0"/>
      <p:bldP spid="127" grpId="0"/>
      <p:bldP spid="140" grpId="0"/>
      <p:bldP spid="118" grpId="0"/>
      <p:bldP spid="120" grpId="0"/>
      <p:bldP spid="156" grpId="0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104" grpId="0"/>
      <p:bldP spid="111" grpId="0"/>
      <p:bldP spid="119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764810" y="401900"/>
            <a:ext cx="2418670" cy="993255"/>
            <a:chOff x="864945" y="600295"/>
            <a:chExt cx="2418670" cy="99325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1292364" y="600295"/>
              <a:ext cx="1991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sentimento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864945" y="824109"/>
              <a:ext cx="23567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de posse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" name="CaixaDeTexto 439">
            <a:extLst>
              <a:ext uri="{FF2B5EF4-FFF2-40B4-BE49-F238E27FC236}">
                <a16:creationId xmlns:a16="http://schemas.microsoft.com/office/drawing/2014/main" xmlns="" id="{F7994EA9-6DC3-44C3-ADDD-020BC7A908A2}"/>
              </a:ext>
            </a:extLst>
          </p:cNvPr>
          <p:cNvSpPr txBox="1"/>
          <p:nvPr/>
        </p:nvSpPr>
        <p:spPr>
          <a:xfrm>
            <a:off x="4279295" y="2356300"/>
            <a:ext cx="205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Idade do primeiro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automóvel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577" name="Agrupar 576">
            <a:extLst>
              <a:ext uri="{FF2B5EF4-FFF2-40B4-BE49-F238E27FC236}">
                <a16:creationId xmlns:a16="http://schemas.microsoft.com/office/drawing/2014/main" xmlns="" id="{CE2812F6-7B1B-4EAA-AFF5-23DB7236CF13}"/>
              </a:ext>
            </a:extLst>
          </p:cNvPr>
          <p:cNvGrpSpPr/>
          <p:nvPr/>
        </p:nvGrpSpPr>
        <p:grpSpPr>
          <a:xfrm>
            <a:off x="3999079" y="3240423"/>
            <a:ext cx="3889031" cy="1055761"/>
            <a:chOff x="3597268" y="3240423"/>
            <a:chExt cx="3889031" cy="1055761"/>
          </a:xfrm>
        </p:grpSpPr>
        <p:sp>
          <p:nvSpPr>
            <p:cNvPr id="510" name="Retângulo: Único Canto Recortado 509">
              <a:extLst>
                <a:ext uri="{FF2B5EF4-FFF2-40B4-BE49-F238E27FC236}">
                  <a16:creationId xmlns:a16="http://schemas.microsoft.com/office/drawing/2014/main" xmlns="" id="{27EB415C-A730-46BB-92BE-448EC588B152}"/>
                </a:ext>
              </a:extLst>
            </p:cNvPr>
            <p:cNvSpPr/>
            <p:nvPr/>
          </p:nvSpPr>
          <p:spPr>
            <a:xfrm flipV="1">
              <a:off x="3597268" y="3240423"/>
              <a:ext cx="3889031" cy="1055761"/>
            </a:xfrm>
            <a:prstGeom prst="snip1Rect">
              <a:avLst>
                <a:gd name="adj" fmla="val 33209"/>
              </a:avLst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1" name="Agrupar 510">
              <a:extLst>
                <a:ext uri="{FF2B5EF4-FFF2-40B4-BE49-F238E27FC236}">
                  <a16:creationId xmlns:a16="http://schemas.microsoft.com/office/drawing/2014/main" xmlns="" id="{55E9F4B4-33F4-4D11-A218-E8A4E96A3992}"/>
                </a:ext>
              </a:extLst>
            </p:cNvPr>
            <p:cNvGrpSpPr/>
            <p:nvPr/>
          </p:nvGrpSpPr>
          <p:grpSpPr>
            <a:xfrm>
              <a:off x="3708399" y="3305053"/>
              <a:ext cx="3260319" cy="918287"/>
              <a:chOff x="3365741" y="3305053"/>
              <a:chExt cx="3260319" cy="918287"/>
            </a:xfrm>
          </p:grpSpPr>
          <p:sp>
            <p:nvSpPr>
              <p:cNvPr id="512" name="CaixaDeTexto 511">
                <a:extLst>
                  <a:ext uri="{FF2B5EF4-FFF2-40B4-BE49-F238E27FC236}">
                    <a16:creationId xmlns:a16="http://schemas.microsoft.com/office/drawing/2014/main" xmlns="" id="{05618C48-E451-4C50-97A7-394C4B7FCE67}"/>
                  </a:ext>
                </a:extLst>
              </p:cNvPr>
              <p:cNvSpPr txBox="1"/>
              <p:nvPr/>
            </p:nvSpPr>
            <p:spPr>
              <a:xfrm>
                <a:off x="3365742" y="3305053"/>
                <a:ext cx="3260318" cy="67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Quando você comprou o seu primeiro carro?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“Eu tinha antes do pai”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"(...) o ano foi 2002..."?</a:t>
                </a:r>
              </a:p>
            </p:txBody>
          </p:sp>
          <p:sp>
            <p:nvSpPr>
              <p:cNvPr id="513" name="Retângulo 512">
                <a:extLst>
                  <a:ext uri="{FF2B5EF4-FFF2-40B4-BE49-F238E27FC236}">
                    <a16:creationId xmlns:a16="http://schemas.microsoft.com/office/drawing/2014/main" xmlns="" id="{C91AD2B4-3A9F-4139-BC48-861DC11656F8}"/>
                  </a:ext>
                </a:extLst>
              </p:cNvPr>
              <p:cNvSpPr/>
              <p:nvPr/>
            </p:nvSpPr>
            <p:spPr>
              <a:xfrm>
                <a:off x="3365741" y="3961730"/>
                <a:ext cx="148951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Vera Lúcia, 68 anos</a:t>
                </a:r>
                <a:endPara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578" name="Agrupar 577">
            <a:extLst>
              <a:ext uri="{FF2B5EF4-FFF2-40B4-BE49-F238E27FC236}">
                <a16:creationId xmlns:a16="http://schemas.microsoft.com/office/drawing/2014/main" xmlns="" id="{4EF3A80D-AE53-459F-A073-81DFB294876B}"/>
              </a:ext>
            </a:extLst>
          </p:cNvPr>
          <p:cNvGrpSpPr/>
          <p:nvPr/>
        </p:nvGrpSpPr>
        <p:grpSpPr>
          <a:xfrm>
            <a:off x="8339629" y="3240420"/>
            <a:ext cx="2207847" cy="836279"/>
            <a:chOff x="9105264" y="3240420"/>
            <a:chExt cx="2207847" cy="836279"/>
          </a:xfrm>
        </p:grpSpPr>
        <p:sp>
          <p:nvSpPr>
            <p:cNvPr id="514" name="Retângulo: Único Canto Recortado 513">
              <a:extLst>
                <a:ext uri="{FF2B5EF4-FFF2-40B4-BE49-F238E27FC236}">
                  <a16:creationId xmlns:a16="http://schemas.microsoft.com/office/drawing/2014/main" xmlns="" id="{843853C2-3FBA-49BC-9E69-9723313A273C}"/>
                </a:ext>
              </a:extLst>
            </p:cNvPr>
            <p:cNvSpPr/>
            <p:nvPr/>
          </p:nvSpPr>
          <p:spPr>
            <a:xfrm flipV="1">
              <a:off x="9105264" y="3240420"/>
              <a:ext cx="2207847" cy="836279"/>
            </a:xfrm>
            <a:prstGeom prst="snip1Rect">
              <a:avLst>
                <a:gd name="adj" fmla="val 33209"/>
              </a:avLst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5" name="Agrupar 514">
              <a:extLst>
                <a:ext uri="{FF2B5EF4-FFF2-40B4-BE49-F238E27FC236}">
                  <a16:creationId xmlns:a16="http://schemas.microsoft.com/office/drawing/2014/main" xmlns="" id="{3C8F28E9-F1D3-488A-96E7-03BF945C47C7}"/>
                </a:ext>
              </a:extLst>
            </p:cNvPr>
            <p:cNvGrpSpPr/>
            <p:nvPr/>
          </p:nvGrpSpPr>
          <p:grpSpPr>
            <a:xfrm>
              <a:off x="9150991" y="3305053"/>
              <a:ext cx="2100443" cy="680684"/>
              <a:chOff x="4981521" y="3305053"/>
              <a:chExt cx="2100443" cy="680684"/>
            </a:xfrm>
          </p:grpSpPr>
          <p:sp>
            <p:nvSpPr>
              <p:cNvPr id="516" name="CaixaDeTexto 515">
                <a:extLst>
                  <a:ext uri="{FF2B5EF4-FFF2-40B4-BE49-F238E27FC236}">
                    <a16:creationId xmlns:a16="http://schemas.microsoft.com/office/drawing/2014/main" xmlns="" id="{B82F778B-5060-4E86-83CE-BEEB86E7B89A}"/>
                  </a:ext>
                </a:extLst>
              </p:cNvPr>
              <p:cNvSpPr txBox="1"/>
              <p:nvPr/>
            </p:nvSpPr>
            <p:spPr>
              <a:xfrm>
                <a:off x="4981522" y="3305053"/>
                <a:ext cx="2100442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Você tem carro?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“Sim, minha mãe tem sim.”</a:t>
                </a:r>
              </a:p>
            </p:txBody>
          </p:sp>
          <p:sp>
            <p:nvSpPr>
              <p:cNvPr id="517" name="Retângulo 516">
                <a:extLst>
                  <a:ext uri="{FF2B5EF4-FFF2-40B4-BE49-F238E27FC236}">
                    <a16:creationId xmlns:a16="http://schemas.microsoft.com/office/drawing/2014/main" xmlns="" id="{BE3F9095-64CB-4A00-AFC7-16A238CA676B}"/>
                  </a:ext>
                </a:extLst>
              </p:cNvPr>
              <p:cNvSpPr/>
              <p:nvPr/>
            </p:nvSpPr>
            <p:spPr>
              <a:xfrm>
                <a:off x="4981521" y="3724127"/>
                <a:ext cx="129554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 Mateus, 22 anos</a:t>
                </a:r>
              </a:p>
            </p:txBody>
          </p:sp>
        </p:grpSp>
      </p:grpSp>
      <p:grpSp>
        <p:nvGrpSpPr>
          <p:cNvPr id="579" name="Agrupar 578">
            <a:extLst>
              <a:ext uri="{FF2B5EF4-FFF2-40B4-BE49-F238E27FC236}">
                <a16:creationId xmlns:a16="http://schemas.microsoft.com/office/drawing/2014/main" xmlns="" id="{C698ADD2-28F9-4469-B2F3-4BBA5CE516B0}"/>
              </a:ext>
            </a:extLst>
          </p:cNvPr>
          <p:cNvGrpSpPr/>
          <p:nvPr/>
        </p:nvGrpSpPr>
        <p:grpSpPr>
          <a:xfrm>
            <a:off x="4279295" y="4444243"/>
            <a:ext cx="4593118" cy="1248023"/>
            <a:chOff x="4274908" y="4547880"/>
            <a:chExt cx="4593118" cy="1248023"/>
          </a:xfrm>
        </p:grpSpPr>
        <p:sp>
          <p:nvSpPr>
            <p:cNvPr id="549" name="Retângulo: Único Canto Recortado 548">
              <a:extLst>
                <a:ext uri="{FF2B5EF4-FFF2-40B4-BE49-F238E27FC236}">
                  <a16:creationId xmlns:a16="http://schemas.microsoft.com/office/drawing/2014/main" xmlns="" id="{8E3F68C5-1A61-4BB0-9E8B-2E8D8BB80971}"/>
                </a:ext>
              </a:extLst>
            </p:cNvPr>
            <p:cNvSpPr/>
            <p:nvPr/>
          </p:nvSpPr>
          <p:spPr>
            <a:xfrm flipV="1">
              <a:off x="4274908" y="4547880"/>
              <a:ext cx="4546078" cy="1248023"/>
            </a:xfrm>
            <a:prstGeom prst="snip1Rect">
              <a:avLst>
                <a:gd name="adj" fmla="val 33209"/>
              </a:avLst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CaixaDeTexto 549">
              <a:extLst>
                <a:ext uri="{FF2B5EF4-FFF2-40B4-BE49-F238E27FC236}">
                  <a16:creationId xmlns:a16="http://schemas.microsoft.com/office/drawing/2014/main" xmlns="" id="{3E771EBA-D1ED-4BE1-9B57-DD0665ABEFC0}"/>
                </a:ext>
              </a:extLst>
            </p:cNvPr>
            <p:cNvSpPr txBox="1"/>
            <p:nvPr/>
          </p:nvSpPr>
          <p:spPr>
            <a:xfrm>
              <a:off x="4321948" y="4612679"/>
              <a:ext cx="4546078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Quando você comprou o seu primeiro carro?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“Acho que eu tinha uns 25 anos mais ou menos, era um Opala, lanterna redonda, faz mais de 25 anos atrás...30 anos atrás...(....)... Amor, quando foi que compramos o opala?”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551" name="Retângulo 550">
              <a:extLst>
                <a:ext uri="{FF2B5EF4-FFF2-40B4-BE49-F238E27FC236}">
                  <a16:creationId xmlns:a16="http://schemas.microsoft.com/office/drawing/2014/main" xmlns="" id="{A2061AF8-1A01-4C44-98BB-C33F5B3573F2}"/>
                </a:ext>
              </a:extLst>
            </p:cNvPr>
            <p:cNvSpPr/>
            <p:nvPr/>
          </p:nvSpPr>
          <p:spPr>
            <a:xfrm>
              <a:off x="4321948" y="5440651"/>
              <a:ext cx="109356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Ilson, 58 anos</a:t>
              </a:r>
            </a:p>
          </p:txBody>
        </p:sp>
      </p:grpSp>
      <p:grpSp>
        <p:nvGrpSpPr>
          <p:cNvPr id="580" name="Agrupar 579">
            <a:extLst>
              <a:ext uri="{FF2B5EF4-FFF2-40B4-BE49-F238E27FC236}">
                <a16:creationId xmlns:a16="http://schemas.microsoft.com/office/drawing/2014/main" xmlns="" id="{ECF507DA-6AA1-4758-A65B-0A3B262C43B5}"/>
              </a:ext>
            </a:extLst>
          </p:cNvPr>
          <p:cNvGrpSpPr/>
          <p:nvPr/>
        </p:nvGrpSpPr>
        <p:grpSpPr>
          <a:xfrm>
            <a:off x="9018866" y="4444243"/>
            <a:ext cx="2207847" cy="836279"/>
            <a:chOff x="9094354" y="4540131"/>
            <a:chExt cx="2207847" cy="836279"/>
          </a:xfrm>
        </p:grpSpPr>
        <p:sp>
          <p:nvSpPr>
            <p:cNvPr id="552" name="Retângulo: Único Canto Recortado 551">
              <a:extLst>
                <a:ext uri="{FF2B5EF4-FFF2-40B4-BE49-F238E27FC236}">
                  <a16:creationId xmlns:a16="http://schemas.microsoft.com/office/drawing/2014/main" xmlns="" id="{8518249A-83EA-407D-B566-62E8E4403A01}"/>
                </a:ext>
              </a:extLst>
            </p:cNvPr>
            <p:cNvSpPr/>
            <p:nvPr/>
          </p:nvSpPr>
          <p:spPr>
            <a:xfrm flipV="1">
              <a:off x="9094354" y="4540131"/>
              <a:ext cx="2207847" cy="836279"/>
            </a:xfrm>
            <a:prstGeom prst="snip1Rect">
              <a:avLst>
                <a:gd name="adj" fmla="val 33209"/>
              </a:avLst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3" name="Agrupar 552">
              <a:extLst>
                <a:ext uri="{FF2B5EF4-FFF2-40B4-BE49-F238E27FC236}">
                  <a16:creationId xmlns:a16="http://schemas.microsoft.com/office/drawing/2014/main" xmlns="" id="{8E1F4D4A-6557-4CE6-B2E3-06EC6B31D21D}"/>
                </a:ext>
              </a:extLst>
            </p:cNvPr>
            <p:cNvGrpSpPr/>
            <p:nvPr/>
          </p:nvGrpSpPr>
          <p:grpSpPr>
            <a:xfrm>
              <a:off x="9140081" y="4604764"/>
              <a:ext cx="2100443" cy="680684"/>
              <a:chOff x="4981521" y="3305053"/>
              <a:chExt cx="2100443" cy="680684"/>
            </a:xfrm>
          </p:grpSpPr>
          <p:sp>
            <p:nvSpPr>
              <p:cNvPr id="554" name="CaixaDeTexto 553">
                <a:extLst>
                  <a:ext uri="{FF2B5EF4-FFF2-40B4-BE49-F238E27FC236}">
                    <a16:creationId xmlns:a16="http://schemas.microsoft.com/office/drawing/2014/main" xmlns="" id="{0CFBEE75-01C2-45F4-8AEE-B8C0207F45DB}"/>
                  </a:ext>
                </a:extLst>
              </p:cNvPr>
              <p:cNvSpPr txBox="1"/>
              <p:nvPr/>
            </p:nvSpPr>
            <p:spPr>
              <a:xfrm>
                <a:off x="4981522" y="3305053"/>
                <a:ext cx="2100442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Você tem carro?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“Sim né! ... Da família.”</a:t>
                </a:r>
              </a:p>
            </p:txBody>
          </p:sp>
          <p:sp>
            <p:nvSpPr>
              <p:cNvPr id="555" name="Retângulo 554">
                <a:extLst>
                  <a:ext uri="{FF2B5EF4-FFF2-40B4-BE49-F238E27FC236}">
                    <a16:creationId xmlns:a16="http://schemas.microsoft.com/office/drawing/2014/main" xmlns="" id="{9F82DF2C-FCB1-45F8-8A18-3E6E2F42CBDD}"/>
                  </a:ext>
                </a:extLst>
              </p:cNvPr>
              <p:cNvSpPr/>
              <p:nvPr/>
            </p:nvSpPr>
            <p:spPr>
              <a:xfrm>
                <a:off x="4981521" y="3724127"/>
                <a:ext cx="139012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Gulim" panose="020B0600000101010101" pitchFamily="34" charset="-127"/>
                    <a:cs typeface="Segoe UI" panose="020B0502040204020203" pitchFamily="34" charset="0"/>
                  </a:rPr>
                  <a:t>Gabrielle, 20 anos</a:t>
                </a:r>
              </a:p>
            </p:txBody>
          </p:sp>
        </p:grpSp>
      </p:grpSp>
      <p:grpSp>
        <p:nvGrpSpPr>
          <p:cNvPr id="563" name="Agrupar 562">
            <a:extLst>
              <a:ext uri="{FF2B5EF4-FFF2-40B4-BE49-F238E27FC236}">
                <a16:creationId xmlns:a16="http://schemas.microsoft.com/office/drawing/2014/main" xmlns="" id="{34E6B20A-9AB6-4505-AC4F-C1D8D53F6656}"/>
              </a:ext>
            </a:extLst>
          </p:cNvPr>
          <p:cNvGrpSpPr/>
          <p:nvPr/>
        </p:nvGrpSpPr>
        <p:grpSpPr>
          <a:xfrm>
            <a:off x="3295105" y="5514035"/>
            <a:ext cx="330087" cy="330088"/>
            <a:chOff x="5374149" y="5187171"/>
            <a:chExt cx="330087" cy="330088"/>
          </a:xfrm>
        </p:grpSpPr>
        <p:sp>
          <p:nvSpPr>
            <p:cNvPr id="564" name="Forma Livre: Forma 563">
              <a:extLst>
                <a:ext uri="{FF2B5EF4-FFF2-40B4-BE49-F238E27FC236}">
                  <a16:creationId xmlns:a16="http://schemas.microsoft.com/office/drawing/2014/main" xmlns="" id="{13EEB040-0F81-443A-AAC6-DD528465DEC7}"/>
                </a:ext>
              </a:extLst>
            </p:cNvPr>
            <p:cNvSpPr/>
            <p:nvPr/>
          </p:nvSpPr>
          <p:spPr>
            <a:xfrm>
              <a:off x="5398906" y="5211928"/>
              <a:ext cx="175046" cy="200053"/>
            </a:xfrm>
            <a:custGeom>
              <a:avLst/>
              <a:gdLst>
                <a:gd name="connsiteX0" fmla="*/ 668179 w 666750"/>
                <a:gd name="connsiteY0" fmla="*/ 328136 h 762000"/>
                <a:gd name="connsiteX1" fmla="*/ 668179 w 666750"/>
                <a:gd name="connsiteY1" fmla="*/ 312896 h 762000"/>
                <a:gd name="connsiteX2" fmla="*/ 668179 w 666750"/>
                <a:gd name="connsiteY2" fmla="*/ 7144 h 762000"/>
                <a:gd name="connsiteX3" fmla="*/ 407194 w 666750"/>
                <a:gd name="connsiteY3" fmla="*/ 7144 h 762000"/>
                <a:gd name="connsiteX4" fmla="*/ 407194 w 666750"/>
                <a:gd name="connsiteY4" fmla="*/ 312896 h 762000"/>
                <a:gd name="connsiteX5" fmla="*/ 407194 w 666750"/>
                <a:gd name="connsiteY5" fmla="*/ 407194 h 762000"/>
                <a:gd name="connsiteX6" fmla="*/ 312896 w 666750"/>
                <a:gd name="connsiteY6" fmla="*/ 407194 h 762000"/>
                <a:gd name="connsiteX7" fmla="*/ 7144 w 666750"/>
                <a:gd name="connsiteY7" fmla="*/ 407194 h 762000"/>
                <a:gd name="connsiteX8" fmla="*/ 7144 w 666750"/>
                <a:gd name="connsiteY8" fmla="*/ 668179 h 762000"/>
                <a:gd name="connsiteX9" fmla="*/ 312896 w 666750"/>
                <a:gd name="connsiteY9" fmla="*/ 668179 h 762000"/>
                <a:gd name="connsiteX10" fmla="*/ 407194 w 666750"/>
                <a:gd name="connsiteY10" fmla="*/ 668179 h 762000"/>
                <a:gd name="connsiteX11" fmla="*/ 407194 w 666750"/>
                <a:gd name="connsiteY11" fmla="*/ 759619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762000">
                  <a:moveTo>
                    <a:pt x="668179" y="328136"/>
                  </a:moveTo>
                  <a:lnTo>
                    <a:pt x="668179" y="312896"/>
                  </a:lnTo>
                  <a:lnTo>
                    <a:pt x="668179" y="7144"/>
                  </a:lnTo>
                  <a:lnTo>
                    <a:pt x="407194" y="7144"/>
                  </a:lnTo>
                  <a:lnTo>
                    <a:pt x="407194" y="312896"/>
                  </a:lnTo>
                  <a:lnTo>
                    <a:pt x="407194" y="407194"/>
                  </a:lnTo>
                  <a:lnTo>
                    <a:pt x="312896" y="407194"/>
                  </a:lnTo>
                  <a:lnTo>
                    <a:pt x="7144" y="407194"/>
                  </a:lnTo>
                  <a:lnTo>
                    <a:pt x="7144" y="668179"/>
                  </a:lnTo>
                  <a:lnTo>
                    <a:pt x="312896" y="668179"/>
                  </a:lnTo>
                  <a:lnTo>
                    <a:pt x="407194" y="668179"/>
                  </a:lnTo>
                  <a:lnTo>
                    <a:pt x="407194" y="759619"/>
                  </a:lnTo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Forma Livre: Forma 564">
              <a:extLst>
                <a:ext uri="{FF2B5EF4-FFF2-40B4-BE49-F238E27FC236}">
                  <a16:creationId xmlns:a16="http://schemas.microsoft.com/office/drawing/2014/main" xmlns="" id="{71EFD7A6-AA26-4BA4-8F97-7C458D786492}"/>
                </a:ext>
              </a:extLst>
            </p:cNvPr>
            <p:cNvSpPr/>
            <p:nvPr/>
          </p:nvSpPr>
          <p:spPr>
            <a:xfrm>
              <a:off x="5515937" y="5328459"/>
              <a:ext cx="152540" cy="152541"/>
            </a:xfrm>
            <a:custGeom>
              <a:avLst/>
              <a:gdLst>
                <a:gd name="connsiteX0" fmla="*/ 7144 w 581025"/>
                <a:gd name="connsiteY0" fmla="*/ 330994 h 581025"/>
                <a:gd name="connsiteX1" fmla="*/ 7144 w 581025"/>
                <a:gd name="connsiteY1" fmla="*/ 579596 h 581025"/>
                <a:gd name="connsiteX2" fmla="*/ 179546 w 581025"/>
                <a:gd name="connsiteY2" fmla="*/ 579596 h 581025"/>
                <a:gd name="connsiteX3" fmla="*/ 179546 w 581025"/>
                <a:gd name="connsiteY3" fmla="*/ 179546 h 581025"/>
                <a:gd name="connsiteX4" fmla="*/ 579596 w 581025"/>
                <a:gd name="connsiteY4" fmla="*/ 179546 h 581025"/>
                <a:gd name="connsiteX5" fmla="*/ 579596 w 581025"/>
                <a:gd name="connsiteY5" fmla="*/ 7144 h 581025"/>
                <a:gd name="connsiteX6" fmla="*/ 247174 w 581025"/>
                <a:gd name="connsiteY6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581025">
                  <a:moveTo>
                    <a:pt x="7144" y="330994"/>
                  </a:moveTo>
                  <a:lnTo>
                    <a:pt x="7144" y="579596"/>
                  </a:lnTo>
                  <a:lnTo>
                    <a:pt x="179546" y="579596"/>
                  </a:lnTo>
                  <a:lnTo>
                    <a:pt x="179546" y="179546"/>
                  </a:lnTo>
                  <a:lnTo>
                    <a:pt x="579596" y="179546"/>
                  </a:lnTo>
                  <a:lnTo>
                    <a:pt x="579596" y="7144"/>
                  </a:lnTo>
                  <a:lnTo>
                    <a:pt x="247174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Forma Livre: Forma 565">
              <a:extLst>
                <a:ext uri="{FF2B5EF4-FFF2-40B4-BE49-F238E27FC236}">
                  <a16:creationId xmlns:a16="http://schemas.microsoft.com/office/drawing/2014/main" xmlns="" id="{87FC6837-A953-4DC3-AA74-56A79E15E267}"/>
                </a:ext>
              </a:extLst>
            </p:cNvPr>
            <p:cNvSpPr/>
            <p:nvPr/>
          </p:nvSpPr>
          <p:spPr>
            <a:xfrm>
              <a:off x="5374149" y="5187171"/>
              <a:ext cx="330087" cy="330088"/>
            </a:xfrm>
            <a:custGeom>
              <a:avLst/>
              <a:gdLst>
                <a:gd name="connsiteX0" fmla="*/ 856774 w 1257300"/>
                <a:gd name="connsiteY0" fmla="*/ 407194 h 1257300"/>
                <a:gd name="connsiteX1" fmla="*/ 856774 w 1257300"/>
                <a:gd name="connsiteY1" fmla="*/ 268129 h 1257300"/>
                <a:gd name="connsiteX2" fmla="*/ 856774 w 1257300"/>
                <a:gd name="connsiteY2" fmla="*/ 7144 h 1257300"/>
                <a:gd name="connsiteX3" fmla="*/ 407194 w 1257300"/>
                <a:gd name="connsiteY3" fmla="*/ 7144 h 1257300"/>
                <a:gd name="connsiteX4" fmla="*/ 407194 w 1257300"/>
                <a:gd name="connsiteY4" fmla="*/ 407194 h 1257300"/>
                <a:gd name="connsiteX5" fmla="*/ 7144 w 1257300"/>
                <a:gd name="connsiteY5" fmla="*/ 407194 h 1257300"/>
                <a:gd name="connsiteX6" fmla="*/ 7144 w 1257300"/>
                <a:gd name="connsiteY6" fmla="*/ 856774 h 1257300"/>
                <a:gd name="connsiteX7" fmla="*/ 407194 w 1257300"/>
                <a:gd name="connsiteY7" fmla="*/ 856774 h 1257300"/>
                <a:gd name="connsiteX8" fmla="*/ 407194 w 1257300"/>
                <a:gd name="connsiteY8" fmla="*/ 1010126 h 1257300"/>
                <a:gd name="connsiteX9" fmla="*/ 407194 w 1257300"/>
                <a:gd name="connsiteY9" fmla="*/ 1224439 h 1257300"/>
                <a:gd name="connsiteX10" fmla="*/ 407194 w 1257300"/>
                <a:gd name="connsiteY10" fmla="*/ 1256824 h 1257300"/>
                <a:gd name="connsiteX11" fmla="*/ 856774 w 1257300"/>
                <a:gd name="connsiteY11" fmla="*/ 1256824 h 1257300"/>
                <a:gd name="connsiteX12" fmla="*/ 856774 w 1257300"/>
                <a:gd name="connsiteY12" fmla="*/ 1224439 h 1257300"/>
                <a:gd name="connsiteX13" fmla="*/ 856774 w 1257300"/>
                <a:gd name="connsiteY13" fmla="*/ 856774 h 1257300"/>
                <a:gd name="connsiteX14" fmla="*/ 1256824 w 1257300"/>
                <a:gd name="connsiteY14" fmla="*/ 856774 h 1257300"/>
                <a:gd name="connsiteX15" fmla="*/ 1256824 w 1257300"/>
                <a:gd name="connsiteY15" fmla="*/ 407194 h 1257300"/>
                <a:gd name="connsiteX16" fmla="*/ 856774 w 1257300"/>
                <a:gd name="connsiteY16" fmla="*/ 407194 h 1257300"/>
                <a:gd name="connsiteX17" fmla="*/ 1162526 w 1257300"/>
                <a:gd name="connsiteY17" fmla="*/ 762476 h 1257300"/>
                <a:gd name="connsiteX18" fmla="*/ 856774 w 1257300"/>
                <a:gd name="connsiteY18" fmla="*/ 762476 h 1257300"/>
                <a:gd name="connsiteX19" fmla="*/ 762476 w 1257300"/>
                <a:gd name="connsiteY19" fmla="*/ 762476 h 1257300"/>
                <a:gd name="connsiteX20" fmla="*/ 762476 w 1257300"/>
                <a:gd name="connsiteY20" fmla="*/ 856774 h 1257300"/>
                <a:gd name="connsiteX21" fmla="*/ 762476 w 1257300"/>
                <a:gd name="connsiteY21" fmla="*/ 1162526 h 1257300"/>
                <a:gd name="connsiteX22" fmla="*/ 501491 w 1257300"/>
                <a:gd name="connsiteY22" fmla="*/ 1162526 h 1257300"/>
                <a:gd name="connsiteX23" fmla="*/ 501491 w 1257300"/>
                <a:gd name="connsiteY23" fmla="*/ 856774 h 1257300"/>
                <a:gd name="connsiteX24" fmla="*/ 501491 w 1257300"/>
                <a:gd name="connsiteY24" fmla="*/ 853916 h 1257300"/>
                <a:gd name="connsiteX25" fmla="*/ 501491 w 1257300"/>
                <a:gd name="connsiteY25" fmla="*/ 762476 h 1257300"/>
                <a:gd name="connsiteX26" fmla="*/ 407194 w 1257300"/>
                <a:gd name="connsiteY26" fmla="*/ 762476 h 1257300"/>
                <a:gd name="connsiteX27" fmla="*/ 101441 w 1257300"/>
                <a:gd name="connsiteY27" fmla="*/ 762476 h 1257300"/>
                <a:gd name="connsiteX28" fmla="*/ 101441 w 1257300"/>
                <a:gd name="connsiteY28" fmla="*/ 501491 h 1257300"/>
                <a:gd name="connsiteX29" fmla="*/ 407194 w 1257300"/>
                <a:gd name="connsiteY29" fmla="*/ 501491 h 1257300"/>
                <a:gd name="connsiteX30" fmla="*/ 501491 w 1257300"/>
                <a:gd name="connsiteY30" fmla="*/ 501491 h 1257300"/>
                <a:gd name="connsiteX31" fmla="*/ 501491 w 1257300"/>
                <a:gd name="connsiteY31" fmla="*/ 407194 h 1257300"/>
                <a:gd name="connsiteX32" fmla="*/ 501491 w 1257300"/>
                <a:gd name="connsiteY32" fmla="*/ 101441 h 1257300"/>
                <a:gd name="connsiteX33" fmla="*/ 762476 w 1257300"/>
                <a:gd name="connsiteY33" fmla="*/ 101441 h 1257300"/>
                <a:gd name="connsiteX34" fmla="*/ 762476 w 1257300"/>
                <a:gd name="connsiteY34" fmla="*/ 407194 h 1257300"/>
                <a:gd name="connsiteX35" fmla="*/ 762476 w 1257300"/>
                <a:gd name="connsiteY35" fmla="*/ 422434 h 1257300"/>
                <a:gd name="connsiteX36" fmla="*/ 762476 w 1257300"/>
                <a:gd name="connsiteY36" fmla="*/ 501491 h 1257300"/>
                <a:gd name="connsiteX37" fmla="*/ 856774 w 1257300"/>
                <a:gd name="connsiteY37" fmla="*/ 501491 h 1257300"/>
                <a:gd name="connsiteX38" fmla="*/ 1162526 w 1257300"/>
                <a:gd name="connsiteY38" fmla="*/ 501491 h 1257300"/>
                <a:gd name="connsiteX39" fmla="*/ 1162526 w 1257300"/>
                <a:gd name="connsiteY39" fmla="*/ 762476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300" h="1257300">
                  <a:moveTo>
                    <a:pt x="856774" y="407194"/>
                  </a:moveTo>
                  <a:lnTo>
                    <a:pt x="856774" y="268129"/>
                  </a:lnTo>
                  <a:lnTo>
                    <a:pt x="856774" y="7144"/>
                  </a:lnTo>
                  <a:lnTo>
                    <a:pt x="407194" y="7144"/>
                  </a:lnTo>
                  <a:lnTo>
                    <a:pt x="407194" y="407194"/>
                  </a:lnTo>
                  <a:lnTo>
                    <a:pt x="7144" y="407194"/>
                  </a:lnTo>
                  <a:lnTo>
                    <a:pt x="7144" y="856774"/>
                  </a:lnTo>
                  <a:lnTo>
                    <a:pt x="407194" y="856774"/>
                  </a:lnTo>
                  <a:lnTo>
                    <a:pt x="407194" y="1010126"/>
                  </a:lnTo>
                  <a:lnTo>
                    <a:pt x="407194" y="1224439"/>
                  </a:lnTo>
                  <a:lnTo>
                    <a:pt x="407194" y="1256824"/>
                  </a:lnTo>
                  <a:lnTo>
                    <a:pt x="856774" y="1256824"/>
                  </a:lnTo>
                  <a:lnTo>
                    <a:pt x="856774" y="1224439"/>
                  </a:lnTo>
                  <a:lnTo>
                    <a:pt x="856774" y="856774"/>
                  </a:lnTo>
                  <a:lnTo>
                    <a:pt x="1256824" y="856774"/>
                  </a:lnTo>
                  <a:lnTo>
                    <a:pt x="1256824" y="407194"/>
                  </a:lnTo>
                  <a:lnTo>
                    <a:pt x="856774" y="407194"/>
                  </a:lnTo>
                  <a:close/>
                  <a:moveTo>
                    <a:pt x="1162526" y="762476"/>
                  </a:moveTo>
                  <a:lnTo>
                    <a:pt x="856774" y="762476"/>
                  </a:lnTo>
                  <a:lnTo>
                    <a:pt x="762476" y="762476"/>
                  </a:lnTo>
                  <a:lnTo>
                    <a:pt x="762476" y="856774"/>
                  </a:lnTo>
                  <a:lnTo>
                    <a:pt x="762476" y="1162526"/>
                  </a:lnTo>
                  <a:lnTo>
                    <a:pt x="501491" y="1162526"/>
                  </a:lnTo>
                  <a:lnTo>
                    <a:pt x="501491" y="856774"/>
                  </a:lnTo>
                  <a:lnTo>
                    <a:pt x="501491" y="853916"/>
                  </a:lnTo>
                  <a:lnTo>
                    <a:pt x="501491" y="762476"/>
                  </a:lnTo>
                  <a:lnTo>
                    <a:pt x="407194" y="762476"/>
                  </a:lnTo>
                  <a:lnTo>
                    <a:pt x="101441" y="762476"/>
                  </a:lnTo>
                  <a:lnTo>
                    <a:pt x="101441" y="501491"/>
                  </a:lnTo>
                  <a:lnTo>
                    <a:pt x="407194" y="501491"/>
                  </a:lnTo>
                  <a:lnTo>
                    <a:pt x="501491" y="501491"/>
                  </a:lnTo>
                  <a:lnTo>
                    <a:pt x="501491" y="407194"/>
                  </a:lnTo>
                  <a:lnTo>
                    <a:pt x="501491" y="101441"/>
                  </a:lnTo>
                  <a:lnTo>
                    <a:pt x="762476" y="101441"/>
                  </a:lnTo>
                  <a:lnTo>
                    <a:pt x="762476" y="407194"/>
                  </a:lnTo>
                  <a:lnTo>
                    <a:pt x="762476" y="422434"/>
                  </a:lnTo>
                  <a:lnTo>
                    <a:pt x="762476" y="501491"/>
                  </a:lnTo>
                  <a:lnTo>
                    <a:pt x="856774" y="501491"/>
                  </a:lnTo>
                  <a:lnTo>
                    <a:pt x="1162526" y="501491"/>
                  </a:lnTo>
                  <a:lnTo>
                    <a:pt x="1162526" y="7624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orma Livre: Forma 566">
              <a:extLst>
                <a:ext uri="{FF2B5EF4-FFF2-40B4-BE49-F238E27FC236}">
                  <a16:creationId xmlns:a16="http://schemas.microsoft.com/office/drawing/2014/main" xmlns="" id="{F958AFAA-7FAA-4B3C-AFFB-CAC13BB414C9}"/>
                </a:ext>
              </a:extLst>
            </p:cNvPr>
            <p:cNvSpPr/>
            <p:nvPr/>
          </p:nvSpPr>
          <p:spPr>
            <a:xfrm>
              <a:off x="5374149" y="5187171"/>
              <a:ext cx="2501" cy="2501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00CBCE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orma Livre: Forma 567">
              <a:extLst>
                <a:ext uri="{FF2B5EF4-FFF2-40B4-BE49-F238E27FC236}">
                  <a16:creationId xmlns:a16="http://schemas.microsoft.com/office/drawing/2014/main" xmlns="" id="{ED2BDA69-53CF-40BF-8103-477C431D313C}"/>
                </a:ext>
              </a:extLst>
            </p:cNvPr>
            <p:cNvSpPr/>
            <p:nvPr/>
          </p:nvSpPr>
          <p:spPr>
            <a:xfrm>
              <a:off x="5374149" y="5187171"/>
              <a:ext cx="2501" cy="2501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00CBCE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Forma Livre: Forma 568">
              <a:extLst>
                <a:ext uri="{FF2B5EF4-FFF2-40B4-BE49-F238E27FC236}">
                  <a16:creationId xmlns:a16="http://schemas.microsoft.com/office/drawing/2014/main" xmlns="" id="{FA471518-17ED-48F9-8683-7A3DF2EE8F63}"/>
                </a:ext>
              </a:extLst>
            </p:cNvPr>
            <p:cNvSpPr/>
            <p:nvPr/>
          </p:nvSpPr>
          <p:spPr>
            <a:xfrm>
              <a:off x="5374149" y="5187171"/>
              <a:ext cx="2501" cy="2501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00CBCE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0" name="Agrupar 569">
            <a:extLst>
              <a:ext uri="{FF2B5EF4-FFF2-40B4-BE49-F238E27FC236}">
                <a16:creationId xmlns:a16="http://schemas.microsoft.com/office/drawing/2014/main" xmlns="" id="{CB48F352-E5F8-4123-9008-73D19B795BA6}"/>
              </a:ext>
            </a:extLst>
          </p:cNvPr>
          <p:cNvGrpSpPr/>
          <p:nvPr/>
        </p:nvGrpSpPr>
        <p:grpSpPr>
          <a:xfrm>
            <a:off x="11420207" y="5619063"/>
            <a:ext cx="330087" cy="120032"/>
            <a:chOff x="5823268" y="5286448"/>
            <a:chExt cx="330087" cy="120032"/>
          </a:xfrm>
        </p:grpSpPr>
        <p:sp>
          <p:nvSpPr>
            <p:cNvPr id="571" name="Forma Livre: Forma 570">
              <a:extLst>
                <a:ext uri="{FF2B5EF4-FFF2-40B4-BE49-F238E27FC236}">
                  <a16:creationId xmlns:a16="http://schemas.microsoft.com/office/drawing/2014/main" xmlns="" id="{9E7359D5-C16E-48C5-8E97-633EE1F5B316}"/>
                </a:ext>
              </a:extLst>
            </p:cNvPr>
            <p:cNvSpPr/>
            <p:nvPr/>
          </p:nvSpPr>
          <p:spPr>
            <a:xfrm>
              <a:off x="5848025" y="5310954"/>
              <a:ext cx="280074" cy="72519"/>
            </a:xfrm>
            <a:custGeom>
              <a:avLst/>
              <a:gdLst>
                <a:gd name="connsiteX0" fmla="*/ 7144 w 1066800"/>
                <a:gd name="connsiteY0" fmla="*/ 7144 h 276225"/>
                <a:gd name="connsiteX1" fmla="*/ 7144 w 1066800"/>
                <a:gd name="connsiteY1" fmla="*/ 269081 h 276225"/>
                <a:gd name="connsiteX2" fmla="*/ 1068229 w 1066800"/>
                <a:gd name="connsiteY2" fmla="*/ 269081 h 276225"/>
                <a:gd name="connsiteX3" fmla="*/ 1068229 w 1066800"/>
                <a:gd name="connsiteY3" fmla="*/ 227171 h 276225"/>
                <a:gd name="connsiteX4" fmla="*/ 421481 w 1066800"/>
                <a:gd name="connsiteY4" fmla="*/ 227171 h 276225"/>
                <a:gd name="connsiteX5" fmla="*/ 528161 w 1066800"/>
                <a:gd name="connsiteY5" fmla="*/ 49054 h 276225"/>
                <a:gd name="connsiteX6" fmla="*/ 1068229 w 1066800"/>
                <a:gd name="connsiteY6" fmla="*/ 49054 h 276225"/>
                <a:gd name="connsiteX7" fmla="*/ 1068229 w 1066800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6800" h="276225">
                  <a:moveTo>
                    <a:pt x="7144" y="7144"/>
                  </a:moveTo>
                  <a:lnTo>
                    <a:pt x="7144" y="269081"/>
                  </a:lnTo>
                  <a:lnTo>
                    <a:pt x="1068229" y="269081"/>
                  </a:lnTo>
                  <a:lnTo>
                    <a:pt x="1068229" y="227171"/>
                  </a:lnTo>
                  <a:lnTo>
                    <a:pt x="421481" y="227171"/>
                  </a:lnTo>
                  <a:lnTo>
                    <a:pt x="528161" y="49054"/>
                  </a:lnTo>
                  <a:lnTo>
                    <a:pt x="1068229" y="49054"/>
                  </a:lnTo>
                  <a:lnTo>
                    <a:pt x="1068229" y="714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Forma Livre: Forma 571">
              <a:extLst>
                <a:ext uri="{FF2B5EF4-FFF2-40B4-BE49-F238E27FC236}">
                  <a16:creationId xmlns:a16="http://schemas.microsoft.com/office/drawing/2014/main" xmlns="" id="{089FD3F3-B9E6-47AD-B2EE-89D4F8730CDE}"/>
                </a:ext>
              </a:extLst>
            </p:cNvPr>
            <p:cNvSpPr/>
            <p:nvPr/>
          </p:nvSpPr>
          <p:spPr>
            <a:xfrm>
              <a:off x="5956804" y="5321958"/>
              <a:ext cx="160792" cy="46606"/>
            </a:xfrm>
            <a:custGeom>
              <a:avLst/>
              <a:gdLst>
                <a:gd name="connsiteX0" fmla="*/ 7144 w 657225"/>
                <a:gd name="connsiteY0" fmla="*/ 185261 h 190500"/>
                <a:gd name="connsiteX1" fmla="*/ 653891 w 657225"/>
                <a:gd name="connsiteY1" fmla="*/ 185261 h 190500"/>
                <a:gd name="connsiteX2" fmla="*/ 653891 w 657225"/>
                <a:gd name="connsiteY2" fmla="*/ 7144 h 190500"/>
                <a:gd name="connsiteX3" fmla="*/ 113824 w 657225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190500">
                  <a:moveTo>
                    <a:pt x="7144" y="185261"/>
                  </a:moveTo>
                  <a:lnTo>
                    <a:pt x="653891" y="185261"/>
                  </a:lnTo>
                  <a:lnTo>
                    <a:pt x="653891" y="7144"/>
                  </a:lnTo>
                  <a:lnTo>
                    <a:pt x="113824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Forma Livre: Forma 572">
              <a:extLst>
                <a:ext uri="{FF2B5EF4-FFF2-40B4-BE49-F238E27FC236}">
                  <a16:creationId xmlns:a16="http://schemas.microsoft.com/office/drawing/2014/main" xmlns="" id="{893581F3-BE0F-4E47-A98E-D4B948D9939C}"/>
                </a:ext>
              </a:extLst>
            </p:cNvPr>
            <p:cNvSpPr/>
            <p:nvPr/>
          </p:nvSpPr>
          <p:spPr>
            <a:xfrm>
              <a:off x="5823268" y="5286448"/>
              <a:ext cx="330087" cy="120032"/>
            </a:xfrm>
            <a:custGeom>
              <a:avLst/>
              <a:gdLst>
                <a:gd name="connsiteX0" fmla="*/ 7144 w 1257300"/>
                <a:gd name="connsiteY0" fmla="*/ 7144 h 457200"/>
                <a:gd name="connsiteX1" fmla="*/ 7144 w 1257300"/>
                <a:gd name="connsiteY1" fmla="*/ 456724 h 457200"/>
                <a:gd name="connsiteX2" fmla="*/ 1256824 w 1257300"/>
                <a:gd name="connsiteY2" fmla="*/ 456724 h 457200"/>
                <a:gd name="connsiteX3" fmla="*/ 1256824 w 1257300"/>
                <a:gd name="connsiteY3" fmla="*/ 320516 h 457200"/>
                <a:gd name="connsiteX4" fmla="*/ 1256824 w 1257300"/>
                <a:gd name="connsiteY4" fmla="*/ 142399 h 457200"/>
                <a:gd name="connsiteX5" fmla="*/ 1256824 w 1257300"/>
                <a:gd name="connsiteY5" fmla="*/ 7144 h 457200"/>
                <a:gd name="connsiteX6" fmla="*/ 7144 w 1257300"/>
                <a:gd name="connsiteY6" fmla="*/ 7144 h 457200"/>
                <a:gd name="connsiteX7" fmla="*/ 1162526 w 1257300"/>
                <a:gd name="connsiteY7" fmla="*/ 320516 h 457200"/>
                <a:gd name="connsiteX8" fmla="*/ 1162526 w 1257300"/>
                <a:gd name="connsiteY8" fmla="*/ 362426 h 457200"/>
                <a:gd name="connsiteX9" fmla="*/ 101441 w 1257300"/>
                <a:gd name="connsiteY9" fmla="*/ 362426 h 457200"/>
                <a:gd name="connsiteX10" fmla="*/ 101441 w 1257300"/>
                <a:gd name="connsiteY10" fmla="*/ 100489 h 457200"/>
                <a:gd name="connsiteX11" fmla="*/ 1162526 w 1257300"/>
                <a:gd name="connsiteY11" fmla="*/ 100489 h 457200"/>
                <a:gd name="connsiteX12" fmla="*/ 1162526 w 1257300"/>
                <a:gd name="connsiteY12" fmla="*/ 142399 h 457200"/>
                <a:gd name="connsiteX13" fmla="*/ 1162526 w 1257300"/>
                <a:gd name="connsiteY13" fmla="*/ 32051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7300" h="457200">
                  <a:moveTo>
                    <a:pt x="7144" y="7144"/>
                  </a:moveTo>
                  <a:lnTo>
                    <a:pt x="7144" y="456724"/>
                  </a:lnTo>
                  <a:lnTo>
                    <a:pt x="1256824" y="456724"/>
                  </a:lnTo>
                  <a:lnTo>
                    <a:pt x="1256824" y="320516"/>
                  </a:lnTo>
                  <a:lnTo>
                    <a:pt x="1256824" y="142399"/>
                  </a:lnTo>
                  <a:lnTo>
                    <a:pt x="1256824" y="7144"/>
                  </a:lnTo>
                  <a:lnTo>
                    <a:pt x="7144" y="7144"/>
                  </a:lnTo>
                  <a:close/>
                  <a:moveTo>
                    <a:pt x="1162526" y="320516"/>
                  </a:moveTo>
                  <a:lnTo>
                    <a:pt x="1162526" y="362426"/>
                  </a:lnTo>
                  <a:lnTo>
                    <a:pt x="101441" y="362426"/>
                  </a:lnTo>
                  <a:lnTo>
                    <a:pt x="101441" y="100489"/>
                  </a:lnTo>
                  <a:lnTo>
                    <a:pt x="1162526" y="100489"/>
                  </a:lnTo>
                  <a:lnTo>
                    <a:pt x="1162526" y="142399"/>
                  </a:lnTo>
                  <a:lnTo>
                    <a:pt x="1162526" y="3205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4" name="Seta: Pentágono 573">
            <a:extLst>
              <a:ext uri="{FF2B5EF4-FFF2-40B4-BE49-F238E27FC236}">
                <a16:creationId xmlns:a16="http://schemas.microsoft.com/office/drawing/2014/main" xmlns="" id="{F1A584E8-3394-47F3-ABC2-01F1BD9B5EAC}"/>
              </a:ext>
            </a:extLst>
          </p:cNvPr>
          <p:cNvSpPr/>
          <p:nvPr/>
        </p:nvSpPr>
        <p:spPr>
          <a:xfrm>
            <a:off x="3295105" y="5959998"/>
            <a:ext cx="8469483" cy="208183"/>
          </a:xfrm>
          <a:prstGeom prst="homePlate">
            <a:avLst/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5" name="Conector reto 574">
            <a:extLst>
              <a:ext uri="{FF2B5EF4-FFF2-40B4-BE49-F238E27FC236}">
                <a16:creationId xmlns:a16="http://schemas.microsoft.com/office/drawing/2014/main" xmlns="" id="{DBE1F8B6-4D11-4E4F-8C40-C83CD01D59C0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" name="CaixaDeTexto 575">
            <a:extLst>
              <a:ext uri="{FF2B5EF4-FFF2-40B4-BE49-F238E27FC236}">
                <a16:creationId xmlns:a16="http://schemas.microsoft.com/office/drawing/2014/main" xmlns="" id="{1D0941BC-6D52-47E0-8731-0B44343FDC8F}"/>
              </a:ext>
            </a:extLst>
          </p:cNvPr>
          <p:cNvSpPr txBox="1"/>
          <p:nvPr/>
        </p:nvSpPr>
        <p:spPr>
          <a:xfrm>
            <a:off x="2108920" y="6399187"/>
            <a:ext cx="5024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Noção de propriedade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xmlns="" id="{247A42E5-EA80-431E-951D-41282A4F5641}"/>
              </a:ext>
            </a:extLst>
          </p:cNvPr>
          <p:cNvSpPr txBox="1"/>
          <p:nvPr/>
        </p:nvSpPr>
        <p:spPr>
          <a:xfrm>
            <a:off x="6954930" y="249201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34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xmlns="" id="{34407219-5527-4960-AAF5-C9816B09519B}"/>
              </a:ext>
            </a:extLst>
          </p:cNvPr>
          <p:cNvSpPr txBox="1"/>
          <p:nvPr/>
        </p:nvSpPr>
        <p:spPr>
          <a:xfrm>
            <a:off x="8283987" y="249201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28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xmlns="" id="{779A1A5A-0933-4E96-9BB7-280A6E5246A6}"/>
              </a:ext>
            </a:extLst>
          </p:cNvPr>
          <p:cNvSpPr txBox="1"/>
          <p:nvPr/>
        </p:nvSpPr>
        <p:spPr>
          <a:xfrm>
            <a:off x="9544948" y="249201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24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xmlns="" id="{61B72EFB-998C-4F1B-B723-C180DCCC43CF}"/>
              </a:ext>
            </a:extLst>
          </p:cNvPr>
          <p:cNvSpPr txBox="1"/>
          <p:nvPr/>
        </p:nvSpPr>
        <p:spPr>
          <a:xfrm>
            <a:off x="10747189" y="249201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20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201" name="Group 65">
            <a:extLst>
              <a:ext uri="{FF2B5EF4-FFF2-40B4-BE49-F238E27FC236}">
                <a16:creationId xmlns:a16="http://schemas.microsoft.com/office/drawing/2014/main" xmlns="" id="{1DB2225F-3461-4F63-A6BC-E3B2E4684D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6009" y="1300057"/>
            <a:ext cx="612106" cy="833252"/>
            <a:chOff x="1" y="3"/>
            <a:chExt cx="2826" cy="3847"/>
          </a:xfrm>
        </p:grpSpPr>
        <p:sp>
          <p:nvSpPr>
            <p:cNvPr id="202" name="Freeform 66">
              <a:extLst>
                <a:ext uri="{FF2B5EF4-FFF2-40B4-BE49-F238E27FC236}">
                  <a16:creationId xmlns:a16="http://schemas.microsoft.com/office/drawing/2014/main" xmlns="" id="{EFA626F8-76F0-4EB1-86EA-961E3A34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67">
              <a:extLst>
                <a:ext uri="{FF2B5EF4-FFF2-40B4-BE49-F238E27FC236}">
                  <a16:creationId xmlns:a16="http://schemas.microsoft.com/office/drawing/2014/main" xmlns="" id="{F83E6E74-6B7A-43C4-BDBA-56F52B04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68">
              <a:extLst>
                <a:ext uri="{FF2B5EF4-FFF2-40B4-BE49-F238E27FC236}">
                  <a16:creationId xmlns:a16="http://schemas.microsoft.com/office/drawing/2014/main" xmlns="" id="{44905B75-1EE6-443D-89A8-A1AB91DF0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9">
              <a:extLst>
                <a:ext uri="{FF2B5EF4-FFF2-40B4-BE49-F238E27FC236}">
                  <a16:creationId xmlns:a16="http://schemas.microsoft.com/office/drawing/2014/main" xmlns="" id="{FCFC1871-8B59-487F-857C-349BF53CE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70">
              <a:extLst>
                <a:ext uri="{FF2B5EF4-FFF2-40B4-BE49-F238E27FC236}">
                  <a16:creationId xmlns:a16="http://schemas.microsoft.com/office/drawing/2014/main" xmlns="" id="{862BB25C-AB3A-4B78-8894-B9CC69F97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Oval 71">
              <a:extLst>
                <a:ext uri="{FF2B5EF4-FFF2-40B4-BE49-F238E27FC236}">
                  <a16:creationId xmlns:a16="http://schemas.microsoft.com/office/drawing/2014/main" xmlns="" id="{8C01EC45-3116-4D1C-A736-1BA32111C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Oval 72">
              <a:extLst>
                <a:ext uri="{FF2B5EF4-FFF2-40B4-BE49-F238E27FC236}">
                  <a16:creationId xmlns:a16="http://schemas.microsoft.com/office/drawing/2014/main" xmlns="" id="{A6628FA9-FC3E-4A56-9736-17B2195E5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3">
              <a:extLst>
                <a:ext uri="{FF2B5EF4-FFF2-40B4-BE49-F238E27FC236}">
                  <a16:creationId xmlns:a16="http://schemas.microsoft.com/office/drawing/2014/main" xmlns="" id="{F29A9410-13BC-49EB-B0C5-89B7F16A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74">
              <a:extLst>
                <a:ext uri="{FF2B5EF4-FFF2-40B4-BE49-F238E27FC236}">
                  <a16:creationId xmlns:a16="http://schemas.microsoft.com/office/drawing/2014/main" xmlns="" id="{26D3809C-0002-4E21-8865-395830644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75">
              <a:extLst>
                <a:ext uri="{FF2B5EF4-FFF2-40B4-BE49-F238E27FC236}">
                  <a16:creationId xmlns:a16="http://schemas.microsoft.com/office/drawing/2014/main" xmlns="" id="{E6AE9FD8-5B51-422C-875F-334F4CB1D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76">
              <a:extLst>
                <a:ext uri="{FF2B5EF4-FFF2-40B4-BE49-F238E27FC236}">
                  <a16:creationId xmlns:a16="http://schemas.microsoft.com/office/drawing/2014/main" xmlns="" id="{0D252E6A-2DA7-4B6F-966E-59F1E32FF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77">
              <a:extLst>
                <a:ext uri="{FF2B5EF4-FFF2-40B4-BE49-F238E27FC236}">
                  <a16:creationId xmlns:a16="http://schemas.microsoft.com/office/drawing/2014/main" xmlns="" id="{C2B93662-57A5-44C6-B2FE-02D713D1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Rectangle 78">
              <a:extLst>
                <a:ext uri="{FF2B5EF4-FFF2-40B4-BE49-F238E27FC236}">
                  <a16:creationId xmlns:a16="http://schemas.microsoft.com/office/drawing/2014/main" xmlns="" id="{BD78B683-46D6-489A-973C-E5F91BF84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Rectangle 79">
              <a:extLst>
                <a:ext uri="{FF2B5EF4-FFF2-40B4-BE49-F238E27FC236}">
                  <a16:creationId xmlns:a16="http://schemas.microsoft.com/office/drawing/2014/main" xmlns="" id="{8A4760DE-203D-4BD9-8286-EF0C99A11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xmlns="" id="{58CEB408-8C65-4B5C-A0F0-7D2696FF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1">
              <a:extLst>
                <a:ext uri="{FF2B5EF4-FFF2-40B4-BE49-F238E27FC236}">
                  <a16:creationId xmlns:a16="http://schemas.microsoft.com/office/drawing/2014/main" xmlns="" id="{E2989D06-425E-4DB8-8151-5809F315F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82">
              <a:extLst>
                <a:ext uri="{FF2B5EF4-FFF2-40B4-BE49-F238E27FC236}">
                  <a16:creationId xmlns:a16="http://schemas.microsoft.com/office/drawing/2014/main" xmlns="" id="{CF2AC158-77A1-45F2-86FC-6331403E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83">
              <a:extLst>
                <a:ext uri="{FF2B5EF4-FFF2-40B4-BE49-F238E27FC236}">
                  <a16:creationId xmlns:a16="http://schemas.microsoft.com/office/drawing/2014/main" xmlns="" id="{6A73ED54-C1CD-46E4-9B14-F2E8D074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0" name="Group 29">
            <a:extLst>
              <a:ext uri="{FF2B5EF4-FFF2-40B4-BE49-F238E27FC236}">
                <a16:creationId xmlns:a16="http://schemas.microsoft.com/office/drawing/2014/main" xmlns="" id="{3054BE1A-DA0D-44DD-9910-C687D31F47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4544" y="1300057"/>
            <a:ext cx="611672" cy="833252"/>
            <a:chOff x="3055" y="27"/>
            <a:chExt cx="2824" cy="3847"/>
          </a:xfrm>
        </p:grpSpPr>
        <p:sp>
          <p:nvSpPr>
            <p:cNvPr id="221" name="Oval 30">
              <a:extLst>
                <a:ext uri="{FF2B5EF4-FFF2-40B4-BE49-F238E27FC236}">
                  <a16:creationId xmlns:a16="http://schemas.microsoft.com/office/drawing/2014/main" xmlns="" id="{13438E25-10FA-4728-AC44-9127C7112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Oval 31">
              <a:extLst>
                <a:ext uri="{FF2B5EF4-FFF2-40B4-BE49-F238E27FC236}">
                  <a16:creationId xmlns:a16="http://schemas.microsoft.com/office/drawing/2014/main" xmlns="" id="{83CB9247-D6A8-4D85-8124-44D41B13B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32">
              <a:extLst>
                <a:ext uri="{FF2B5EF4-FFF2-40B4-BE49-F238E27FC236}">
                  <a16:creationId xmlns:a16="http://schemas.microsoft.com/office/drawing/2014/main" xmlns="" id="{CCAF67E5-838F-4000-8199-4254E90D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33">
              <a:extLst>
                <a:ext uri="{FF2B5EF4-FFF2-40B4-BE49-F238E27FC236}">
                  <a16:creationId xmlns:a16="http://schemas.microsoft.com/office/drawing/2014/main" xmlns="" id="{97FFC254-AF20-459B-A914-1898C869C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34">
              <a:extLst>
                <a:ext uri="{FF2B5EF4-FFF2-40B4-BE49-F238E27FC236}">
                  <a16:creationId xmlns:a16="http://schemas.microsoft.com/office/drawing/2014/main" xmlns="" id="{F168FFA1-D445-4F9B-BAE3-636DAB213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35">
              <a:extLst>
                <a:ext uri="{FF2B5EF4-FFF2-40B4-BE49-F238E27FC236}">
                  <a16:creationId xmlns:a16="http://schemas.microsoft.com/office/drawing/2014/main" xmlns="" id="{2E77A153-5E61-4A1D-B417-D19ACE8C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36">
              <a:extLst>
                <a:ext uri="{FF2B5EF4-FFF2-40B4-BE49-F238E27FC236}">
                  <a16:creationId xmlns:a16="http://schemas.microsoft.com/office/drawing/2014/main" xmlns="" id="{E4E80144-8D76-496E-9CA0-15889DA0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37">
              <a:extLst>
                <a:ext uri="{FF2B5EF4-FFF2-40B4-BE49-F238E27FC236}">
                  <a16:creationId xmlns:a16="http://schemas.microsoft.com/office/drawing/2014/main" xmlns="" id="{69A28BAA-88EB-43D3-92BB-6F5982D14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xmlns="" id="{91B83333-799E-4ED2-99D7-A9109AABE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39">
              <a:extLst>
                <a:ext uri="{FF2B5EF4-FFF2-40B4-BE49-F238E27FC236}">
                  <a16:creationId xmlns:a16="http://schemas.microsoft.com/office/drawing/2014/main" xmlns="" id="{A1C6EA2E-CCDA-4F24-8FC6-4E61FEAC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40">
              <a:extLst>
                <a:ext uri="{FF2B5EF4-FFF2-40B4-BE49-F238E27FC236}">
                  <a16:creationId xmlns:a16="http://schemas.microsoft.com/office/drawing/2014/main" xmlns="" id="{37E6CA6E-FE36-42AF-94F9-8EC950975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41">
              <a:extLst>
                <a:ext uri="{FF2B5EF4-FFF2-40B4-BE49-F238E27FC236}">
                  <a16:creationId xmlns:a16="http://schemas.microsoft.com/office/drawing/2014/main" xmlns="" id="{61F79703-66D3-4D47-9DF6-DA33E54D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42">
              <a:extLst>
                <a:ext uri="{FF2B5EF4-FFF2-40B4-BE49-F238E27FC236}">
                  <a16:creationId xmlns:a16="http://schemas.microsoft.com/office/drawing/2014/main" xmlns="" id="{AE88A202-C923-4005-8065-6DACA4175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4" name="Group 9">
            <a:extLst>
              <a:ext uri="{FF2B5EF4-FFF2-40B4-BE49-F238E27FC236}">
                <a16:creationId xmlns:a16="http://schemas.microsoft.com/office/drawing/2014/main" xmlns="" id="{0EA1565E-E7F8-471E-9808-F2A122D2C2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9602" y="1300057"/>
            <a:ext cx="667988" cy="833252"/>
            <a:chOff x="0" y="2"/>
            <a:chExt cx="3084" cy="3847"/>
          </a:xfrm>
        </p:grpSpPr>
        <p:sp>
          <p:nvSpPr>
            <p:cNvPr id="235" name="Oval 10">
              <a:extLst>
                <a:ext uri="{FF2B5EF4-FFF2-40B4-BE49-F238E27FC236}">
                  <a16:creationId xmlns:a16="http://schemas.microsoft.com/office/drawing/2014/main" xmlns="" id="{33AB5199-9FFB-4764-97BD-01314C3D1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Oval 11">
              <a:extLst>
                <a:ext uri="{FF2B5EF4-FFF2-40B4-BE49-F238E27FC236}">
                  <a16:creationId xmlns:a16="http://schemas.microsoft.com/office/drawing/2014/main" xmlns="" id="{0F8FF2A4-B0EB-4DB9-AF74-6B7784CC9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2">
              <a:extLst>
                <a:ext uri="{FF2B5EF4-FFF2-40B4-BE49-F238E27FC236}">
                  <a16:creationId xmlns:a16="http://schemas.microsoft.com/office/drawing/2014/main" xmlns="" id="{61F921E0-4392-4E85-84A7-B4BBAC3E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13">
              <a:extLst>
                <a:ext uri="{FF2B5EF4-FFF2-40B4-BE49-F238E27FC236}">
                  <a16:creationId xmlns:a16="http://schemas.microsoft.com/office/drawing/2014/main" xmlns="" id="{99AC78B5-AF35-4DB8-886B-34D0A26B5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14">
              <a:extLst>
                <a:ext uri="{FF2B5EF4-FFF2-40B4-BE49-F238E27FC236}">
                  <a16:creationId xmlns:a16="http://schemas.microsoft.com/office/drawing/2014/main" xmlns="" id="{646E2A46-BA2F-4A33-8989-56EACFA6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5">
              <a:extLst>
                <a:ext uri="{FF2B5EF4-FFF2-40B4-BE49-F238E27FC236}">
                  <a16:creationId xmlns:a16="http://schemas.microsoft.com/office/drawing/2014/main" xmlns="" id="{AE8BCECA-08CC-4238-8505-AFEE4692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xmlns="" id="{5C176C55-2189-4628-A443-6BBDABAD6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17">
              <a:extLst>
                <a:ext uri="{FF2B5EF4-FFF2-40B4-BE49-F238E27FC236}">
                  <a16:creationId xmlns:a16="http://schemas.microsoft.com/office/drawing/2014/main" xmlns="" id="{A85C4A15-7AFD-4B4D-916A-733262A1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18">
              <a:extLst>
                <a:ext uri="{FF2B5EF4-FFF2-40B4-BE49-F238E27FC236}">
                  <a16:creationId xmlns:a16="http://schemas.microsoft.com/office/drawing/2014/main" xmlns="" id="{99141065-0B60-4156-8EB4-F734DD14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19">
              <a:extLst>
                <a:ext uri="{FF2B5EF4-FFF2-40B4-BE49-F238E27FC236}">
                  <a16:creationId xmlns:a16="http://schemas.microsoft.com/office/drawing/2014/main" xmlns="" id="{DA0B225B-DD87-4608-9443-7C4A4CDD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20">
              <a:extLst>
                <a:ext uri="{FF2B5EF4-FFF2-40B4-BE49-F238E27FC236}">
                  <a16:creationId xmlns:a16="http://schemas.microsoft.com/office/drawing/2014/main" xmlns="" id="{A7F2A9A0-CBE1-412D-87FE-A948BDF4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21">
              <a:extLst>
                <a:ext uri="{FF2B5EF4-FFF2-40B4-BE49-F238E27FC236}">
                  <a16:creationId xmlns:a16="http://schemas.microsoft.com/office/drawing/2014/main" xmlns="" id="{7A6FFF22-6B95-4447-BFC1-7F0B11D3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Rectangle 22">
              <a:extLst>
                <a:ext uri="{FF2B5EF4-FFF2-40B4-BE49-F238E27FC236}">
                  <a16:creationId xmlns:a16="http://schemas.microsoft.com/office/drawing/2014/main" xmlns="" id="{009DF364-A42E-4BC2-AB88-780F94F98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23">
              <a:extLst>
                <a:ext uri="{FF2B5EF4-FFF2-40B4-BE49-F238E27FC236}">
                  <a16:creationId xmlns:a16="http://schemas.microsoft.com/office/drawing/2014/main" xmlns="" id="{C0F0FE46-2307-43D8-8D55-FA6BEC13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4">
              <a:extLst>
                <a:ext uri="{FF2B5EF4-FFF2-40B4-BE49-F238E27FC236}">
                  <a16:creationId xmlns:a16="http://schemas.microsoft.com/office/drawing/2014/main" xmlns="" id="{A024CD6A-2501-448C-966E-F69AC380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5">
              <a:extLst>
                <a:ext uri="{FF2B5EF4-FFF2-40B4-BE49-F238E27FC236}">
                  <a16:creationId xmlns:a16="http://schemas.microsoft.com/office/drawing/2014/main" xmlns="" id="{9526DB35-20F8-4404-9F19-207FC71E9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xmlns="" id="{77BBD168-7CEB-47C5-8469-17302B8C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45">
            <a:extLst>
              <a:ext uri="{FF2B5EF4-FFF2-40B4-BE49-F238E27FC236}">
                <a16:creationId xmlns:a16="http://schemas.microsoft.com/office/drawing/2014/main" xmlns="" id="{4AA9BBBE-1CC2-429F-A2EC-C922F06753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9877" y="1300057"/>
            <a:ext cx="612324" cy="833252"/>
            <a:chOff x="1" y="4"/>
            <a:chExt cx="2827" cy="3847"/>
          </a:xfrm>
        </p:grpSpPr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xmlns="" id="{516307FD-AFC2-4EAB-91AF-05D12D6A5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Rectangle 47">
              <a:extLst>
                <a:ext uri="{FF2B5EF4-FFF2-40B4-BE49-F238E27FC236}">
                  <a16:creationId xmlns:a16="http://schemas.microsoft.com/office/drawing/2014/main" xmlns="" id="{C75CA325-8464-41F7-A3B6-4111F114A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xmlns="" id="{8918CE19-ABCC-4825-9AE4-E1A498F17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xmlns="" id="{41433668-FF01-4855-8632-EA9CA286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xmlns="" id="{D44F5985-2B42-4665-A4E3-A10B0467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xmlns="" id="{BFE33AA9-ACF1-4A18-80CB-5593007EE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xmlns="" id="{A3FB0CDC-F8C2-45B9-9DEE-30FC199E0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xmlns="" id="{D5822BB9-8BC3-4B65-8AD3-0B7CF086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xmlns="" id="{562BA1C3-AEFD-43EF-8836-0ACA44DC9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xmlns="" id="{8FDFC127-53B8-410E-B673-D6F55E264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xmlns="" id="{B05383F6-5299-4A71-A523-0D8E51F89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xmlns="" id="{9AB88733-79CD-4436-9E6C-7367DF2A7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xmlns="" id="{F507713E-76DD-4550-828B-B76007AA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xmlns="" id="{85C7BC46-DD10-4534-9504-992FF9DC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Oval 60">
              <a:extLst>
                <a:ext uri="{FF2B5EF4-FFF2-40B4-BE49-F238E27FC236}">
                  <a16:creationId xmlns:a16="http://schemas.microsoft.com/office/drawing/2014/main" xmlns="" id="{FB173B2E-A48E-4A9C-861C-9A605C58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Oval 61">
              <a:extLst>
                <a:ext uri="{FF2B5EF4-FFF2-40B4-BE49-F238E27FC236}">
                  <a16:creationId xmlns:a16="http://schemas.microsoft.com/office/drawing/2014/main" xmlns="" id="{FEC5201C-619A-4230-9EE2-5E1282138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xmlns="" id="{278E236E-4198-4ACD-8FB1-F731FDD2F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0" name="Retângulo 269">
            <a:extLst>
              <a:ext uri="{FF2B5EF4-FFF2-40B4-BE49-F238E27FC236}">
                <a16:creationId xmlns:a16="http://schemas.microsoft.com/office/drawing/2014/main" xmlns="" id="{C7974D89-34B9-4229-87BE-0E8407842734}"/>
              </a:ext>
            </a:extLst>
          </p:cNvPr>
          <p:cNvSpPr/>
          <p:nvPr/>
        </p:nvSpPr>
        <p:spPr>
          <a:xfrm>
            <a:off x="6788951" y="688375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xmlns="" id="{C9797820-8AEE-4BE8-A128-956D138B4347}"/>
              </a:ext>
            </a:extLst>
          </p:cNvPr>
          <p:cNvSpPr/>
          <p:nvPr/>
        </p:nvSpPr>
        <p:spPr>
          <a:xfrm>
            <a:off x="8092948" y="694355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xmlns="" id="{C4F2C060-912B-4F9B-BC63-7A32806989CF}"/>
              </a:ext>
            </a:extLst>
          </p:cNvPr>
          <p:cNvSpPr/>
          <p:nvPr/>
        </p:nvSpPr>
        <p:spPr>
          <a:xfrm>
            <a:off x="9360341" y="688375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xmlns="" id="{5EFBE797-A14C-4411-AA47-D9B5707F64E4}"/>
              </a:ext>
            </a:extLst>
          </p:cNvPr>
          <p:cNvSpPr/>
          <p:nvPr/>
        </p:nvSpPr>
        <p:spPr>
          <a:xfrm>
            <a:off x="10579174" y="688375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726096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0.03403 L -3.75E-6 -1.48148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875E-6 0.03403 L 1.875E-6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3.95833E-6 0.03403 L -3.95833E-6 -1.48148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2.91667E-6 0.03403 L -2.91667E-6 -1.48148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.03403 L 3.95833E-6 -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91667E-6 0.03402 L 2.91667E-6 3.7037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0.03403 L -3.33333E-6 -3.7037E-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.03403 L -3.33333E-6 -3.7037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4 0.38588 L -3.125E-6 -2.22222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93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5.55112E-17 0.03402 L 5.55112E-17 4.44444E-6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0.03403 L 8.33333E-7 -3.33333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10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91667E-6 0.03403 L -2.91667E-6 -3.7037E-7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decel="10000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1.66667E-6 0.03403 L 1.66667E-6 2.22222E-6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6784 0.38588 L -3.54167E-6 3.33333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440" grpId="0"/>
      <p:bldP spid="574" grpId="0" animBg="1"/>
      <p:bldP spid="576" grpId="0"/>
      <p:bldP spid="145" grpId="0"/>
      <p:bldP spid="146" grpId="0"/>
      <p:bldP spid="147" grpId="0"/>
      <p:bldP spid="148" grpId="0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278024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9" name="Retângulo: Único Canto Recortado 128">
            <a:extLst>
              <a:ext uri="{FF2B5EF4-FFF2-40B4-BE49-F238E27FC236}">
                <a16:creationId xmlns:a16="http://schemas.microsoft.com/office/drawing/2014/main" xmlns="" id="{992DBD34-F3DD-45B7-8D18-825193DADF30}"/>
              </a:ext>
            </a:extLst>
          </p:cNvPr>
          <p:cNvSpPr/>
          <p:nvPr/>
        </p:nvSpPr>
        <p:spPr>
          <a:xfrm rot="10800000" flipH="1" flipV="1">
            <a:off x="6499295" y="4357274"/>
            <a:ext cx="697907" cy="506028"/>
          </a:xfrm>
          <a:prstGeom prst="snip1Rect">
            <a:avLst>
              <a:gd name="adj" fmla="val 4372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Retângulo: Único Canto Recortado 121">
            <a:extLst>
              <a:ext uri="{FF2B5EF4-FFF2-40B4-BE49-F238E27FC236}">
                <a16:creationId xmlns:a16="http://schemas.microsoft.com/office/drawing/2014/main" xmlns="" id="{89A30099-9B6F-4EC8-8DEE-651E4E866735}"/>
              </a:ext>
            </a:extLst>
          </p:cNvPr>
          <p:cNvSpPr/>
          <p:nvPr/>
        </p:nvSpPr>
        <p:spPr>
          <a:xfrm rot="10800000" flipH="1" flipV="1">
            <a:off x="6499294" y="2698593"/>
            <a:ext cx="2181228" cy="730407"/>
          </a:xfrm>
          <a:prstGeom prst="snip1Rect">
            <a:avLst>
              <a:gd name="adj" fmla="val 2457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02E6D65F-4674-4F63-A5B8-C393D09BAC98}"/>
              </a:ext>
            </a:extLst>
          </p:cNvPr>
          <p:cNvSpPr txBox="1"/>
          <p:nvPr/>
        </p:nvSpPr>
        <p:spPr>
          <a:xfrm>
            <a:off x="7155457" y="2744730"/>
            <a:ext cx="149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Geração BB dificilmente muda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situação atual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xmlns="" id="{F32644EC-78DD-4474-B4D3-C9D677D68570}"/>
              </a:ext>
            </a:extLst>
          </p:cNvPr>
          <p:cNvSpPr/>
          <p:nvPr/>
        </p:nvSpPr>
        <p:spPr>
          <a:xfrm>
            <a:off x="4318066" y="2538391"/>
            <a:ext cx="2181228" cy="239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52534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4" name="Retângulo: Único Canto Recortado 133">
            <a:extLst>
              <a:ext uri="{FF2B5EF4-FFF2-40B4-BE49-F238E27FC236}">
                <a16:creationId xmlns:a16="http://schemas.microsoft.com/office/drawing/2014/main" xmlns="" id="{F1D9A569-310B-433C-B712-414E40319947}"/>
              </a:ext>
            </a:extLst>
          </p:cNvPr>
          <p:cNvSpPr/>
          <p:nvPr/>
        </p:nvSpPr>
        <p:spPr>
          <a:xfrm rot="10800000" flipV="1">
            <a:off x="10276781" y="3522011"/>
            <a:ext cx="697907" cy="506028"/>
          </a:xfrm>
          <a:prstGeom prst="snip1Rect">
            <a:avLst>
              <a:gd name="adj" fmla="val 4372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tângulo: Único Canto Recortado 114">
            <a:extLst>
              <a:ext uri="{FF2B5EF4-FFF2-40B4-BE49-F238E27FC236}">
                <a16:creationId xmlns:a16="http://schemas.microsoft.com/office/drawing/2014/main" xmlns="" id="{C38DF891-7CF1-4962-90AB-C9714C956D17}"/>
              </a:ext>
            </a:extLst>
          </p:cNvPr>
          <p:cNvSpPr/>
          <p:nvPr/>
        </p:nvSpPr>
        <p:spPr>
          <a:xfrm rot="10800000" flipV="1">
            <a:off x="8519160" y="4823738"/>
            <a:ext cx="2455528" cy="982565"/>
          </a:xfrm>
          <a:prstGeom prst="snip1Rect">
            <a:avLst>
              <a:gd name="adj" fmla="val 23247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1212" y="360463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1212" y="52534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361CE6FB-C9B0-4664-AC22-5C35192A6BB1}"/>
              </a:ext>
            </a:extLst>
          </p:cNvPr>
          <p:cNvSpPr txBox="1"/>
          <p:nvPr/>
        </p:nvSpPr>
        <p:spPr>
          <a:xfrm>
            <a:off x="8624228" y="4906288"/>
            <a:ext cx="185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Para 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Geração Z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possuir ou não carro é indiferente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na vontade de comprar carro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xmlns="" id="{EC9CCDAA-0AD7-46B7-B3A1-777A45697810}"/>
              </a:ext>
            </a:extLst>
          </p:cNvPr>
          <p:cNvSpPr/>
          <p:nvPr/>
        </p:nvSpPr>
        <p:spPr>
          <a:xfrm>
            <a:off x="10974688" y="3391061"/>
            <a:ext cx="1217312" cy="346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78953" y="360463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08010" y="52534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7114277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2973251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2472878" y="2641747"/>
            <a:ext cx="334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não possui carro e não pretende comprar 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416301" y="3466138"/>
            <a:ext cx="240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 carro e pretende comprar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2764210" y="4288309"/>
            <a:ext cx="305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não possui habilitação e não pretende comprar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3048000" y="5114919"/>
            <a:ext cx="277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 habilitação e pretende comprar</a:t>
            </a:r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78953" y="52534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08010" y="360463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10" y="442680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278024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1" y="360463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1210" y="278024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1212" y="442680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69" y="4426808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Agrupar 129">
            <a:extLst>
              <a:ext uri="{FF2B5EF4-FFF2-40B4-BE49-F238E27FC236}">
                <a16:creationId xmlns:a16="http://schemas.microsoft.com/office/drawing/2014/main" xmlns="" id="{0716C291-AC84-438C-84E0-77E91124FC94}"/>
              </a:ext>
            </a:extLst>
          </p:cNvPr>
          <p:cNvGrpSpPr/>
          <p:nvPr/>
        </p:nvGrpSpPr>
        <p:grpSpPr>
          <a:xfrm>
            <a:off x="2561612" y="548654"/>
            <a:ext cx="2763253" cy="1002994"/>
            <a:chOff x="702601" y="366632"/>
            <a:chExt cx="2763253" cy="1002994"/>
          </a:xfrm>
        </p:grpSpPr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xmlns="" id="{15921A07-46F9-4370-9BB1-8B6C96DB1FC8}"/>
                </a:ext>
              </a:extLst>
            </p:cNvPr>
            <p:cNvSpPr txBox="1"/>
            <p:nvPr/>
          </p:nvSpPr>
          <p:spPr>
            <a:xfrm>
              <a:off x="702601" y="366632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experiência </a:t>
              </a:r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xmlns="" id="{9328AF22-E130-4FF7-98D5-2E08A700CE56}"/>
                </a:ext>
              </a:extLst>
            </p:cNvPr>
            <p:cNvSpPr txBox="1"/>
            <p:nvPr/>
          </p:nvSpPr>
          <p:spPr>
            <a:xfrm>
              <a:off x="976070" y="661740"/>
              <a:ext cx="24897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com carro</a:t>
              </a:r>
            </a:p>
          </p:txBody>
        </p:sp>
      </p:grpSp>
      <p:grpSp>
        <p:nvGrpSpPr>
          <p:cNvPr id="200" name="Group 65">
            <a:extLst>
              <a:ext uri="{FF2B5EF4-FFF2-40B4-BE49-F238E27FC236}">
                <a16:creationId xmlns:a16="http://schemas.microsoft.com/office/drawing/2014/main" xmlns="" id="{60D0EAE6-F886-40D3-A220-734FEFB621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668888"/>
            <a:ext cx="612106" cy="833252"/>
            <a:chOff x="1" y="3"/>
            <a:chExt cx="2826" cy="3847"/>
          </a:xfrm>
        </p:grpSpPr>
        <p:sp>
          <p:nvSpPr>
            <p:cNvPr id="201" name="Freeform 66">
              <a:extLst>
                <a:ext uri="{FF2B5EF4-FFF2-40B4-BE49-F238E27FC236}">
                  <a16:creationId xmlns:a16="http://schemas.microsoft.com/office/drawing/2014/main" xmlns="" id="{C32F9CE9-A284-49D2-8A7B-27C13C806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67">
              <a:extLst>
                <a:ext uri="{FF2B5EF4-FFF2-40B4-BE49-F238E27FC236}">
                  <a16:creationId xmlns:a16="http://schemas.microsoft.com/office/drawing/2014/main" xmlns="" id="{C4A4E2EA-15CF-4DB1-8DE9-71AC7F43D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68">
              <a:extLst>
                <a:ext uri="{FF2B5EF4-FFF2-40B4-BE49-F238E27FC236}">
                  <a16:creationId xmlns:a16="http://schemas.microsoft.com/office/drawing/2014/main" xmlns="" id="{70004234-338E-4B03-A33F-29CB6BC4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69">
              <a:extLst>
                <a:ext uri="{FF2B5EF4-FFF2-40B4-BE49-F238E27FC236}">
                  <a16:creationId xmlns:a16="http://schemas.microsoft.com/office/drawing/2014/main" xmlns="" id="{F6BE0516-1B98-4B62-92A8-50EFE5155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70">
              <a:extLst>
                <a:ext uri="{FF2B5EF4-FFF2-40B4-BE49-F238E27FC236}">
                  <a16:creationId xmlns:a16="http://schemas.microsoft.com/office/drawing/2014/main" xmlns="" id="{FBB4A517-AFD1-4ABC-ABB8-16FBFE596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Oval 71">
              <a:extLst>
                <a:ext uri="{FF2B5EF4-FFF2-40B4-BE49-F238E27FC236}">
                  <a16:creationId xmlns:a16="http://schemas.microsoft.com/office/drawing/2014/main" xmlns="" id="{4978BBE7-7B7D-4377-95CC-2D2CB258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Oval 72">
              <a:extLst>
                <a:ext uri="{FF2B5EF4-FFF2-40B4-BE49-F238E27FC236}">
                  <a16:creationId xmlns:a16="http://schemas.microsoft.com/office/drawing/2014/main" xmlns="" id="{A514EE16-AD36-484D-9B64-316DD4D70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3">
              <a:extLst>
                <a:ext uri="{FF2B5EF4-FFF2-40B4-BE49-F238E27FC236}">
                  <a16:creationId xmlns:a16="http://schemas.microsoft.com/office/drawing/2014/main" xmlns="" id="{EBBD7D79-DF02-4A7D-AE48-0DFBD2FC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4">
              <a:extLst>
                <a:ext uri="{FF2B5EF4-FFF2-40B4-BE49-F238E27FC236}">
                  <a16:creationId xmlns:a16="http://schemas.microsoft.com/office/drawing/2014/main" xmlns="" id="{95CD9CCD-13F6-47FF-9FD8-44435717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Rectangle 75">
              <a:extLst>
                <a:ext uri="{FF2B5EF4-FFF2-40B4-BE49-F238E27FC236}">
                  <a16:creationId xmlns:a16="http://schemas.microsoft.com/office/drawing/2014/main" xmlns="" id="{AAC43842-ED17-4D6E-8773-736A980AB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76">
              <a:extLst>
                <a:ext uri="{FF2B5EF4-FFF2-40B4-BE49-F238E27FC236}">
                  <a16:creationId xmlns:a16="http://schemas.microsoft.com/office/drawing/2014/main" xmlns="" id="{14C907F1-B95E-4C67-B290-5CFEDFCB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77">
              <a:extLst>
                <a:ext uri="{FF2B5EF4-FFF2-40B4-BE49-F238E27FC236}">
                  <a16:creationId xmlns:a16="http://schemas.microsoft.com/office/drawing/2014/main" xmlns="" id="{85C97B52-0ADE-4B4B-AFD2-F4B6E8526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Rectangle 78">
              <a:extLst>
                <a:ext uri="{FF2B5EF4-FFF2-40B4-BE49-F238E27FC236}">
                  <a16:creationId xmlns:a16="http://schemas.microsoft.com/office/drawing/2014/main" xmlns="" id="{FB975576-E7BA-42FE-8E1F-A7218A838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Rectangle 79">
              <a:extLst>
                <a:ext uri="{FF2B5EF4-FFF2-40B4-BE49-F238E27FC236}">
                  <a16:creationId xmlns:a16="http://schemas.microsoft.com/office/drawing/2014/main" xmlns="" id="{71198D64-8BA5-4353-8232-7747AF530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0">
              <a:extLst>
                <a:ext uri="{FF2B5EF4-FFF2-40B4-BE49-F238E27FC236}">
                  <a16:creationId xmlns:a16="http://schemas.microsoft.com/office/drawing/2014/main" xmlns="" id="{AAE7492C-1C4C-4110-AFB3-C4426D965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1">
              <a:extLst>
                <a:ext uri="{FF2B5EF4-FFF2-40B4-BE49-F238E27FC236}">
                  <a16:creationId xmlns:a16="http://schemas.microsoft.com/office/drawing/2014/main" xmlns="" id="{61BAF882-3428-4C75-B331-F255926CE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2">
              <a:extLst>
                <a:ext uri="{FF2B5EF4-FFF2-40B4-BE49-F238E27FC236}">
                  <a16:creationId xmlns:a16="http://schemas.microsoft.com/office/drawing/2014/main" xmlns="" id="{EC3869B0-7106-4126-9D1A-19E5C1FD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83">
              <a:extLst>
                <a:ext uri="{FF2B5EF4-FFF2-40B4-BE49-F238E27FC236}">
                  <a16:creationId xmlns:a16="http://schemas.microsoft.com/office/drawing/2014/main" xmlns="" id="{EA26C3A1-EEA8-4542-8E48-13B200C1F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oup 29">
            <a:extLst>
              <a:ext uri="{FF2B5EF4-FFF2-40B4-BE49-F238E27FC236}">
                <a16:creationId xmlns:a16="http://schemas.microsoft.com/office/drawing/2014/main" xmlns="" id="{84E846B2-8163-4924-A04D-56D2877061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668888"/>
            <a:ext cx="611672" cy="833252"/>
            <a:chOff x="3055" y="27"/>
            <a:chExt cx="2824" cy="3847"/>
          </a:xfrm>
        </p:grpSpPr>
        <p:sp>
          <p:nvSpPr>
            <p:cNvPr id="220" name="Oval 30">
              <a:extLst>
                <a:ext uri="{FF2B5EF4-FFF2-40B4-BE49-F238E27FC236}">
                  <a16:creationId xmlns:a16="http://schemas.microsoft.com/office/drawing/2014/main" xmlns="" id="{538F3562-D78E-4ACB-A90E-CCCD34159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val 31">
              <a:extLst>
                <a:ext uri="{FF2B5EF4-FFF2-40B4-BE49-F238E27FC236}">
                  <a16:creationId xmlns:a16="http://schemas.microsoft.com/office/drawing/2014/main" xmlns="" id="{50B1BDEA-6124-4407-8E39-47547C8E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32">
              <a:extLst>
                <a:ext uri="{FF2B5EF4-FFF2-40B4-BE49-F238E27FC236}">
                  <a16:creationId xmlns:a16="http://schemas.microsoft.com/office/drawing/2014/main" xmlns="" id="{4A72F2DF-4F90-4BB0-804A-43ABBDF4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33">
              <a:extLst>
                <a:ext uri="{FF2B5EF4-FFF2-40B4-BE49-F238E27FC236}">
                  <a16:creationId xmlns:a16="http://schemas.microsoft.com/office/drawing/2014/main" xmlns="" id="{31B52052-2A3C-4B02-A655-4BD9D2915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34">
              <a:extLst>
                <a:ext uri="{FF2B5EF4-FFF2-40B4-BE49-F238E27FC236}">
                  <a16:creationId xmlns:a16="http://schemas.microsoft.com/office/drawing/2014/main" xmlns="" id="{430A4DF8-0DDE-4355-96BF-E3EB6113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35">
              <a:extLst>
                <a:ext uri="{FF2B5EF4-FFF2-40B4-BE49-F238E27FC236}">
                  <a16:creationId xmlns:a16="http://schemas.microsoft.com/office/drawing/2014/main" xmlns="" id="{364FDA97-3AA6-4273-91A6-76C56CC58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36">
              <a:extLst>
                <a:ext uri="{FF2B5EF4-FFF2-40B4-BE49-F238E27FC236}">
                  <a16:creationId xmlns:a16="http://schemas.microsoft.com/office/drawing/2014/main" xmlns="" id="{6874B137-A614-4C0D-A991-8CCEBF48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37">
              <a:extLst>
                <a:ext uri="{FF2B5EF4-FFF2-40B4-BE49-F238E27FC236}">
                  <a16:creationId xmlns:a16="http://schemas.microsoft.com/office/drawing/2014/main" xmlns="" id="{26BDFA13-1800-427D-BD9B-0468E4AF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38">
              <a:extLst>
                <a:ext uri="{FF2B5EF4-FFF2-40B4-BE49-F238E27FC236}">
                  <a16:creationId xmlns:a16="http://schemas.microsoft.com/office/drawing/2014/main" xmlns="" id="{D076B2E4-4E2C-4A51-AD65-EAD32385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39">
              <a:extLst>
                <a:ext uri="{FF2B5EF4-FFF2-40B4-BE49-F238E27FC236}">
                  <a16:creationId xmlns:a16="http://schemas.microsoft.com/office/drawing/2014/main" xmlns="" id="{DDB593F6-45A4-4FEE-9D0D-930465E6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40">
              <a:extLst>
                <a:ext uri="{FF2B5EF4-FFF2-40B4-BE49-F238E27FC236}">
                  <a16:creationId xmlns:a16="http://schemas.microsoft.com/office/drawing/2014/main" xmlns="" id="{1FE3A078-4F6E-46D3-9C18-811A6B73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41">
              <a:extLst>
                <a:ext uri="{FF2B5EF4-FFF2-40B4-BE49-F238E27FC236}">
                  <a16:creationId xmlns:a16="http://schemas.microsoft.com/office/drawing/2014/main" xmlns="" id="{02CC1A7E-3E9F-464D-B0E0-B10D43DB6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42">
              <a:extLst>
                <a:ext uri="{FF2B5EF4-FFF2-40B4-BE49-F238E27FC236}">
                  <a16:creationId xmlns:a16="http://schemas.microsoft.com/office/drawing/2014/main" xmlns="" id="{7BA1E5F0-9E5F-4060-9799-623575005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3" name="Group 9">
            <a:extLst>
              <a:ext uri="{FF2B5EF4-FFF2-40B4-BE49-F238E27FC236}">
                <a16:creationId xmlns:a16="http://schemas.microsoft.com/office/drawing/2014/main" xmlns="" id="{E9A23BFA-AB2B-48AC-A1B2-9A5C8ABC50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668888"/>
            <a:ext cx="667988" cy="833252"/>
            <a:chOff x="0" y="2"/>
            <a:chExt cx="3084" cy="3847"/>
          </a:xfrm>
        </p:grpSpPr>
        <p:sp>
          <p:nvSpPr>
            <p:cNvPr id="234" name="Oval 10">
              <a:extLst>
                <a:ext uri="{FF2B5EF4-FFF2-40B4-BE49-F238E27FC236}">
                  <a16:creationId xmlns:a16="http://schemas.microsoft.com/office/drawing/2014/main" xmlns="" id="{F278A7C6-442E-4965-9043-81E5C5E2D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Oval 11">
              <a:extLst>
                <a:ext uri="{FF2B5EF4-FFF2-40B4-BE49-F238E27FC236}">
                  <a16:creationId xmlns:a16="http://schemas.microsoft.com/office/drawing/2014/main" xmlns="" id="{F2A4A5E5-F7EB-4881-9969-2D0B1E9D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xmlns="" id="{0FE8235E-A193-4FCB-A17B-90260051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3">
              <a:extLst>
                <a:ext uri="{FF2B5EF4-FFF2-40B4-BE49-F238E27FC236}">
                  <a16:creationId xmlns:a16="http://schemas.microsoft.com/office/drawing/2014/main" xmlns="" id="{40E3E619-D037-41BB-BBA6-606D163F9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14">
              <a:extLst>
                <a:ext uri="{FF2B5EF4-FFF2-40B4-BE49-F238E27FC236}">
                  <a16:creationId xmlns:a16="http://schemas.microsoft.com/office/drawing/2014/main" xmlns="" id="{041CE30A-B61F-4884-A1C0-DD75FC78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15">
              <a:extLst>
                <a:ext uri="{FF2B5EF4-FFF2-40B4-BE49-F238E27FC236}">
                  <a16:creationId xmlns:a16="http://schemas.microsoft.com/office/drawing/2014/main" xmlns="" id="{759A8CE8-B60C-44D8-991F-65190985D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xmlns="" id="{9798B756-AC62-42AB-996B-A2B12368F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17">
              <a:extLst>
                <a:ext uri="{FF2B5EF4-FFF2-40B4-BE49-F238E27FC236}">
                  <a16:creationId xmlns:a16="http://schemas.microsoft.com/office/drawing/2014/main" xmlns="" id="{70F08F48-744C-4C0B-A795-098C075B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18">
              <a:extLst>
                <a:ext uri="{FF2B5EF4-FFF2-40B4-BE49-F238E27FC236}">
                  <a16:creationId xmlns:a16="http://schemas.microsoft.com/office/drawing/2014/main" xmlns="" id="{3E205DC4-3248-41FB-BFAB-C67BD8CE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19">
              <a:extLst>
                <a:ext uri="{FF2B5EF4-FFF2-40B4-BE49-F238E27FC236}">
                  <a16:creationId xmlns:a16="http://schemas.microsoft.com/office/drawing/2014/main" xmlns="" id="{4E19D43B-52DF-4462-B925-6FD9A400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20">
              <a:extLst>
                <a:ext uri="{FF2B5EF4-FFF2-40B4-BE49-F238E27FC236}">
                  <a16:creationId xmlns:a16="http://schemas.microsoft.com/office/drawing/2014/main" xmlns="" id="{2FB5915F-B656-438B-BB34-83444D37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 21">
              <a:extLst>
                <a:ext uri="{FF2B5EF4-FFF2-40B4-BE49-F238E27FC236}">
                  <a16:creationId xmlns:a16="http://schemas.microsoft.com/office/drawing/2014/main" xmlns="" id="{C62DA2E7-C76D-45A9-A109-E8BF782AB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22">
              <a:extLst>
                <a:ext uri="{FF2B5EF4-FFF2-40B4-BE49-F238E27FC236}">
                  <a16:creationId xmlns:a16="http://schemas.microsoft.com/office/drawing/2014/main" xmlns="" id="{BFA8B215-D92B-4119-B497-73BC02BBF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23">
              <a:extLst>
                <a:ext uri="{FF2B5EF4-FFF2-40B4-BE49-F238E27FC236}">
                  <a16:creationId xmlns:a16="http://schemas.microsoft.com/office/drawing/2014/main" xmlns="" id="{97764BBE-5CE5-4E3A-BC9F-ADD82AAD4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24">
              <a:extLst>
                <a:ext uri="{FF2B5EF4-FFF2-40B4-BE49-F238E27FC236}">
                  <a16:creationId xmlns:a16="http://schemas.microsoft.com/office/drawing/2014/main" xmlns="" id="{A9B3D1D9-9D8C-4485-8ED3-28EED7755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5">
              <a:extLst>
                <a:ext uri="{FF2B5EF4-FFF2-40B4-BE49-F238E27FC236}">
                  <a16:creationId xmlns:a16="http://schemas.microsoft.com/office/drawing/2014/main" xmlns="" id="{0B99B09B-FBED-4DFB-AC30-2AE35191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6">
              <a:extLst>
                <a:ext uri="{FF2B5EF4-FFF2-40B4-BE49-F238E27FC236}">
                  <a16:creationId xmlns:a16="http://schemas.microsoft.com/office/drawing/2014/main" xmlns="" id="{67A5F8C0-3D42-4574-8FA7-88AED2BF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1" name="Group 45">
            <a:extLst>
              <a:ext uri="{FF2B5EF4-FFF2-40B4-BE49-F238E27FC236}">
                <a16:creationId xmlns:a16="http://schemas.microsoft.com/office/drawing/2014/main" xmlns="" id="{4F15FACE-5958-41D1-B5A8-6F1FA3E980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668888"/>
            <a:ext cx="612324" cy="833252"/>
            <a:chOff x="1" y="4"/>
            <a:chExt cx="2827" cy="3847"/>
          </a:xfrm>
        </p:grpSpPr>
        <p:sp>
          <p:nvSpPr>
            <p:cNvPr id="252" name="Freeform 46">
              <a:extLst>
                <a:ext uri="{FF2B5EF4-FFF2-40B4-BE49-F238E27FC236}">
                  <a16:creationId xmlns:a16="http://schemas.microsoft.com/office/drawing/2014/main" xmlns="" id="{896BDBFF-67B5-49B8-99BE-BA3125D0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47">
              <a:extLst>
                <a:ext uri="{FF2B5EF4-FFF2-40B4-BE49-F238E27FC236}">
                  <a16:creationId xmlns:a16="http://schemas.microsoft.com/office/drawing/2014/main" xmlns="" id="{085DE147-1596-4DC1-B223-D690E503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48">
              <a:extLst>
                <a:ext uri="{FF2B5EF4-FFF2-40B4-BE49-F238E27FC236}">
                  <a16:creationId xmlns:a16="http://schemas.microsoft.com/office/drawing/2014/main" xmlns="" id="{5B765446-264B-448D-B7D6-0E1096146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49">
              <a:extLst>
                <a:ext uri="{FF2B5EF4-FFF2-40B4-BE49-F238E27FC236}">
                  <a16:creationId xmlns:a16="http://schemas.microsoft.com/office/drawing/2014/main" xmlns="" id="{AB996061-60F7-43B5-9901-66FB34B3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50">
              <a:extLst>
                <a:ext uri="{FF2B5EF4-FFF2-40B4-BE49-F238E27FC236}">
                  <a16:creationId xmlns:a16="http://schemas.microsoft.com/office/drawing/2014/main" xmlns="" id="{38574856-C64F-4BD7-A679-13B64B42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51">
              <a:extLst>
                <a:ext uri="{FF2B5EF4-FFF2-40B4-BE49-F238E27FC236}">
                  <a16:creationId xmlns:a16="http://schemas.microsoft.com/office/drawing/2014/main" xmlns="" id="{189E5AF4-1265-47BB-B953-6B8C09BB5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52">
              <a:extLst>
                <a:ext uri="{FF2B5EF4-FFF2-40B4-BE49-F238E27FC236}">
                  <a16:creationId xmlns:a16="http://schemas.microsoft.com/office/drawing/2014/main" xmlns="" id="{F8D40ADA-82D4-4E35-A7F8-0220BFDA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53">
              <a:extLst>
                <a:ext uri="{FF2B5EF4-FFF2-40B4-BE49-F238E27FC236}">
                  <a16:creationId xmlns:a16="http://schemas.microsoft.com/office/drawing/2014/main" xmlns="" id="{648C2786-9C2D-4270-8918-D0F0C74C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54">
              <a:extLst>
                <a:ext uri="{FF2B5EF4-FFF2-40B4-BE49-F238E27FC236}">
                  <a16:creationId xmlns:a16="http://schemas.microsoft.com/office/drawing/2014/main" xmlns="" id="{EA979B04-3B9C-4F77-9AC1-1610C3186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55">
              <a:extLst>
                <a:ext uri="{FF2B5EF4-FFF2-40B4-BE49-F238E27FC236}">
                  <a16:creationId xmlns:a16="http://schemas.microsoft.com/office/drawing/2014/main" xmlns="" id="{20896EF8-6903-4EC5-ADFF-70B1E50B8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56">
              <a:extLst>
                <a:ext uri="{FF2B5EF4-FFF2-40B4-BE49-F238E27FC236}">
                  <a16:creationId xmlns:a16="http://schemas.microsoft.com/office/drawing/2014/main" xmlns="" id="{10C778BA-6616-4FD1-9A94-50FC28224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57">
              <a:extLst>
                <a:ext uri="{FF2B5EF4-FFF2-40B4-BE49-F238E27FC236}">
                  <a16:creationId xmlns:a16="http://schemas.microsoft.com/office/drawing/2014/main" xmlns="" id="{C78C7F59-E96E-474D-9C5C-3D757B68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58">
              <a:extLst>
                <a:ext uri="{FF2B5EF4-FFF2-40B4-BE49-F238E27FC236}">
                  <a16:creationId xmlns:a16="http://schemas.microsoft.com/office/drawing/2014/main" xmlns="" id="{33D8A745-DD71-4BC9-B4DF-2D0504ACA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59">
              <a:extLst>
                <a:ext uri="{FF2B5EF4-FFF2-40B4-BE49-F238E27FC236}">
                  <a16:creationId xmlns:a16="http://schemas.microsoft.com/office/drawing/2014/main" xmlns="" id="{186A377A-1B93-4F90-A118-6B7DDCEA5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Oval 60">
              <a:extLst>
                <a:ext uri="{FF2B5EF4-FFF2-40B4-BE49-F238E27FC236}">
                  <a16:creationId xmlns:a16="http://schemas.microsoft.com/office/drawing/2014/main" xmlns="" id="{E5864122-B199-44D9-A255-6E8C14B6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Oval 61">
              <a:extLst>
                <a:ext uri="{FF2B5EF4-FFF2-40B4-BE49-F238E27FC236}">
                  <a16:creationId xmlns:a16="http://schemas.microsoft.com/office/drawing/2014/main" xmlns="" id="{B4CF9F9B-26B4-4B73-80D1-EB87AE3B9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62">
              <a:extLst>
                <a:ext uri="{FF2B5EF4-FFF2-40B4-BE49-F238E27FC236}">
                  <a16:creationId xmlns:a16="http://schemas.microsoft.com/office/drawing/2014/main" xmlns="" id="{DB777DC6-2A68-4F5B-BDBE-BD559E034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9" name="Retângulo 268">
            <a:extLst>
              <a:ext uri="{FF2B5EF4-FFF2-40B4-BE49-F238E27FC236}">
                <a16:creationId xmlns:a16="http://schemas.microsoft.com/office/drawing/2014/main" xmlns="" id="{D0FB7968-4C2E-45D4-A7B7-C85E0792D5D4}"/>
              </a:ext>
            </a:extLst>
          </p:cNvPr>
          <p:cNvSpPr/>
          <p:nvPr/>
        </p:nvSpPr>
        <p:spPr>
          <a:xfrm>
            <a:off x="6471573" y="10361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xmlns="" id="{BFDE74D1-7CFD-40BA-A0D4-378911CE202A}"/>
              </a:ext>
            </a:extLst>
          </p:cNvPr>
          <p:cNvSpPr/>
          <p:nvPr/>
        </p:nvSpPr>
        <p:spPr>
          <a:xfrm>
            <a:off x="7775570" y="104217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xmlns="" id="{B935CCD7-7A6D-4C03-AA09-202BDC9021BD}"/>
              </a:ext>
            </a:extLst>
          </p:cNvPr>
          <p:cNvSpPr/>
          <p:nvPr/>
        </p:nvSpPr>
        <p:spPr>
          <a:xfrm>
            <a:off x="9042963" y="10361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xmlns="" id="{F3B440F3-9FCD-4E2F-A3B5-D60185385D34}"/>
              </a:ext>
            </a:extLst>
          </p:cNvPr>
          <p:cNvSpPr/>
          <p:nvPr/>
        </p:nvSpPr>
        <p:spPr>
          <a:xfrm>
            <a:off x="10261796" y="10361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14" name="Colchete Esquerdo 113">
            <a:extLst>
              <a:ext uri="{FF2B5EF4-FFF2-40B4-BE49-F238E27FC236}">
                <a16:creationId xmlns:a16="http://schemas.microsoft.com/office/drawing/2014/main" xmlns="" id="{AEA89D82-2D9F-479F-85B4-CE0BD7407F37}"/>
              </a:ext>
            </a:extLst>
          </p:cNvPr>
          <p:cNvSpPr/>
          <p:nvPr/>
        </p:nvSpPr>
        <p:spPr>
          <a:xfrm flipH="1">
            <a:off x="10973351" y="3449002"/>
            <a:ext cx="164321" cy="2446973"/>
          </a:xfrm>
          <a:prstGeom prst="leftBracket">
            <a:avLst>
              <a:gd name="adj" fmla="val 0"/>
            </a:avLst>
          </a:prstGeom>
          <a:ln w="2222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3" y="278024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3" y="442680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5" name="Colchete Esquerdo 134">
            <a:extLst>
              <a:ext uri="{FF2B5EF4-FFF2-40B4-BE49-F238E27FC236}">
                <a16:creationId xmlns:a16="http://schemas.microsoft.com/office/drawing/2014/main" xmlns="" id="{360EA43F-E720-41BB-B0D1-E66B69B30A7D}"/>
              </a:ext>
            </a:extLst>
          </p:cNvPr>
          <p:cNvSpPr/>
          <p:nvPr/>
        </p:nvSpPr>
        <p:spPr>
          <a:xfrm>
            <a:off x="6333243" y="2641747"/>
            <a:ext cx="164321" cy="2275694"/>
          </a:xfrm>
          <a:prstGeom prst="leftBracket">
            <a:avLst>
              <a:gd name="adj" fmla="val 0"/>
            </a:avLst>
          </a:prstGeom>
          <a:ln w="2222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59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0.03403 L -4.375E-6 -4.8148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2 L 1.25E-6 4.8148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125E-6 0.03402 L -3.125E-6 4.81481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04167E-6 0.03402 L 1.04167E-6 4.8148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0.03402 L 1.875E-6 4.8148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58333E-6 0.03403 L 4.58333E-6 -7.40741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66667E-6 0.03403 L -1.66667E-6 -4.81481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0.03403 L -1.66667E-6 -4.81481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4 0.38588 L -3.125E-6 -2.22222E-6 " pathEditMode="relative" rAng="0" ptsTypes="AA">
                                      <p:cBhvr>
                                        <p:cTn id="1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930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6784 0.38588 L -3.54167E-6 3.33333E-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8 1.11022E-16 L -8.33333E-7 1.11022E-16 " pathEditMode="relative" rAng="0" ptsTypes="AA">
                                      <p:cBhvr>
                                        <p:cTn id="12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2.59259E-6 L -1.875E-6 2.59259E-6 " pathEditMode="relative" rAng="0" ptsTypes="AA">
                                      <p:cBhvr>
                                        <p:cTn id="140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9883 7.40741E-7 L 3.95833E-6 7.40741E-7 " pathEditMode="relative" rAng="0" ptsTypes="AA">
                                      <p:cBhvr>
                                        <p:cTn id="14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0365 -2.22222E-6 L 1.25E-6 -2.22222E-6 " pathEditMode="relative" rAng="0" ptsTypes="AA">
                                      <p:cBhvr>
                                        <p:cTn id="15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9" grpId="0" animBg="1"/>
      <p:bldP spid="129" grpId="1" animBg="1"/>
      <p:bldP spid="122" grpId="0" animBg="1"/>
      <p:bldP spid="122" grpId="1" animBg="1"/>
      <p:bldP spid="127" grpId="0"/>
      <p:bldP spid="119" grpId="0"/>
      <p:bldP spid="134" grpId="0" animBg="1"/>
      <p:bldP spid="115" grpId="0" animBg="1"/>
      <p:bldP spid="124" grpId="0"/>
      <p:bldP spid="126" grpId="0"/>
      <p:bldP spid="120" grpId="0"/>
      <p:bldP spid="102" grpId="0"/>
      <p:bldP spid="111" grpId="0"/>
      <p:bldP spid="6" grpId="0" animBg="1"/>
      <p:bldP spid="6" grpId="1" animBg="1"/>
      <p:bldP spid="7" grpId="0" animBg="1"/>
      <p:bldP spid="7" grpId="1" animBg="1"/>
      <p:bldP spid="89" grpId="0"/>
      <p:bldP spid="90" grpId="0"/>
      <p:bldP spid="91" grpId="0"/>
      <p:bldP spid="92" grpId="0"/>
      <p:bldP spid="104" grpId="0"/>
      <p:bldP spid="109" grpId="0"/>
      <p:bldP spid="110" grpId="0"/>
      <p:bldP spid="116" grpId="0"/>
      <p:bldP spid="117" grpId="0"/>
      <p:bldP spid="123" grpId="0"/>
      <p:bldP spid="125" grpId="0"/>
      <p:bldP spid="118" grpId="0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114" grpId="0" animBg="1"/>
      <p:bldP spid="114" grpId="1" animBg="1"/>
      <p:bldP spid="101" grpId="0"/>
      <p:bldP spid="103" grpId="0"/>
      <p:bldP spid="135" grpId="0" animBg="1"/>
      <p:bldP spid="1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D07F9FD-2468-744C-9F26-16F1551A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9" y="254000"/>
            <a:ext cx="4271854" cy="199514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F307F0E-88F1-6242-A18B-427936AFDE65}"/>
              </a:ext>
            </a:extLst>
          </p:cNvPr>
          <p:cNvSpPr txBox="1"/>
          <p:nvPr/>
        </p:nvSpPr>
        <p:spPr>
          <a:xfrm>
            <a:off x="2155296" y="1845083"/>
            <a:ext cx="692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Insights que direcionam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tomadas de decisão</a:t>
            </a: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2929F96A-F1E5-864D-8C84-B972E588F5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1738" y="165317"/>
            <a:ext cx="6508644" cy="6530119"/>
            <a:chOff x="-3" y="1"/>
            <a:chExt cx="5152" cy="5169"/>
          </a:xfrm>
          <a:solidFill>
            <a:srgbClr val="00CBCE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7D846045-BFAF-E64A-933B-3E9689442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47"/>
              <a:ext cx="634" cy="714"/>
            </a:xfrm>
            <a:custGeom>
              <a:avLst/>
              <a:gdLst>
                <a:gd name="T0" fmla="*/ 44 w 337"/>
                <a:gd name="T1" fmla="*/ 150 h 380"/>
                <a:gd name="T2" fmla="*/ 14 w 337"/>
                <a:gd name="T3" fmla="*/ 146 h 380"/>
                <a:gd name="T4" fmla="*/ 4 w 337"/>
                <a:gd name="T5" fmla="*/ 142 h 380"/>
                <a:gd name="T6" fmla="*/ 1 w 337"/>
                <a:gd name="T7" fmla="*/ 149 h 380"/>
                <a:gd name="T8" fmla="*/ 0 w 337"/>
                <a:gd name="T9" fmla="*/ 170 h 380"/>
                <a:gd name="T10" fmla="*/ 9 w 337"/>
                <a:gd name="T11" fmla="*/ 170 h 380"/>
                <a:gd name="T12" fmla="*/ 45 w 337"/>
                <a:gd name="T13" fmla="*/ 187 h 380"/>
                <a:gd name="T14" fmla="*/ 63 w 337"/>
                <a:gd name="T15" fmla="*/ 198 h 380"/>
                <a:gd name="T16" fmla="*/ 72 w 337"/>
                <a:gd name="T17" fmla="*/ 203 h 380"/>
                <a:gd name="T18" fmla="*/ 85 w 337"/>
                <a:gd name="T19" fmla="*/ 215 h 380"/>
                <a:gd name="T20" fmla="*/ 93 w 337"/>
                <a:gd name="T21" fmla="*/ 231 h 380"/>
                <a:gd name="T22" fmla="*/ 105 w 337"/>
                <a:gd name="T23" fmla="*/ 240 h 380"/>
                <a:gd name="T24" fmla="*/ 110 w 337"/>
                <a:gd name="T25" fmla="*/ 243 h 380"/>
                <a:gd name="T26" fmla="*/ 112 w 337"/>
                <a:gd name="T27" fmla="*/ 256 h 380"/>
                <a:gd name="T28" fmla="*/ 112 w 337"/>
                <a:gd name="T29" fmla="*/ 273 h 380"/>
                <a:gd name="T30" fmla="*/ 117 w 337"/>
                <a:gd name="T31" fmla="*/ 284 h 380"/>
                <a:gd name="T32" fmla="*/ 119 w 337"/>
                <a:gd name="T33" fmla="*/ 293 h 380"/>
                <a:gd name="T34" fmla="*/ 138 w 337"/>
                <a:gd name="T35" fmla="*/ 319 h 380"/>
                <a:gd name="T36" fmla="*/ 154 w 337"/>
                <a:gd name="T37" fmla="*/ 345 h 380"/>
                <a:gd name="T38" fmla="*/ 175 w 337"/>
                <a:gd name="T39" fmla="*/ 374 h 380"/>
                <a:gd name="T40" fmla="*/ 207 w 337"/>
                <a:gd name="T41" fmla="*/ 351 h 380"/>
                <a:gd name="T42" fmla="*/ 234 w 337"/>
                <a:gd name="T43" fmla="*/ 317 h 380"/>
                <a:gd name="T44" fmla="*/ 253 w 337"/>
                <a:gd name="T45" fmla="*/ 307 h 380"/>
                <a:gd name="T46" fmla="*/ 261 w 337"/>
                <a:gd name="T47" fmla="*/ 287 h 380"/>
                <a:gd name="T48" fmla="*/ 278 w 337"/>
                <a:gd name="T49" fmla="*/ 266 h 380"/>
                <a:gd name="T50" fmla="*/ 316 w 337"/>
                <a:gd name="T51" fmla="*/ 230 h 380"/>
                <a:gd name="T52" fmla="*/ 330 w 337"/>
                <a:gd name="T53" fmla="*/ 186 h 380"/>
                <a:gd name="T54" fmla="*/ 315 w 337"/>
                <a:gd name="T55" fmla="*/ 179 h 380"/>
                <a:gd name="T56" fmla="*/ 298 w 337"/>
                <a:gd name="T57" fmla="*/ 170 h 380"/>
                <a:gd name="T58" fmla="*/ 292 w 337"/>
                <a:gd name="T59" fmla="*/ 163 h 380"/>
                <a:gd name="T60" fmla="*/ 285 w 337"/>
                <a:gd name="T61" fmla="*/ 156 h 380"/>
                <a:gd name="T62" fmla="*/ 280 w 337"/>
                <a:gd name="T63" fmla="*/ 151 h 380"/>
                <a:gd name="T64" fmla="*/ 274 w 337"/>
                <a:gd name="T65" fmla="*/ 134 h 380"/>
                <a:gd name="T66" fmla="*/ 269 w 337"/>
                <a:gd name="T67" fmla="*/ 121 h 380"/>
                <a:gd name="T68" fmla="*/ 260 w 337"/>
                <a:gd name="T69" fmla="*/ 100 h 380"/>
                <a:gd name="T70" fmla="*/ 251 w 337"/>
                <a:gd name="T71" fmla="*/ 87 h 380"/>
                <a:gd name="T72" fmla="*/ 250 w 337"/>
                <a:gd name="T73" fmla="*/ 57 h 380"/>
                <a:gd name="T74" fmla="*/ 251 w 337"/>
                <a:gd name="T75" fmla="*/ 40 h 380"/>
                <a:gd name="T76" fmla="*/ 242 w 337"/>
                <a:gd name="T77" fmla="*/ 21 h 380"/>
                <a:gd name="T78" fmla="*/ 233 w 337"/>
                <a:gd name="T79" fmla="*/ 9 h 380"/>
                <a:gd name="T80" fmla="*/ 227 w 337"/>
                <a:gd name="T81" fmla="*/ 2 h 380"/>
                <a:gd name="T82" fmla="*/ 214 w 337"/>
                <a:gd name="T83" fmla="*/ 12 h 380"/>
                <a:gd name="T84" fmla="*/ 201 w 337"/>
                <a:gd name="T85" fmla="*/ 32 h 380"/>
                <a:gd name="T86" fmla="*/ 188 w 337"/>
                <a:gd name="T87" fmla="*/ 48 h 380"/>
                <a:gd name="T88" fmla="*/ 158 w 337"/>
                <a:gd name="T89" fmla="*/ 94 h 380"/>
                <a:gd name="T90" fmla="*/ 148 w 337"/>
                <a:gd name="T91" fmla="*/ 113 h 380"/>
                <a:gd name="T92" fmla="*/ 140 w 337"/>
                <a:gd name="T93" fmla="*/ 132 h 380"/>
                <a:gd name="T94" fmla="*/ 101 w 337"/>
                <a:gd name="T95" fmla="*/ 153 h 380"/>
                <a:gd name="T96" fmla="*/ 92 w 337"/>
                <a:gd name="T97" fmla="*/ 144 h 380"/>
                <a:gd name="T98" fmla="*/ 87 w 337"/>
                <a:gd name="T99" fmla="*/ 143 h 380"/>
                <a:gd name="T100" fmla="*/ 68 w 337"/>
                <a:gd name="T101" fmla="*/ 141 h 380"/>
                <a:gd name="T102" fmla="*/ 54 w 337"/>
                <a:gd name="T103" fmla="*/ 14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" h="380">
                  <a:moveTo>
                    <a:pt x="54" y="143"/>
                  </a:moveTo>
                  <a:cubicBezTo>
                    <a:pt x="51" y="146"/>
                    <a:pt x="48" y="148"/>
                    <a:pt x="44" y="150"/>
                  </a:cubicBezTo>
                  <a:cubicBezTo>
                    <a:pt x="37" y="152"/>
                    <a:pt x="30" y="152"/>
                    <a:pt x="24" y="151"/>
                  </a:cubicBezTo>
                  <a:cubicBezTo>
                    <a:pt x="19" y="150"/>
                    <a:pt x="17" y="148"/>
                    <a:pt x="14" y="146"/>
                  </a:cubicBezTo>
                  <a:cubicBezTo>
                    <a:pt x="13" y="145"/>
                    <a:pt x="11" y="144"/>
                    <a:pt x="10" y="143"/>
                  </a:cubicBezTo>
                  <a:cubicBezTo>
                    <a:pt x="8" y="142"/>
                    <a:pt x="6" y="142"/>
                    <a:pt x="4" y="142"/>
                  </a:cubicBezTo>
                  <a:cubicBezTo>
                    <a:pt x="4" y="141"/>
                    <a:pt x="3" y="141"/>
                    <a:pt x="2" y="141"/>
                  </a:cubicBezTo>
                  <a:cubicBezTo>
                    <a:pt x="2" y="144"/>
                    <a:pt x="2" y="147"/>
                    <a:pt x="1" y="149"/>
                  </a:cubicBezTo>
                  <a:cubicBezTo>
                    <a:pt x="1" y="154"/>
                    <a:pt x="0" y="159"/>
                    <a:pt x="0" y="164"/>
                  </a:cubicBezTo>
                  <a:cubicBezTo>
                    <a:pt x="0" y="168"/>
                    <a:pt x="0" y="169"/>
                    <a:pt x="0" y="170"/>
                  </a:cubicBezTo>
                  <a:cubicBezTo>
                    <a:pt x="1" y="169"/>
                    <a:pt x="3" y="169"/>
                    <a:pt x="5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9" y="170"/>
                    <a:pt x="30" y="176"/>
                    <a:pt x="38" y="185"/>
                  </a:cubicBezTo>
                  <a:cubicBezTo>
                    <a:pt x="40" y="186"/>
                    <a:pt x="42" y="187"/>
                    <a:pt x="45" y="187"/>
                  </a:cubicBezTo>
                  <a:cubicBezTo>
                    <a:pt x="49" y="188"/>
                    <a:pt x="53" y="189"/>
                    <a:pt x="57" y="192"/>
                  </a:cubicBezTo>
                  <a:cubicBezTo>
                    <a:pt x="60" y="194"/>
                    <a:pt x="61" y="196"/>
                    <a:pt x="63" y="198"/>
                  </a:cubicBezTo>
                  <a:cubicBezTo>
                    <a:pt x="65" y="200"/>
                    <a:pt x="66" y="202"/>
                    <a:pt x="68" y="203"/>
                  </a:cubicBezTo>
                  <a:cubicBezTo>
                    <a:pt x="69" y="203"/>
                    <a:pt x="70" y="203"/>
                    <a:pt x="72" y="203"/>
                  </a:cubicBezTo>
                  <a:cubicBezTo>
                    <a:pt x="74" y="203"/>
                    <a:pt x="77" y="203"/>
                    <a:pt x="80" y="205"/>
                  </a:cubicBezTo>
                  <a:cubicBezTo>
                    <a:pt x="85" y="208"/>
                    <a:pt x="85" y="212"/>
                    <a:pt x="85" y="215"/>
                  </a:cubicBezTo>
                  <a:cubicBezTo>
                    <a:pt x="85" y="216"/>
                    <a:pt x="85" y="216"/>
                    <a:pt x="85" y="217"/>
                  </a:cubicBezTo>
                  <a:cubicBezTo>
                    <a:pt x="87" y="222"/>
                    <a:pt x="90" y="226"/>
                    <a:pt x="93" y="231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9" y="239"/>
                    <a:pt x="100" y="241"/>
                    <a:pt x="105" y="240"/>
                  </a:cubicBezTo>
                  <a:cubicBezTo>
                    <a:pt x="107" y="240"/>
                    <a:pt x="109" y="241"/>
                    <a:pt x="109" y="243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4"/>
                    <a:pt x="111" y="246"/>
                    <a:pt x="111" y="247"/>
                  </a:cubicBezTo>
                  <a:cubicBezTo>
                    <a:pt x="111" y="248"/>
                    <a:pt x="111" y="252"/>
                    <a:pt x="112" y="256"/>
                  </a:cubicBezTo>
                  <a:cubicBezTo>
                    <a:pt x="112" y="261"/>
                    <a:pt x="113" y="266"/>
                    <a:pt x="113" y="268"/>
                  </a:cubicBezTo>
                  <a:cubicBezTo>
                    <a:pt x="113" y="270"/>
                    <a:pt x="112" y="271"/>
                    <a:pt x="112" y="273"/>
                  </a:cubicBezTo>
                  <a:cubicBezTo>
                    <a:pt x="112" y="275"/>
                    <a:pt x="112" y="278"/>
                    <a:pt x="112" y="280"/>
                  </a:cubicBezTo>
                  <a:cubicBezTo>
                    <a:pt x="114" y="281"/>
                    <a:pt x="116" y="282"/>
                    <a:pt x="117" y="284"/>
                  </a:cubicBezTo>
                  <a:cubicBezTo>
                    <a:pt x="117" y="286"/>
                    <a:pt x="118" y="287"/>
                    <a:pt x="118" y="289"/>
                  </a:cubicBezTo>
                  <a:cubicBezTo>
                    <a:pt x="118" y="290"/>
                    <a:pt x="119" y="291"/>
                    <a:pt x="119" y="293"/>
                  </a:cubicBezTo>
                  <a:cubicBezTo>
                    <a:pt x="122" y="299"/>
                    <a:pt x="127" y="313"/>
                    <a:pt x="132" y="317"/>
                  </a:cubicBezTo>
                  <a:cubicBezTo>
                    <a:pt x="134" y="318"/>
                    <a:pt x="136" y="319"/>
                    <a:pt x="138" y="319"/>
                  </a:cubicBezTo>
                  <a:cubicBezTo>
                    <a:pt x="141" y="320"/>
                    <a:pt x="145" y="321"/>
                    <a:pt x="148" y="326"/>
                  </a:cubicBezTo>
                  <a:cubicBezTo>
                    <a:pt x="152" y="332"/>
                    <a:pt x="153" y="339"/>
                    <a:pt x="154" y="345"/>
                  </a:cubicBezTo>
                  <a:cubicBezTo>
                    <a:pt x="154" y="348"/>
                    <a:pt x="154" y="351"/>
                    <a:pt x="154" y="353"/>
                  </a:cubicBezTo>
                  <a:cubicBezTo>
                    <a:pt x="156" y="362"/>
                    <a:pt x="163" y="368"/>
                    <a:pt x="175" y="374"/>
                  </a:cubicBezTo>
                  <a:cubicBezTo>
                    <a:pt x="181" y="376"/>
                    <a:pt x="192" y="380"/>
                    <a:pt x="195" y="380"/>
                  </a:cubicBezTo>
                  <a:cubicBezTo>
                    <a:pt x="200" y="378"/>
                    <a:pt x="205" y="359"/>
                    <a:pt x="207" y="351"/>
                  </a:cubicBezTo>
                  <a:cubicBezTo>
                    <a:pt x="210" y="340"/>
                    <a:pt x="211" y="336"/>
                    <a:pt x="215" y="335"/>
                  </a:cubicBezTo>
                  <a:cubicBezTo>
                    <a:pt x="220" y="328"/>
                    <a:pt x="226" y="323"/>
                    <a:pt x="234" y="317"/>
                  </a:cubicBezTo>
                  <a:cubicBezTo>
                    <a:pt x="237" y="315"/>
                    <a:pt x="241" y="313"/>
                    <a:pt x="245" y="311"/>
                  </a:cubicBezTo>
                  <a:cubicBezTo>
                    <a:pt x="248" y="310"/>
                    <a:pt x="252" y="308"/>
                    <a:pt x="253" y="307"/>
                  </a:cubicBezTo>
                  <a:cubicBezTo>
                    <a:pt x="256" y="305"/>
                    <a:pt x="257" y="301"/>
                    <a:pt x="258" y="297"/>
                  </a:cubicBezTo>
                  <a:cubicBezTo>
                    <a:pt x="258" y="294"/>
                    <a:pt x="259" y="290"/>
                    <a:pt x="261" y="287"/>
                  </a:cubicBezTo>
                  <a:cubicBezTo>
                    <a:pt x="267" y="276"/>
                    <a:pt x="272" y="270"/>
                    <a:pt x="277" y="267"/>
                  </a:cubicBezTo>
                  <a:cubicBezTo>
                    <a:pt x="277" y="267"/>
                    <a:pt x="277" y="267"/>
                    <a:pt x="278" y="266"/>
                  </a:cubicBezTo>
                  <a:cubicBezTo>
                    <a:pt x="281" y="253"/>
                    <a:pt x="304" y="236"/>
                    <a:pt x="305" y="236"/>
                  </a:cubicBezTo>
                  <a:cubicBezTo>
                    <a:pt x="308" y="234"/>
                    <a:pt x="312" y="232"/>
                    <a:pt x="316" y="230"/>
                  </a:cubicBezTo>
                  <a:cubicBezTo>
                    <a:pt x="324" y="227"/>
                    <a:pt x="331" y="223"/>
                    <a:pt x="333" y="218"/>
                  </a:cubicBezTo>
                  <a:cubicBezTo>
                    <a:pt x="337" y="211"/>
                    <a:pt x="336" y="196"/>
                    <a:pt x="330" y="186"/>
                  </a:cubicBezTo>
                  <a:cubicBezTo>
                    <a:pt x="328" y="182"/>
                    <a:pt x="324" y="179"/>
                    <a:pt x="320" y="179"/>
                  </a:cubicBezTo>
                  <a:cubicBezTo>
                    <a:pt x="318" y="179"/>
                    <a:pt x="317" y="179"/>
                    <a:pt x="315" y="179"/>
                  </a:cubicBezTo>
                  <a:cubicBezTo>
                    <a:pt x="312" y="180"/>
                    <a:pt x="308" y="182"/>
                    <a:pt x="303" y="178"/>
                  </a:cubicBezTo>
                  <a:cubicBezTo>
                    <a:pt x="300" y="176"/>
                    <a:pt x="299" y="173"/>
                    <a:pt x="298" y="170"/>
                  </a:cubicBezTo>
                  <a:cubicBezTo>
                    <a:pt x="298" y="169"/>
                    <a:pt x="297" y="167"/>
                    <a:pt x="297" y="167"/>
                  </a:cubicBezTo>
                  <a:cubicBezTo>
                    <a:pt x="295" y="165"/>
                    <a:pt x="294" y="164"/>
                    <a:pt x="292" y="163"/>
                  </a:cubicBezTo>
                  <a:cubicBezTo>
                    <a:pt x="291" y="162"/>
                    <a:pt x="290" y="161"/>
                    <a:pt x="288" y="160"/>
                  </a:cubicBezTo>
                  <a:cubicBezTo>
                    <a:pt x="287" y="159"/>
                    <a:pt x="286" y="157"/>
                    <a:pt x="285" y="156"/>
                  </a:cubicBezTo>
                  <a:cubicBezTo>
                    <a:pt x="284" y="155"/>
                    <a:pt x="284" y="154"/>
                    <a:pt x="283" y="154"/>
                  </a:cubicBezTo>
                  <a:cubicBezTo>
                    <a:pt x="282" y="152"/>
                    <a:pt x="281" y="152"/>
                    <a:pt x="280" y="151"/>
                  </a:cubicBezTo>
                  <a:cubicBezTo>
                    <a:pt x="277" y="150"/>
                    <a:pt x="275" y="149"/>
                    <a:pt x="274" y="144"/>
                  </a:cubicBezTo>
                  <a:cubicBezTo>
                    <a:pt x="273" y="141"/>
                    <a:pt x="274" y="137"/>
                    <a:pt x="274" y="134"/>
                  </a:cubicBezTo>
                  <a:cubicBezTo>
                    <a:pt x="275" y="131"/>
                    <a:pt x="275" y="128"/>
                    <a:pt x="274" y="126"/>
                  </a:cubicBezTo>
                  <a:cubicBezTo>
                    <a:pt x="274" y="124"/>
                    <a:pt x="272" y="123"/>
                    <a:pt x="269" y="121"/>
                  </a:cubicBezTo>
                  <a:cubicBezTo>
                    <a:pt x="267" y="119"/>
                    <a:pt x="264" y="118"/>
                    <a:pt x="263" y="114"/>
                  </a:cubicBezTo>
                  <a:cubicBezTo>
                    <a:pt x="260" y="110"/>
                    <a:pt x="260" y="105"/>
                    <a:pt x="260" y="100"/>
                  </a:cubicBezTo>
                  <a:cubicBezTo>
                    <a:pt x="260" y="94"/>
                    <a:pt x="260" y="91"/>
                    <a:pt x="253" y="88"/>
                  </a:cubicBezTo>
                  <a:cubicBezTo>
                    <a:pt x="252" y="87"/>
                    <a:pt x="252" y="87"/>
                    <a:pt x="251" y="87"/>
                  </a:cubicBezTo>
                  <a:cubicBezTo>
                    <a:pt x="250" y="86"/>
                    <a:pt x="248" y="85"/>
                    <a:pt x="248" y="83"/>
                  </a:cubicBezTo>
                  <a:cubicBezTo>
                    <a:pt x="248" y="74"/>
                    <a:pt x="249" y="66"/>
                    <a:pt x="250" y="57"/>
                  </a:cubicBezTo>
                  <a:cubicBezTo>
                    <a:pt x="250" y="52"/>
                    <a:pt x="251" y="47"/>
                    <a:pt x="251" y="42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49" y="40"/>
                    <a:pt x="247" y="39"/>
                    <a:pt x="245" y="37"/>
                  </a:cubicBezTo>
                  <a:cubicBezTo>
                    <a:pt x="241" y="32"/>
                    <a:pt x="241" y="26"/>
                    <a:pt x="242" y="21"/>
                  </a:cubicBezTo>
                  <a:cubicBezTo>
                    <a:pt x="242" y="19"/>
                    <a:pt x="242" y="17"/>
                    <a:pt x="242" y="15"/>
                  </a:cubicBezTo>
                  <a:cubicBezTo>
                    <a:pt x="237" y="15"/>
                    <a:pt x="235" y="12"/>
                    <a:pt x="233" y="9"/>
                  </a:cubicBezTo>
                  <a:cubicBezTo>
                    <a:pt x="233" y="7"/>
                    <a:pt x="232" y="6"/>
                    <a:pt x="232" y="5"/>
                  </a:cubicBezTo>
                  <a:cubicBezTo>
                    <a:pt x="230" y="4"/>
                    <a:pt x="229" y="3"/>
                    <a:pt x="227" y="2"/>
                  </a:cubicBezTo>
                  <a:cubicBezTo>
                    <a:pt x="225" y="2"/>
                    <a:pt x="224" y="1"/>
                    <a:pt x="222" y="0"/>
                  </a:cubicBezTo>
                  <a:cubicBezTo>
                    <a:pt x="220" y="4"/>
                    <a:pt x="217" y="8"/>
                    <a:pt x="214" y="12"/>
                  </a:cubicBezTo>
                  <a:cubicBezTo>
                    <a:pt x="212" y="16"/>
                    <a:pt x="209" y="20"/>
                    <a:pt x="206" y="24"/>
                  </a:cubicBezTo>
                  <a:cubicBezTo>
                    <a:pt x="204" y="27"/>
                    <a:pt x="202" y="29"/>
                    <a:pt x="201" y="32"/>
                  </a:cubicBezTo>
                  <a:cubicBezTo>
                    <a:pt x="200" y="35"/>
                    <a:pt x="198" y="37"/>
                    <a:pt x="196" y="40"/>
                  </a:cubicBezTo>
                  <a:cubicBezTo>
                    <a:pt x="194" y="43"/>
                    <a:pt x="191" y="46"/>
                    <a:pt x="188" y="48"/>
                  </a:cubicBezTo>
                  <a:cubicBezTo>
                    <a:pt x="185" y="51"/>
                    <a:pt x="183" y="53"/>
                    <a:pt x="181" y="55"/>
                  </a:cubicBezTo>
                  <a:cubicBezTo>
                    <a:pt x="172" y="67"/>
                    <a:pt x="165" y="80"/>
                    <a:pt x="158" y="94"/>
                  </a:cubicBezTo>
                  <a:cubicBezTo>
                    <a:pt x="156" y="98"/>
                    <a:pt x="155" y="102"/>
                    <a:pt x="153" y="106"/>
                  </a:cubicBezTo>
                  <a:cubicBezTo>
                    <a:pt x="151" y="108"/>
                    <a:pt x="150" y="111"/>
                    <a:pt x="148" y="113"/>
                  </a:cubicBezTo>
                  <a:cubicBezTo>
                    <a:pt x="146" y="117"/>
                    <a:pt x="143" y="121"/>
                    <a:pt x="142" y="125"/>
                  </a:cubicBezTo>
                  <a:cubicBezTo>
                    <a:pt x="141" y="127"/>
                    <a:pt x="140" y="129"/>
                    <a:pt x="140" y="132"/>
                  </a:cubicBezTo>
                  <a:cubicBezTo>
                    <a:pt x="139" y="136"/>
                    <a:pt x="138" y="140"/>
                    <a:pt x="132" y="144"/>
                  </a:cubicBezTo>
                  <a:cubicBezTo>
                    <a:pt x="132" y="144"/>
                    <a:pt x="112" y="153"/>
                    <a:pt x="101" y="153"/>
                  </a:cubicBezTo>
                  <a:cubicBezTo>
                    <a:pt x="99" y="153"/>
                    <a:pt x="97" y="152"/>
                    <a:pt x="96" y="152"/>
                  </a:cubicBezTo>
                  <a:cubicBezTo>
                    <a:pt x="92" y="149"/>
                    <a:pt x="92" y="146"/>
                    <a:pt x="92" y="144"/>
                  </a:cubicBezTo>
                  <a:cubicBezTo>
                    <a:pt x="92" y="144"/>
                    <a:pt x="92" y="143"/>
                    <a:pt x="91" y="143"/>
                  </a:cubicBezTo>
                  <a:cubicBezTo>
                    <a:pt x="91" y="143"/>
                    <a:pt x="88" y="143"/>
                    <a:pt x="87" y="143"/>
                  </a:cubicBezTo>
                  <a:cubicBezTo>
                    <a:pt x="84" y="144"/>
                    <a:pt x="81" y="144"/>
                    <a:pt x="79" y="144"/>
                  </a:cubicBezTo>
                  <a:cubicBezTo>
                    <a:pt x="75" y="144"/>
                    <a:pt x="71" y="142"/>
                    <a:pt x="68" y="141"/>
                  </a:cubicBezTo>
                  <a:cubicBezTo>
                    <a:pt x="64" y="139"/>
                    <a:pt x="62" y="138"/>
                    <a:pt x="60" y="139"/>
                  </a:cubicBezTo>
                  <a:cubicBezTo>
                    <a:pt x="58" y="139"/>
                    <a:pt x="56" y="141"/>
                    <a:pt x="5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2233999C-F18A-B04E-83FD-7D30F626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878"/>
              <a:ext cx="867" cy="1183"/>
            </a:xfrm>
            <a:custGeom>
              <a:avLst/>
              <a:gdLst>
                <a:gd name="T0" fmla="*/ 155 w 461"/>
                <a:gd name="T1" fmla="*/ 32 h 630"/>
                <a:gd name="T2" fmla="*/ 145 w 461"/>
                <a:gd name="T3" fmla="*/ 36 h 630"/>
                <a:gd name="T4" fmla="*/ 154 w 461"/>
                <a:gd name="T5" fmla="*/ 38 h 630"/>
                <a:gd name="T6" fmla="*/ 155 w 461"/>
                <a:gd name="T7" fmla="*/ 52 h 630"/>
                <a:gd name="T8" fmla="*/ 148 w 461"/>
                <a:gd name="T9" fmla="*/ 70 h 630"/>
                <a:gd name="T10" fmla="*/ 139 w 461"/>
                <a:gd name="T11" fmla="*/ 94 h 630"/>
                <a:gd name="T12" fmla="*/ 132 w 461"/>
                <a:gd name="T13" fmla="*/ 108 h 630"/>
                <a:gd name="T14" fmla="*/ 122 w 461"/>
                <a:gd name="T15" fmla="*/ 136 h 630"/>
                <a:gd name="T16" fmla="*/ 109 w 461"/>
                <a:gd name="T17" fmla="*/ 158 h 630"/>
                <a:gd name="T18" fmla="*/ 99 w 461"/>
                <a:gd name="T19" fmla="*/ 173 h 630"/>
                <a:gd name="T20" fmla="*/ 78 w 461"/>
                <a:gd name="T21" fmla="*/ 208 h 630"/>
                <a:gd name="T22" fmla="*/ 46 w 461"/>
                <a:gd name="T23" fmla="*/ 236 h 630"/>
                <a:gd name="T24" fmla="*/ 34 w 461"/>
                <a:gd name="T25" fmla="*/ 246 h 630"/>
                <a:gd name="T26" fmla="*/ 1 w 461"/>
                <a:gd name="T27" fmla="*/ 276 h 630"/>
                <a:gd name="T28" fmla="*/ 10 w 461"/>
                <a:gd name="T29" fmla="*/ 281 h 630"/>
                <a:gd name="T30" fmla="*/ 30 w 461"/>
                <a:gd name="T31" fmla="*/ 284 h 630"/>
                <a:gd name="T32" fmla="*/ 49 w 461"/>
                <a:gd name="T33" fmla="*/ 288 h 630"/>
                <a:gd name="T34" fmla="*/ 71 w 461"/>
                <a:gd name="T35" fmla="*/ 376 h 630"/>
                <a:gd name="T36" fmla="*/ 70 w 461"/>
                <a:gd name="T37" fmla="*/ 430 h 630"/>
                <a:gd name="T38" fmla="*/ 79 w 461"/>
                <a:gd name="T39" fmla="*/ 447 h 630"/>
                <a:gd name="T40" fmla="*/ 104 w 461"/>
                <a:gd name="T41" fmla="*/ 476 h 630"/>
                <a:gd name="T42" fmla="*/ 140 w 461"/>
                <a:gd name="T43" fmla="*/ 483 h 630"/>
                <a:gd name="T44" fmla="*/ 140 w 461"/>
                <a:gd name="T45" fmla="*/ 521 h 630"/>
                <a:gd name="T46" fmla="*/ 129 w 461"/>
                <a:gd name="T47" fmla="*/ 511 h 630"/>
                <a:gd name="T48" fmla="*/ 115 w 461"/>
                <a:gd name="T49" fmla="*/ 520 h 630"/>
                <a:gd name="T50" fmla="*/ 106 w 461"/>
                <a:gd name="T51" fmla="*/ 546 h 630"/>
                <a:gd name="T52" fmla="*/ 119 w 461"/>
                <a:gd name="T53" fmla="*/ 556 h 630"/>
                <a:gd name="T54" fmla="*/ 136 w 461"/>
                <a:gd name="T55" fmla="*/ 580 h 630"/>
                <a:gd name="T56" fmla="*/ 148 w 461"/>
                <a:gd name="T57" fmla="*/ 612 h 630"/>
                <a:gd name="T58" fmla="*/ 166 w 461"/>
                <a:gd name="T59" fmla="*/ 624 h 630"/>
                <a:gd name="T60" fmla="*/ 177 w 461"/>
                <a:gd name="T61" fmla="*/ 627 h 630"/>
                <a:gd name="T62" fmla="*/ 180 w 461"/>
                <a:gd name="T63" fmla="*/ 597 h 630"/>
                <a:gd name="T64" fmla="*/ 174 w 461"/>
                <a:gd name="T65" fmla="*/ 572 h 630"/>
                <a:gd name="T66" fmla="*/ 172 w 461"/>
                <a:gd name="T67" fmla="*/ 557 h 630"/>
                <a:gd name="T68" fmla="*/ 178 w 461"/>
                <a:gd name="T69" fmla="*/ 536 h 630"/>
                <a:gd name="T70" fmla="*/ 198 w 461"/>
                <a:gd name="T71" fmla="*/ 482 h 630"/>
                <a:gd name="T72" fmla="*/ 257 w 461"/>
                <a:gd name="T73" fmla="*/ 430 h 630"/>
                <a:gd name="T74" fmla="*/ 342 w 461"/>
                <a:gd name="T75" fmla="*/ 386 h 630"/>
                <a:gd name="T76" fmla="*/ 389 w 461"/>
                <a:gd name="T77" fmla="*/ 364 h 630"/>
                <a:gd name="T78" fmla="*/ 387 w 461"/>
                <a:gd name="T79" fmla="*/ 358 h 630"/>
                <a:gd name="T80" fmla="*/ 373 w 461"/>
                <a:gd name="T81" fmla="*/ 345 h 630"/>
                <a:gd name="T82" fmla="*/ 372 w 461"/>
                <a:gd name="T83" fmla="*/ 305 h 630"/>
                <a:gd name="T84" fmla="*/ 385 w 461"/>
                <a:gd name="T85" fmla="*/ 261 h 630"/>
                <a:gd name="T86" fmla="*/ 378 w 461"/>
                <a:gd name="T87" fmla="*/ 228 h 630"/>
                <a:gd name="T88" fmla="*/ 390 w 461"/>
                <a:gd name="T89" fmla="*/ 193 h 630"/>
                <a:gd name="T90" fmla="*/ 423 w 461"/>
                <a:gd name="T91" fmla="*/ 157 h 630"/>
                <a:gd name="T92" fmla="*/ 448 w 461"/>
                <a:gd name="T93" fmla="*/ 136 h 630"/>
                <a:gd name="T94" fmla="*/ 461 w 461"/>
                <a:gd name="T95" fmla="*/ 113 h 630"/>
                <a:gd name="T96" fmla="*/ 420 w 461"/>
                <a:gd name="T97" fmla="*/ 108 h 630"/>
                <a:gd name="T98" fmla="*/ 349 w 461"/>
                <a:gd name="T99" fmla="*/ 93 h 630"/>
                <a:gd name="T100" fmla="*/ 325 w 461"/>
                <a:gd name="T101" fmla="*/ 98 h 630"/>
                <a:gd name="T102" fmla="*/ 303 w 461"/>
                <a:gd name="T103" fmla="*/ 109 h 630"/>
                <a:gd name="T104" fmla="*/ 284 w 461"/>
                <a:gd name="T105" fmla="*/ 122 h 630"/>
                <a:gd name="T106" fmla="*/ 263 w 461"/>
                <a:gd name="T107" fmla="*/ 132 h 630"/>
                <a:gd name="T108" fmla="*/ 261 w 461"/>
                <a:gd name="T109" fmla="*/ 103 h 630"/>
                <a:gd name="T110" fmla="*/ 274 w 461"/>
                <a:gd name="T111" fmla="*/ 65 h 630"/>
                <a:gd name="T112" fmla="*/ 266 w 461"/>
                <a:gd name="T113" fmla="*/ 47 h 630"/>
                <a:gd name="T114" fmla="*/ 251 w 461"/>
                <a:gd name="T115" fmla="*/ 33 h 630"/>
                <a:gd name="T116" fmla="*/ 226 w 461"/>
                <a:gd name="T117" fmla="*/ 22 h 630"/>
                <a:gd name="T118" fmla="*/ 191 w 461"/>
                <a:gd name="T119" fmla="*/ 4 h 630"/>
                <a:gd name="T120" fmla="*/ 162 w 461"/>
                <a:gd name="T121" fmla="*/ 1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1" h="630">
                  <a:moveTo>
                    <a:pt x="162" y="17"/>
                  </a:moveTo>
                  <a:cubicBezTo>
                    <a:pt x="161" y="23"/>
                    <a:pt x="161" y="23"/>
                    <a:pt x="161" y="23"/>
                  </a:cubicBezTo>
                  <a:cubicBezTo>
                    <a:pt x="160" y="27"/>
                    <a:pt x="159" y="29"/>
                    <a:pt x="155" y="32"/>
                  </a:cubicBezTo>
                  <a:cubicBezTo>
                    <a:pt x="153" y="34"/>
                    <a:pt x="151" y="34"/>
                    <a:pt x="149" y="35"/>
                  </a:cubicBezTo>
                  <a:cubicBezTo>
                    <a:pt x="148" y="35"/>
                    <a:pt x="146" y="36"/>
                    <a:pt x="146" y="36"/>
                  </a:cubicBezTo>
                  <a:cubicBezTo>
                    <a:pt x="146" y="36"/>
                    <a:pt x="145" y="36"/>
                    <a:pt x="145" y="36"/>
                  </a:cubicBezTo>
                  <a:cubicBezTo>
                    <a:pt x="146" y="37"/>
                    <a:pt x="147" y="37"/>
                    <a:pt x="147" y="37"/>
                  </a:cubicBezTo>
                  <a:cubicBezTo>
                    <a:pt x="149" y="38"/>
                    <a:pt x="151" y="39"/>
                    <a:pt x="152" y="40"/>
                  </a:cubicBezTo>
                  <a:cubicBezTo>
                    <a:pt x="153" y="39"/>
                    <a:pt x="153" y="38"/>
                    <a:pt x="154" y="38"/>
                  </a:cubicBezTo>
                  <a:cubicBezTo>
                    <a:pt x="156" y="37"/>
                    <a:pt x="158" y="37"/>
                    <a:pt x="159" y="39"/>
                  </a:cubicBezTo>
                  <a:cubicBezTo>
                    <a:pt x="163" y="46"/>
                    <a:pt x="159" y="49"/>
                    <a:pt x="157" y="50"/>
                  </a:cubicBezTo>
                  <a:cubicBezTo>
                    <a:pt x="156" y="51"/>
                    <a:pt x="155" y="52"/>
                    <a:pt x="155" y="52"/>
                  </a:cubicBezTo>
                  <a:cubicBezTo>
                    <a:pt x="154" y="54"/>
                    <a:pt x="154" y="55"/>
                    <a:pt x="154" y="57"/>
                  </a:cubicBezTo>
                  <a:cubicBezTo>
                    <a:pt x="153" y="59"/>
                    <a:pt x="153" y="60"/>
                    <a:pt x="153" y="62"/>
                  </a:cubicBezTo>
                  <a:cubicBezTo>
                    <a:pt x="151" y="65"/>
                    <a:pt x="150" y="68"/>
                    <a:pt x="148" y="70"/>
                  </a:cubicBezTo>
                  <a:cubicBezTo>
                    <a:pt x="147" y="72"/>
                    <a:pt x="145" y="75"/>
                    <a:pt x="144" y="77"/>
                  </a:cubicBezTo>
                  <a:cubicBezTo>
                    <a:pt x="143" y="79"/>
                    <a:pt x="143" y="82"/>
                    <a:pt x="142" y="84"/>
                  </a:cubicBezTo>
                  <a:cubicBezTo>
                    <a:pt x="142" y="88"/>
                    <a:pt x="141" y="91"/>
                    <a:pt x="139" y="94"/>
                  </a:cubicBezTo>
                  <a:cubicBezTo>
                    <a:pt x="138" y="96"/>
                    <a:pt x="136" y="98"/>
                    <a:pt x="135" y="99"/>
                  </a:cubicBezTo>
                  <a:cubicBezTo>
                    <a:pt x="133" y="101"/>
                    <a:pt x="132" y="102"/>
                    <a:pt x="132" y="104"/>
                  </a:cubicBezTo>
                  <a:cubicBezTo>
                    <a:pt x="132" y="105"/>
                    <a:pt x="132" y="107"/>
                    <a:pt x="132" y="108"/>
                  </a:cubicBezTo>
                  <a:cubicBezTo>
                    <a:pt x="133" y="110"/>
                    <a:pt x="133" y="112"/>
                    <a:pt x="133" y="115"/>
                  </a:cubicBezTo>
                  <a:cubicBezTo>
                    <a:pt x="133" y="117"/>
                    <a:pt x="130" y="127"/>
                    <a:pt x="128" y="129"/>
                  </a:cubicBezTo>
                  <a:cubicBezTo>
                    <a:pt x="127" y="132"/>
                    <a:pt x="124" y="134"/>
                    <a:pt x="122" y="136"/>
                  </a:cubicBezTo>
                  <a:cubicBezTo>
                    <a:pt x="120" y="137"/>
                    <a:pt x="119" y="138"/>
                    <a:pt x="117" y="140"/>
                  </a:cubicBezTo>
                  <a:cubicBezTo>
                    <a:pt x="116" y="142"/>
                    <a:pt x="115" y="144"/>
                    <a:pt x="114" y="147"/>
                  </a:cubicBezTo>
                  <a:cubicBezTo>
                    <a:pt x="113" y="151"/>
                    <a:pt x="112" y="155"/>
                    <a:pt x="109" y="158"/>
                  </a:cubicBezTo>
                  <a:cubicBezTo>
                    <a:pt x="108" y="160"/>
                    <a:pt x="106" y="161"/>
                    <a:pt x="105" y="162"/>
                  </a:cubicBezTo>
                  <a:cubicBezTo>
                    <a:pt x="103" y="163"/>
                    <a:pt x="102" y="164"/>
                    <a:pt x="102" y="165"/>
                  </a:cubicBezTo>
                  <a:cubicBezTo>
                    <a:pt x="100" y="167"/>
                    <a:pt x="99" y="170"/>
                    <a:pt x="99" y="173"/>
                  </a:cubicBezTo>
                  <a:cubicBezTo>
                    <a:pt x="98" y="176"/>
                    <a:pt x="97" y="179"/>
                    <a:pt x="96" y="182"/>
                  </a:cubicBezTo>
                  <a:cubicBezTo>
                    <a:pt x="93" y="189"/>
                    <a:pt x="89" y="194"/>
                    <a:pt x="85" y="199"/>
                  </a:cubicBezTo>
                  <a:cubicBezTo>
                    <a:pt x="82" y="202"/>
                    <a:pt x="80" y="205"/>
                    <a:pt x="78" y="208"/>
                  </a:cubicBezTo>
                  <a:cubicBezTo>
                    <a:pt x="76" y="210"/>
                    <a:pt x="74" y="213"/>
                    <a:pt x="73" y="216"/>
                  </a:cubicBezTo>
                  <a:cubicBezTo>
                    <a:pt x="69" y="223"/>
                    <a:pt x="64" y="232"/>
                    <a:pt x="54" y="235"/>
                  </a:cubicBezTo>
                  <a:cubicBezTo>
                    <a:pt x="51" y="236"/>
                    <a:pt x="48" y="236"/>
                    <a:pt x="46" y="236"/>
                  </a:cubicBezTo>
                  <a:cubicBezTo>
                    <a:pt x="44" y="236"/>
                    <a:pt x="43" y="236"/>
                    <a:pt x="42" y="236"/>
                  </a:cubicBezTo>
                  <a:cubicBezTo>
                    <a:pt x="40" y="237"/>
                    <a:pt x="39" y="239"/>
                    <a:pt x="37" y="242"/>
                  </a:cubicBezTo>
                  <a:cubicBezTo>
                    <a:pt x="36" y="243"/>
                    <a:pt x="35" y="245"/>
                    <a:pt x="34" y="246"/>
                  </a:cubicBezTo>
                  <a:cubicBezTo>
                    <a:pt x="30" y="253"/>
                    <a:pt x="24" y="256"/>
                    <a:pt x="18" y="260"/>
                  </a:cubicBezTo>
                  <a:cubicBezTo>
                    <a:pt x="13" y="263"/>
                    <a:pt x="9" y="266"/>
                    <a:pt x="5" y="270"/>
                  </a:cubicBezTo>
                  <a:cubicBezTo>
                    <a:pt x="4" y="272"/>
                    <a:pt x="3" y="274"/>
                    <a:pt x="1" y="276"/>
                  </a:cubicBezTo>
                  <a:cubicBezTo>
                    <a:pt x="1" y="277"/>
                    <a:pt x="0" y="278"/>
                    <a:pt x="0" y="279"/>
                  </a:cubicBezTo>
                  <a:cubicBezTo>
                    <a:pt x="1" y="279"/>
                    <a:pt x="2" y="279"/>
                    <a:pt x="3" y="279"/>
                  </a:cubicBezTo>
                  <a:cubicBezTo>
                    <a:pt x="6" y="280"/>
                    <a:pt x="8" y="280"/>
                    <a:pt x="10" y="281"/>
                  </a:cubicBezTo>
                  <a:cubicBezTo>
                    <a:pt x="11" y="281"/>
                    <a:pt x="12" y="280"/>
                    <a:pt x="13" y="280"/>
                  </a:cubicBezTo>
                  <a:cubicBezTo>
                    <a:pt x="16" y="280"/>
                    <a:pt x="18" y="279"/>
                    <a:pt x="21" y="280"/>
                  </a:cubicBezTo>
                  <a:cubicBezTo>
                    <a:pt x="26" y="280"/>
                    <a:pt x="28" y="282"/>
                    <a:pt x="30" y="284"/>
                  </a:cubicBezTo>
                  <a:cubicBezTo>
                    <a:pt x="31" y="284"/>
                    <a:pt x="32" y="285"/>
                    <a:pt x="33" y="286"/>
                  </a:cubicBezTo>
                  <a:cubicBezTo>
                    <a:pt x="36" y="287"/>
                    <a:pt x="38" y="287"/>
                    <a:pt x="41" y="287"/>
                  </a:cubicBezTo>
                  <a:cubicBezTo>
                    <a:pt x="43" y="287"/>
                    <a:pt x="46" y="287"/>
                    <a:pt x="49" y="288"/>
                  </a:cubicBezTo>
                  <a:cubicBezTo>
                    <a:pt x="58" y="289"/>
                    <a:pt x="64" y="294"/>
                    <a:pt x="68" y="303"/>
                  </a:cubicBezTo>
                  <a:cubicBezTo>
                    <a:pt x="74" y="319"/>
                    <a:pt x="73" y="339"/>
                    <a:pt x="72" y="357"/>
                  </a:cubicBezTo>
                  <a:cubicBezTo>
                    <a:pt x="71" y="364"/>
                    <a:pt x="71" y="370"/>
                    <a:pt x="71" y="376"/>
                  </a:cubicBezTo>
                  <a:cubicBezTo>
                    <a:pt x="71" y="380"/>
                    <a:pt x="71" y="380"/>
                    <a:pt x="71" y="380"/>
                  </a:cubicBezTo>
                  <a:cubicBezTo>
                    <a:pt x="71" y="395"/>
                    <a:pt x="71" y="409"/>
                    <a:pt x="59" y="420"/>
                  </a:cubicBezTo>
                  <a:cubicBezTo>
                    <a:pt x="63" y="423"/>
                    <a:pt x="67" y="426"/>
                    <a:pt x="70" y="430"/>
                  </a:cubicBezTo>
                  <a:cubicBezTo>
                    <a:pt x="71" y="433"/>
                    <a:pt x="72" y="435"/>
                    <a:pt x="73" y="437"/>
                  </a:cubicBezTo>
                  <a:cubicBezTo>
                    <a:pt x="73" y="439"/>
                    <a:pt x="74" y="440"/>
                    <a:pt x="74" y="441"/>
                  </a:cubicBezTo>
                  <a:cubicBezTo>
                    <a:pt x="76" y="444"/>
                    <a:pt x="77" y="445"/>
                    <a:pt x="79" y="447"/>
                  </a:cubicBezTo>
                  <a:cubicBezTo>
                    <a:pt x="80" y="447"/>
                    <a:pt x="82" y="449"/>
                    <a:pt x="83" y="450"/>
                  </a:cubicBezTo>
                  <a:cubicBezTo>
                    <a:pt x="87" y="453"/>
                    <a:pt x="90" y="459"/>
                    <a:pt x="92" y="464"/>
                  </a:cubicBezTo>
                  <a:cubicBezTo>
                    <a:pt x="97" y="476"/>
                    <a:pt x="100" y="478"/>
                    <a:pt x="104" y="476"/>
                  </a:cubicBezTo>
                  <a:cubicBezTo>
                    <a:pt x="106" y="475"/>
                    <a:pt x="108" y="474"/>
                    <a:pt x="110" y="473"/>
                  </a:cubicBezTo>
                  <a:cubicBezTo>
                    <a:pt x="117" y="469"/>
                    <a:pt x="124" y="466"/>
                    <a:pt x="130" y="469"/>
                  </a:cubicBezTo>
                  <a:cubicBezTo>
                    <a:pt x="134" y="471"/>
                    <a:pt x="138" y="475"/>
                    <a:pt x="140" y="483"/>
                  </a:cubicBezTo>
                  <a:cubicBezTo>
                    <a:pt x="140" y="484"/>
                    <a:pt x="141" y="485"/>
                    <a:pt x="141" y="487"/>
                  </a:cubicBezTo>
                  <a:cubicBezTo>
                    <a:pt x="148" y="504"/>
                    <a:pt x="151" y="513"/>
                    <a:pt x="147" y="517"/>
                  </a:cubicBezTo>
                  <a:cubicBezTo>
                    <a:pt x="144" y="520"/>
                    <a:pt x="142" y="521"/>
                    <a:pt x="140" y="521"/>
                  </a:cubicBezTo>
                  <a:cubicBezTo>
                    <a:pt x="136" y="520"/>
                    <a:pt x="134" y="517"/>
                    <a:pt x="132" y="515"/>
                  </a:cubicBezTo>
                  <a:cubicBezTo>
                    <a:pt x="132" y="515"/>
                    <a:pt x="132" y="514"/>
                    <a:pt x="131" y="514"/>
                  </a:cubicBezTo>
                  <a:cubicBezTo>
                    <a:pt x="130" y="513"/>
                    <a:pt x="129" y="512"/>
                    <a:pt x="129" y="511"/>
                  </a:cubicBezTo>
                  <a:cubicBezTo>
                    <a:pt x="128" y="511"/>
                    <a:pt x="128" y="511"/>
                    <a:pt x="128" y="511"/>
                  </a:cubicBezTo>
                  <a:cubicBezTo>
                    <a:pt x="125" y="512"/>
                    <a:pt x="117" y="516"/>
                    <a:pt x="115" y="517"/>
                  </a:cubicBezTo>
                  <a:cubicBezTo>
                    <a:pt x="115" y="517"/>
                    <a:pt x="115" y="519"/>
                    <a:pt x="115" y="520"/>
                  </a:cubicBezTo>
                  <a:cubicBezTo>
                    <a:pt x="115" y="522"/>
                    <a:pt x="115" y="523"/>
                    <a:pt x="115" y="525"/>
                  </a:cubicBezTo>
                  <a:cubicBezTo>
                    <a:pt x="115" y="531"/>
                    <a:pt x="113" y="538"/>
                    <a:pt x="110" y="542"/>
                  </a:cubicBezTo>
                  <a:cubicBezTo>
                    <a:pt x="108" y="544"/>
                    <a:pt x="107" y="545"/>
                    <a:pt x="106" y="546"/>
                  </a:cubicBezTo>
                  <a:cubicBezTo>
                    <a:pt x="105" y="547"/>
                    <a:pt x="104" y="547"/>
                    <a:pt x="104" y="547"/>
                  </a:cubicBezTo>
                  <a:cubicBezTo>
                    <a:pt x="105" y="548"/>
                    <a:pt x="107" y="548"/>
                    <a:pt x="108" y="549"/>
                  </a:cubicBezTo>
                  <a:cubicBezTo>
                    <a:pt x="112" y="550"/>
                    <a:pt x="116" y="552"/>
                    <a:pt x="119" y="556"/>
                  </a:cubicBezTo>
                  <a:cubicBezTo>
                    <a:pt x="122" y="560"/>
                    <a:pt x="123" y="565"/>
                    <a:pt x="124" y="569"/>
                  </a:cubicBezTo>
                  <a:cubicBezTo>
                    <a:pt x="124" y="574"/>
                    <a:pt x="125" y="576"/>
                    <a:pt x="132" y="576"/>
                  </a:cubicBezTo>
                  <a:cubicBezTo>
                    <a:pt x="134" y="576"/>
                    <a:pt x="136" y="578"/>
                    <a:pt x="136" y="580"/>
                  </a:cubicBezTo>
                  <a:cubicBezTo>
                    <a:pt x="136" y="582"/>
                    <a:pt x="137" y="585"/>
                    <a:pt x="138" y="587"/>
                  </a:cubicBezTo>
                  <a:cubicBezTo>
                    <a:pt x="139" y="590"/>
                    <a:pt x="139" y="593"/>
                    <a:pt x="140" y="596"/>
                  </a:cubicBezTo>
                  <a:cubicBezTo>
                    <a:pt x="144" y="601"/>
                    <a:pt x="146" y="606"/>
                    <a:pt x="148" y="612"/>
                  </a:cubicBezTo>
                  <a:cubicBezTo>
                    <a:pt x="149" y="616"/>
                    <a:pt x="151" y="620"/>
                    <a:pt x="153" y="622"/>
                  </a:cubicBezTo>
                  <a:cubicBezTo>
                    <a:pt x="155" y="624"/>
                    <a:pt x="157" y="624"/>
                    <a:pt x="160" y="624"/>
                  </a:cubicBezTo>
                  <a:cubicBezTo>
                    <a:pt x="162" y="623"/>
                    <a:pt x="164" y="623"/>
                    <a:pt x="166" y="624"/>
                  </a:cubicBezTo>
                  <a:cubicBezTo>
                    <a:pt x="169" y="625"/>
                    <a:pt x="171" y="626"/>
                    <a:pt x="173" y="627"/>
                  </a:cubicBezTo>
                  <a:cubicBezTo>
                    <a:pt x="174" y="628"/>
                    <a:pt x="176" y="629"/>
                    <a:pt x="178" y="630"/>
                  </a:cubicBezTo>
                  <a:cubicBezTo>
                    <a:pt x="177" y="629"/>
                    <a:pt x="177" y="628"/>
                    <a:pt x="177" y="627"/>
                  </a:cubicBezTo>
                  <a:cubicBezTo>
                    <a:pt x="176" y="625"/>
                    <a:pt x="176" y="622"/>
                    <a:pt x="176" y="619"/>
                  </a:cubicBezTo>
                  <a:cubicBezTo>
                    <a:pt x="176" y="615"/>
                    <a:pt x="177" y="611"/>
                    <a:pt x="178" y="608"/>
                  </a:cubicBezTo>
                  <a:cubicBezTo>
                    <a:pt x="179" y="604"/>
                    <a:pt x="180" y="601"/>
                    <a:pt x="180" y="597"/>
                  </a:cubicBezTo>
                  <a:cubicBezTo>
                    <a:pt x="179" y="595"/>
                    <a:pt x="178" y="593"/>
                    <a:pt x="177" y="590"/>
                  </a:cubicBezTo>
                  <a:cubicBezTo>
                    <a:pt x="176" y="586"/>
                    <a:pt x="174" y="582"/>
                    <a:pt x="174" y="578"/>
                  </a:cubicBezTo>
                  <a:cubicBezTo>
                    <a:pt x="174" y="576"/>
                    <a:pt x="174" y="574"/>
                    <a:pt x="174" y="572"/>
                  </a:cubicBezTo>
                  <a:cubicBezTo>
                    <a:pt x="174" y="570"/>
                    <a:pt x="174" y="568"/>
                    <a:pt x="174" y="567"/>
                  </a:cubicBezTo>
                  <a:cubicBezTo>
                    <a:pt x="174" y="566"/>
                    <a:pt x="173" y="565"/>
                    <a:pt x="173" y="564"/>
                  </a:cubicBezTo>
                  <a:cubicBezTo>
                    <a:pt x="172" y="562"/>
                    <a:pt x="171" y="560"/>
                    <a:pt x="172" y="557"/>
                  </a:cubicBezTo>
                  <a:cubicBezTo>
                    <a:pt x="172" y="553"/>
                    <a:pt x="173" y="549"/>
                    <a:pt x="175" y="546"/>
                  </a:cubicBezTo>
                  <a:cubicBezTo>
                    <a:pt x="176" y="544"/>
                    <a:pt x="177" y="543"/>
                    <a:pt x="177" y="541"/>
                  </a:cubicBezTo>
                  <a:cubicBezTo>
                    <a:pt x="177" y="539"/>
                    <a:pt x="178" y="538"/>
                    <a:pt x="178" y="536"/>
                  </a:cubicBezTo>
                  <a:cubicBezTo>
                    <a:pt x="179" y="527"/>
                    <a:pt x="180" y="522"/>
                    <a:pt x="187" y="513"/>
                  </a:cubicBezTo>
                  <a:cubicBezTo>
                    <a:pt x="191" y="508"/>
                    <a:pt x="193" y="503"/>
                    <a:pt x="196" y="496"/>
                  </a:cubicBezTo>
                  <a:cubicBezTo>
                    <a:pt x="196" y="492"/>
                    <a:pt x="197" y="487"/>
                    <a:pt x="198" y="482"/>
                  </a:cubicBezTo>
                  <a:cubicBezTo>
                    <a:pt x="200" y="466"/>
                    <a:pt x="202" y="447"/>
                    <a:pt x="220" y="441"/>
                  </a:cubicBezTo>
                  <a:cubicBezTo>
                    <a:pt x="225" y="439"/>
                    <a:pt x="230" y="438"/>
                    <a:pt x="235" y="437"/>
                  </a:cubicBezTo>
                  <a:cubicBezTo>
                    <a:pt x="243" y="435"/>
                    <a:pt x="251" y="433"/>
                    <a:pt x="257" y="430"/>
                  </a:cubicBezTo>
                  <a:cubicBezTo>
                    <a:pt x="268" y="424"/>
                    <a:pt x="277" y="416"/>
                    <a:pt x="284" y="408"/>
                  </a:cubicBezTo>
                  <a:cubicBezTo>
                    <a:pt x="290" y="401"/>
                    <a:pt x="301" y="390"/>
                    <a:pt x="307" y="385"/>
                  </a:cubicBezTo>
                  <a:cubicBezTo>
                    <a:pt x="319" y="377"/>
                    <a:pt x="336" y="383"/>
                    <a:pt x="342" y="386"/>
                  </a:cubicBezTo>
                  <a:cubicBezTo>
                    <a:pt x="356" y="392"/>
                    <a:pt x="365" y="388"/>
                    <a:pt x="379" y="382"/>
                  </a:cubicBezTo>
                  <a:cubicBezTo>
                    <a:pt x="380" y="382"/>
                    <a:pt x="380" y="382"/>
                    <a:pt x="380" y="382"/>
                  </a:cubicBezTo>
                  <a:cubicBezTo>
                    <a:pt x="390" y="378"/>
                    <a:pt x="390" y="377"/>
                    <a:pt x="389" y="364"/>
                  </a:cubicBezTo>
                  <a:cubicBezTo>
                    <a:pt x="389" y="362"/>
                    <a:pt x="389" y="360"/>
                    <a:pt x="389" y="359"/>
                  </a:cubicBezTo>
                  <a:cubicBezTo>
                    <a:pt x="389" y="359"/>
                    <a:pt x="389" y="359"/>
                    <a:pt x="389" y="359"/>
                  </a:cubicBezTo>
                  <a:cubicBezTo>
                    <a:pt x="389" y="359"/>
                    <a:pt x="388" y="358"/>
                    <a:pt x="387" y="358"/>
                  </a:cubicBezTo>
                  <a:cubicBezTo>
                    <a:pt x="386" y="356"/>
                    <a:pt x="384" y="355"/>
                    <a:pt x="382" y="355"/>
                  </a:cubicBezTo>
                  <a:cubicBezTo>
                    <a:pt x="379" y="354"/>
                    <a:pt x="376" y="353"/>
                    <a:pt x="373" y="351"/>
                  </a:cubicBezTo>
                  <a:cubicBezTo>
                    <a:pt x="372" y="349"/>
                    <a:pt x="371" y="347"/>
                    <a:pt x="373" y="345"/>
                  </a:cubicBezTo>
                  <a:cubicBezTo>
                    <a:pt x="373" y="344"/>
                    <a:pt x="374" y="344"/>
                    <a:pt x="374" y="344"/>
                  </a:cubicBezTo>
                  <a:cubicBezTo>
                    <a:pt x="370" y="332"/>
                    <a:pt x="371" y="322"/>
                    <a:pt x="371" y="311"/>
                  </a:cubicBezTo>
                  <a:cubicBezTo>
                    <a:pt x="372" y="305"/>
                    <a:pt x="372" y="305"/>
                    <a:pt x="372" y="305"/>
                  </a:cubicBezTo>
                  <a:cubicBezTo>
                    <a:pt x="372" y="299"/>
                    <a:pt x="375" y="295"/>
                    <a:pt x="378" y="291"/>
                  </a:cubicBezTo>
                  <a:cubicBezTo>
                    <a:pt x="379" y="290"/>
                    <a:pt x="380" y="288"/>
                    <a:pt x="381" y="286"/>
                  </a:cubicBezTo>
                  <a:cubicBezTo>
                    <a:pt x="385" y="279"/>
                    <a:pt x="385" y="270"/>
                    <a:pt x="385" y="261"/>
                  </a:cubicBezTo>
                  <a:cubicBezTo>
                    <a:pt x="385" y="258"/>
                    <a:pt x="385" y="255"/>
                    <a:pt x="385" y="252"/>
                  </a:cubicBezTo>
                  <a:cubicBezTo>
                    <a:pt x="385" y="246"/>
                    <a:pt x="384" y="242"/>
                    <a:pt x="382" y="237"/>
                  </a:cubicBezTo>
                  <a:cubicBezTo>
                    <a:pt x="381" y="234"/>
                    <a:pt x="379" y="231"/>
                    <a:pt x="378" y="228"/>
                  </a:cubicBezTo>
                  <a:cubicBezTo>
                    <a:pt x="376" y="219"/>
                    <a:pt x="379" y="214"/>
                    <a:pt x="383" y="208"/>
                  </a:cubicBezTo>
                  <a:cubicBezTo>
                    <a:pt x="384" y="207"/>
                    <a:pt x="384" y="206"/>
                    <a:pt x="385" y="204"/>
                  </a:cubicBezTo>
                  <a:cubicBezTo>
                    <a:pt x="387" y="200"/>
                    <a:pt x="389" y="197"/>
                    <a:pt x="390" y="193"/>
                  </a:cubicBezTo>
                  <a:cubicBezTo>
                    <a:pt x="395" y="182"/>
                    <a:pt x="400" y="171"/>
                    <a:pt x="409" y="164"/>
                  </a:cubicBezTo>
                  <a:cubicBezTo>
                    <a:pt x="412" y="162"/>
                    <a:pt x="414" y="161"/>
                    <a:pt x="417" y="161"/>
                  </a:cubicBezTo>
                  <a:cubicBezTo>
                    <a:pt x="419" y="160"/>
                    <a:pt x="422" y="159"/>
                    <a:pt x="423" y="157"/>
                  </a:cubicBezTo>
                  <a:cubicBezTo>
                    <a:pt x="427" y="155"/>
                    <a:pt x="431" y="151"/>
                    <a:pt x="434" y="148"/>
                  </a:cubicBezTo>
                  <a:cubicBezTo>
                    <a:pt x="437" y="145"/>
                    <a:pt x="440" y="142"/>
                    <a:pt x="442" y="140"/>
                  </a:cubicBezTo>
                  <a:cubicBezTo>
                    <a:pt x="444" y="138"/>
                    <a:pt x="446" y="137"/>
                    <a:pt x="448" y="136"/>
                  </a:cubicBezTo>
                  <a:cubicBezTo>
                    <a:pt x="455" y="131"/>
                    <a:pt x="460" y="128"/>
                    <a:pt x="461" y="121"/>
                  </a:cubicBezTo>
                  <a:cubicBezTo>
                    <a:pt x="459" y="120"/>
                    <a:pt x="458" y="119"/>
                    <a:pt x="458" y="117"/>
                  </a:cubicBezTo>
                  <a:cubicBezTo>
                    <a:pt x="458" y="115"/>
                    <a:pt x="459" y="114"/>
                    <a:pt x="461" y="113"/>
                  </a:cubicBezTo>
                  <a:cubicBezTo>
                    <a:pt x="461" y="112"/>
                    <a:pt x="460" y="111"/>
                    <a:pt x="460" y="111"/>
                  </a:cubicBezTo>
                  <a:cubicBezTo>
                    <a:pt x="456" y="107"/>
                    <a:pt x="446" y="108"/>
                    <a:pt x="437" y="108"/>
                  </a:cubicBezTo>
                  <a:cubicBezTo>
                    <a:pt x="431" y="108"/>
                    <a:pt x="425" y="109"/>
                    <a:pt x="420" y="108"/>
                  </a:cubicBezTo>
                  <a:cubicBezTo>
                    <a:pt x="409" y="106"/>
                    <a:pt x="393" y="104"/>
                    <a:pt x="383" y="95"/>
                  </a:cubicBezTo>
                  <a:cubicBezTo>
                    <a:pt x="375" y="88"/>
                    <a:pt x="372" y="88"/>
                    <a:pt x="361" y="90"/>
                  </a:cubicBezTo>
                  <a:cubicBezTo>
                    <a:pt x="357" y="91"/>
                    <a:pt x="353" y="92"/>
                    <a:pt x="349" y="93"/>
                  </a:cubicBezTo>
                  <a:cubicBezTo>
                    <a:pt x="345" y="94"/>
                    <a:pt x="340" y="95"/>
                    <a:pt x="335" y="96"/>
                  </a:cubicBezTo>
                  <a:cubicBezTo>
                    <a:pt x="334" y="96"/>
                    <a:pt x="333" y="96"/>
                    <a:pt x="332" y="96"/>
                  </a:cubicBezTo>
                  <a:cubicBezTo>
                    <a:pt x="329" y="97"/>
                    <a:pt x="327" y="97"/>
                    <a:pt x="325" y="98"/>
                  </a:cubicBezTo>
                  <a:cubicBezTo>
                    <a:pt x="324" y="98"/>
                    <a:pt x="323" y="100"/>
                    <a:pt x="322" y="102"/>
                  </a:cubicBezTo>
                  <a:cubicBezTo>
                    <a:pt x="321" y="105"/>
                    <a:pt x="320" y="108"/>
                    <a:pt x="317" y="110"/>
                  </a:cubicBezTo>
                  <a:cubicBezTo>
                    <a:pt x="311" y="113"/>
                    <a:pt x="306" y="111"/>
                    <a:pt x="303" y="109"/>
                  </a:cubicBezTo>
                  <a:cubicBezTo>
                    <a:pt x="300" y="108"/>
                    <a:pt x="298" y="107"/>
                    <a:pt x="296" y="108"/>
                  </a:cubicBezTo>
                  <a:cubicBezTo>
                    <a:pt x="294" y="109"/>
                    <a:pt x="292" y="112"/>
                    <a:pt x="290" y="115"/>
                  </a:cubicBezTo>
                  <a:cubicBezTo>
                    <a:pt x="288" y="118"/>
                    <a:pt x="286" y="120"/>
                    <a:pt x="284" y="122"/>
                  </a:cubicBezTo>
                  <a:cubicBezTo>
                    <a:pt x="280" y="125"/>
                    <a:pt x="277" y="127"/>
                    <a:pt x="274" y="129"/>
                  </a:cubicBezTo>
                  <a:cubicBezTo>
                    <a:pt x="272" y="130"/>
                    <a:pt x="270" y="131"/>
                    <a:pt x="268" y="132"/>
                  </a:cubicBezTo>
                  <a:cubicBezTo>
                    <a:pt x="267" y="133"/>
                    <a:pt x="265" y="133"/>
                    <a:pt x="263" y="132"/>
                  </a:cubicBezTo>
                  <a:cubicBezTo>
                    <a:pt x="262" y="131"/>
                    <a:pt x="261" y="129"/>
                    <a:pt x="262" y="127"/>
                  </a:cubicBezTo>
                  <a:cubicBezTo>
                    <a:pt x="263" y="124"/>
                    <a:pt x="262" y="120"/>
                    <a:pt x="261" y="116"/>
                  </a:cubicBezTo>
                  <a:cubicBezTo>
                    <a:pt x="261" y="112"/>
                    <a:pt x="260" y="108"/>
                    <a:pt x="261" y="103"/>
                  </a:cubicBezTo>
                  <a:cubicBezTo>
                    <a:pt x="262" y="96"/>
                    <a:pt x="268" y="93"/>
                    <a:pt x="273" y="90"/>
                  </a:cubicBezTo>
                  <a:cubicBezTo>
                    <a:pt x="276" y="88"/>
                    <a:pt x="279" y="86"/>
                    <a:pt x="281" y="83"/>
                  </a:cubicBezTo>
                  <a:cubicBezTo>
                    <a:pt x="284" y="78"/>
                    <a:pt x="280" y="72"/>
                    <a:pt x="274" y="65"/>
                  </a:cubicBezTo>
                  <a:cubicBezTo>
                    <a:pt x="273" y="64"/>
                    <a:pt x="272" y="63"/>
                    <a:pt x="272" y="62"/>
                  </a:cubicBezTo>
                  <a:cubicBezTo>
                    <a:pt x="269" y="58"/>
                    <a:pt x="268" y="55"/>
                    <a:pt x="267" y="52"/>
                  </a:cubicBezTo>
                  <a:cubicBezTo>
                    <a:pt x="267" y="51"/>
                    <a:pt x="267" y="49"/>
                    <a:pt x="266" y="47"/>
                  </a:cubicBezTo>
                  <a:cubicBezTo>
                    <a:pt x="265" y="45"/>
                    <a:pt x="264" y="44"/>
                    <a:pt x="262" y="43"/>
                  </a:cubicBezTo>
                  <a:cubicBezTo>
                    <a:pt x="261" y="42"/>
                    <a:pt x="259" y="41"/>
                    <a:pt x="257" y="39"/>
                  </a:cubicBezTo>
                  <a:cubicBezTo>
                    <a:pt x="254" y="37"/>
                    <a:pt x="253" y="35"/>
                    <a:pt x="251" y="33"/>
                  </a:cubicBezTo>
                  <a:cubicBezTo>
                    <a:pt x="248" y="29"/>
                    <a:pt x="247" y="27"/>
                    <a:pt x="240" y="25"/>
                  </a:cubicBezTo>
                  <a:cubicBezTo>
                    <a:pt x="239" y="25"/>
                    <a:pt x="237" y="25"/>
                    <a:pt x="235" y="24"/>
                  </a:cubicBezTo>
                  <a:cubicBezTo>
                    <a:pt x="232" y="24"/>
                    <a:pt x="228" y="24"/>
                    <a:pt x="226" y="22"/>
                  </a:cubicBezTo>
                  <a:cubicBezTo>
                    <a:pt x="222" y="20"/>
                    <a:pt x="220" y="17"/>
                    <a:pt x="218" y="15"/>
                  </a:cubicBezTo>
                  <a:cubicBezTo>
                    <a:pt x="218" y="14"/>
                    <a:pt x="217" y="13"/>
                    <a:pt x="217" y="13"/>
                  </a:cubicBezTo>
                  <a:cubicBezTo>
                    <a:pt x="211" y="8"/>
                    <a:pt x="200" y="6"/>
                    <a:pt x="191" y="4"/>
                  </a:cubicBezTo>
                  <a:cubicBezTo>
                    <a:pt x="188" y="4"/>
                    <a:pt x="186" y="3"/>
                    <a:pt x="183" y="3"/>
                  </a:cubicBezTo>
                  <a:cubicBezTo>
                    <a:pt x="177" y="1"/>
                    <a:pt x="170" y="0"/>
                    <a:pt x="164" y="0"/>
                  </a:cubicBezTo>
                  <a:cubicBezTo>
                    <a:pt x="165" y="5"/>
                    <a:pt x="163" y="11"/>
                    <a:pt x="16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0518E839-8907-4941-AE9E-4C987227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528"/>
              <a:ext cx="509" cy="281"/>
            </a:xfrm>
            <a:custGeom>
              <a:avLst/>
              <a:gdLst>
                <a:gd name="T0" fmla="*/ 271 w 271"/>
                <a:gd name="T1" fmla="*/ 50 h 150"/>
                <a:gd name="T2" fmla="*/ 261 w 271"/>
                <a:gd name="T3" fmla="*/ 42 h 150"/>
                <a:gd name="T4" fmla="*/ 260 w 271"/>
                <a:gd name="T5" fmla="*/ 35 h 150"/>
                <a:gd name="T6" fmla="*/ 261 w 271"/>
                <a:gd name="T7" fmla="*/ 33 h 150"/>
                <a:gd name="T8" fmla="*/ 251 w 271"/>
                <a:gd name="T9" fmla="*/ 30 h 150"/>
                <a:gd name="T10" fmla="*/ 242 w 271"/>
                <a:gd name="T11" fmla="*/ 29 h 150"/>
                <a:gd name="T12" fmla="*/ 222 w 271"/>
                <a:gd name="T13" fmla="*/ 25 h 150"/>
                <a:gd name="T14" fmla="*/ 212 w 271"/>
                <a:gd name="T15" fmla="*/ 26 h 150"/>
                <a:gd name="T16" fmla="*/ 200 w 271"/>
                <a:gd name="T17" fmla="*/ 32 h 150"/>
                <a:gd name="T18" fmla="*/ 191 w 271"/>
                <a:gd name="T19" fmla="*/ 29 h 150"/>
                <a:gd name="T20" fmla="*/ 173 w 271"/>
                <a:gd name="T21" fmla="*/ 25 h 150"/>
                <a:gd name="T22" fmla="*/ 162 w 271"/>
                <a:gd name="T23" fmla="*/ 21 h 150"/>
                <a:gd name="T24" fmla="*/ 165 w 271"/>
                <a:gd name="T25" fmla="*/ 29 h 150"/>
                <a:gd name="T26" fmla="*/ 164 w 271"/>
                <a:gd name="T27" fmla="*/ 37 h 150"/>
                <a:gd name="T28" fmla="*/ 162 w 271"/>
                <a:gd name="T29" fmla="*/ 38 h 150"/>
                <a:gd name="T30" fmla="*/ 156 w 271"/>
                <a:gd name="T31" fmla="*/ 50 h 150"/>
                <a:gd name="T32" fmla="*/ 141 w 271"/>
                <a:gd name="T33" fmla="*/ 66 h 150"/>
                <a:gd name="T34" fmla="*/ 138 w 271"/>
                <a:gd name="T35" fmla="*/ 56 h 150"/>
                <a:gd name="T36" fmla="*/ 113 w 271"/>
                <a:gd name="T37" fmla="*/ 55 h 150"/>
                <a:gd name="T38" fmla="*/ 107 w 271"/>
                <a:gd name="T39" fmla="*/ 54 h 150"/>
                <a:gd name="T40" fmla="*/ 91 w 271"/>
                <a:gd name="T41" fmla="*/ 44 h 150"/>
                <a:gd name="T42" fmla="*/ 84 w 271"/>
                <a:gd name="T43" fmla="*/ 35 h 150"/>
                <a:gd name="T44" fmla="*/ 86 w 271"/>
                <a:gd name="T45" fmla="*/ 29 h 150"/>
                <a:gd name="T46" fmla="*/ 87 w 271"/>
                <a:gd name="T47" fmla="*/ 26 h 150"/>
                <a:gd name="T48" fmla="*/ 102 w 271"/>
                <a:gd name="T49" fmla="*/ 12 h 150"/>
                <a:gd name="T50" fmla="*/ 70 w 271"/>
                <a:gd name="T51" fmla="*/ 11 h 150"/>
                <a:gd name="T52" fmla="*/ 55 w 271"/>
                <a:gd name="T53" fmla="*/ 28 h 150"/>
                <a:gd name="T54" fmla="*/ 34 w 271"/>
                <a:gd name="T55" fmla="*/ 29 h 150"/>
                <a:gd name="T56" fmla="*/ 24 w 271"/>
                <a:gd name="T57" fmla="*/ 23 h 150"/>
                <a:gd name="T58" fmla="*/ 18 w 271"/>
                <a:gd name="T59" fmla="*/ 18 h 150"/>
                <a:gd name="T60" fmla="*/ 15 w 271"/>
                <a:gd name="T61" fmla="*/ 41 h 150"/>
                <a:gd name="T62" fmla="*/ 0 w 271"/>
                <a:gd name="T63" fmla="*/ 53 h 150"/>
                <a:gd name="T64" fmla="*/ 4 w 271"/>
                <a:gd name="T65" fmla="*/ 56 h 150"/>
                <a:gd name="T66" fmla="*/ 11 w 271"/>
                <a:gd name="T67" fmla="*/ 72 h 150"/>
                <a:gd name="T68" fmla="*/ 14 w 271"/>
                <a:gd name="T69" fmla="*/ 101 h 150"/>
                <a:gd name="T70" fmla="*/ 15 w 271"/>
                <a:gd name="T71" fmla="*/ 106 h 150"/>
                <a:gd name="T72" fmla="*/ 25 w 271"/>
                <a:gd name="T73" fmla="*/ 110 h 150"/>
                <a:gd name="T74" fmla="*/ 42 w 271"/>
                <a:gd name="T75" fmla="*/ 111 h 150"/>
                <a:gd name="T76" fmla="*/ 45 w 271"/>
                <a:gd name="T77" fmla="*/ 104 h 150"/>
                <a:gd name="T78" fmla="*/ 81 w 271"/>
                <a:gd name="T79" fmla="*/ 90 h 150"/>
                <a:gd name="T80" fmla="*/ 112 w 271"/>
                <a:gd name="T81" fmla="*/ 81 h 150"/>
                <a:gd name="T82" fmla="*/ 118 w 271"/>
                <a:gd name="T83" fmla="*/ 86 h 150"/>
                <a:gd name="T84" fmla="*/ 115 w 271"/>
                <a:gd name="T85" fmla="*/ 101 h 150"/>
                <a:gd name="T86" fmla="*/ 112 w 271"/>
                <a:gd name="T87" fmla="*/ 106 h 150"/>
                <a:gd name="T88" fmla="*/ 110 w 271"/>
                <a:gd name="T89" fmla="*/ 124 h 150"/>
                <a:gd name="T90" fmla="*/ 120 w 271"/>
                <a:gd name="T91" fmla="*/ 146 h 150"/>
                <a:gd name="T92" fmla="*/ 121 w 271"/>
                <a:gd name="T93" fmla="*/ 148 h 150"/>
                <a:gd name="T94" fmla="*/ 137 w 271"/>
                <a:gd name="T95" fmla="*/ 136 h 150"/>
                <a:gd name="T96" fmla="*/ 151 w 271"/>
                <a:gd name="T97" fmla="*/ 132 h 150"/>
                <a:gd name="T98" fmla="*/ 156 w 271"/>
                <a:gd name="T99" fmla="*/ 122 h 150"/>
                <a:gd name="T100" fmla="*/ 190 w 271"/>
                <a:gd name="T101" fmla="*/ 109 h 150"/>
                <a:gd name="T102" fmla="*/ 198 w 271"/>
                <a:gd name="T103" fmla="*/ 109 h 150"/>
                <a:gd name="T104" fmla="*/ 211 w 271"/>
                <a:gd name="T105" fmla="*/ 101 h 150"/>
                <a:gd name="T106" fmla="*/ 224 w 271"/>
                <a:gd name="T107" fmla="*/ 100 h 150"/>
                <a:gd name="T108" fmla="*/ 228 w 271"/>
                <a:gd name="T109" fmla="*/ 91 h 150"/>
                <a:gd name="T110" fmla="*/ 263 w 271"/>
                <a:gd name="T111" fmla="*/ 89 h 150"/>
                <a:gd name="T112" fmla="*/ 267 w 271"/>
                <a:gd name="T113" fmla="*/ 90 h 150"/>
                <a:gd name="T114" fmla="*/ 269 w 271"/>
                <a:gd name="T115" fmla="*/ 84 h 150"/>
                <a:gd name="T116" fmla="*/ 269 w 271"/>
                <a:gd name="T117" fmla="*/ 75 h 150"/>
                <a:gd name="T118" fmla="*/ 269 w 271"/>
                <a:gd name="T119" fmla="*/ 5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150">
                  <a:moveTo>
                    <a:pt x="269" y="56"/>
                  </a:moveTo>
                  <a:cubicBezTo>
                    <a:pt x="271" y="54"/>
                    <a:pt x="271" y="53"/>
                    <a:pt x="271" y="50"/>
                  </a:cubicBezTo>
                  <a:cubicBezTo>
                    <a:pt x="270" y="45"/>
                    <a:pt x="268" y="45"/>
                    <a:pt x="263" y="43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59" y="42"/>
                    <a:pt x="258" y="41"/>
                    <a:pt x="258" y="39"/>
                  </a:cubicBezTo>
                  <a:cubicBezTo>
                    <a:pt x="258" y="38"/>
                    <a:pt x="258" y="36"/>
                    <a:pt x="260" y="35"/>
                  </a:cubicBezTo>
                  <a:cubicBezTo>
                    <a:pt x="261" y="34"/>
                    <a:pt x="261" y="33"/>
                    <a:pt x="261" y="33"/>
                  </a:cubicBezTo>
                  <a:cubicBezTo>
                    <a:pt x="261" y="33"/>
                    <a:pt x="261" y="33"/>
                    <a:pt x="261" y="33"/>
                  </a:cubicBezTo>
                  <a:cubicBezTo>
                    <a:pt x="261" y="32"/>
                    <a:pt x="260" y="31"/>
                    <a:pt x="260" y="30"/>
                  </a:cubicBezTo>
                  <a:cubicBezTo>
                    <a:pt x="257" y="32"/>
                    <a:pt x="254" y="31"/>
                    <a:pt x="251" y="30"/>
                  </a:cubicBezTo>
                  <a:cubicBezTo>
                    <a:pt x="250" y="30"/>
                    <a:pt x="249" y="29"/>
                    <a:pt x="248" y="29"/>
                  </a:cubicBezTo>
                  <a:cubicBezTo>
                    <a:pt x="246" y="29"/>
                    <a:pt x="244" y="29"/>
                    <a:pt x="242" y="29"/>
                  </a:cubicBezTo>
                  <a:cubicBezTo>
                    <a:pt x="237" y="29"/>
                    <a:pt x="233" y="29"/>
                    <a:pt x="228" y="28"/>
                  </a:cubicBezTo>
                  <a:cubicBezTo>
                    <a:pt x="225" y="27"/>
                    <a:pt x="223" y="26"/>
                    <a:pt x="222" y="25"/>
                  </a:cubicBezTo>
                  <a:cubicBezTo>
                    <a:pt x="220" y="24"/>
                    <a:pt x="220" y="24"/>
                    <a:pt x="216" y="25"/>
                  </a:cubicBezTo>
                  <a:cubicBezTo>
                    <a:pt x="215" y="26"/>
                    <a:pt x="214" y="26"/>
                    <a:pt x="212" y="26"/>
                  </a:cubicBezTo>
                  <a:cubicBezTo>
                    <a:pt x="210" y="27"/>
                    <a:pt x="207" y="29"/>
                    <a:pt x="204" y="29"/>
                  </a:cubicBezTo>
                  <a:cubicBezTo>
                    <a:pt x="203" y="31"/>
                    <a:pt x="202" y="32"/>
                    <a:pt x="200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3" y="32"/>
                    <a:pt x="191" y="31"/>
                    <a:pt x="191" y="29"/>
                  </a:cubicBezTo>
                  <a:cubicBezTo>
                    <a:pt x="186" y="29"/>
                    <a:pt x="181" y="27"/>
                    <a:pt x="175" y="2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0" y="24"/>
                    <a:pt x="168" y="24"/>
                  </a:cubicBezTo>
                  <a:cubicBezTo>
                    <a:pt x="167" y="23"/>
                    <a:pt x="163" y="21"/>
                    <a:pt x="162" y="21"/>
                  </a:cubicBezTo>
                  <a:cubicBezTo>
                    <a:pt x="162" y="21"/>
                    <a:pt x="162" y="22"/>
                    <a:pt x="162" y="22"/>
                  </a:cubicBezTo>
                  <a:cubicBezTo>
                    <a:pt x="162" y="25"/>
                    <a:pt x="164" y="28"/>
                    <a:pt x="165" y="29"/>
                  </a:cubicBezTo>
                  <a:cubicBezTo>
                    <a:pt x="167" y="30"/>
                    <a:pt x="167" y="32"/>
                    <a:pt x="167" y="34"/>
                  </a:cubicBezTo>
                  <a:cubicBezTo>
                    <a:pt x="167" y="35"/>
                    <a:pt x="165" y="36"/>
                    <a:pt x="164" y="37"/>
                  </a:cubicBezTo>
                  <a:cubicBezTo>
                    <a:pt x="163" y="37"/>
                    <a:pt x="162" y="37"/>
                    <a:pt x="161" y="37"/>
                  </a:cubicBezTo>
                  <a:cubicBezTo>
                    <a:pt x="161" y="38"/>
                    <a:pt x="161" y="38"/>
                    <a:pt x="162" y="38"/>
                  </a:cubicBezTo>
                  <a:cubicBezTo>
                    <a:pt x="162" y="40"/>
                    <a:pt x="161" y="41"/>
                    <a:pt x="160" y="42"/>
                  </a:cubicBezTo>
                  <a:cubicBezTo>
                    <a:pt x="158" y="43"/>
                    <a:pt x="157" y="46"/>
                    <a:pt x="156" y="50"/>
                  </a:cubicBezTo>
                  <a:cubicBezTo>
                    <a:pt x="155" y="55"/>
                    <a:pt x="154" y="62"/>
                    <a:pt x="144" y="66"/>
                  </a:cubicBezTo>
                  <a:cubicBezTo>
                    <a:pt x="143" y="67"/>
                    <a:pt x="142" y="67"/>
                    <a:pt x="141" y="66"/>
                  </a:cubicBezTo>
                  <a:cubicBezTo>
                    <a:pt x="140" y="65"/>
                    <a:pt x="139" y="64"/>
                    <a:pt x="139" y="63"/>
                  </a:cubicBezTo>
                  <a:cubicBezTo>
                    <a:pt x="138" y="61"/>
                    <a:pt x="138" y="58"/>
                    <a:pt x="138" y="56"/>
                  </a:cubicBezTo>
                  <a:cubicBezTo>
                    <a:pt x="138" y="51"/>
                    <a:pt x="138" y="49"/>
                    <a:pt x="134" y="48"/>
                  </a:cubicBezTo>
                  <a:cubicBezTo>
                    <a:pt x="128" y="46"/>
                    <a:pt x="119" y="50"/>
                    <a:pt x="113" y="55"/>
                  </a:cubicBezTo>
                  <a:cubicBezTo>
                    <a:pt x="112" y="56"/>
                    <a:pt x="111" y="56"/>
                    <a:pt x="110" y="56"/>
                  </a:cubicBezTo>
                  <a:cubicBezTo>
                    <a:pt x="108" y="56"/>
                    <a:pt x="107" y="55"/>
                    <a:pt x="107" y="54"/>
                  </a:cubicBezTo>
                  <a:cubicBezTo>
                    <a:pt x="105" y="50"/>
                    <a:pt x="100" y="47"/>
                    <a:pt x="96" y="46"/>
                  </a:cubicBezTo>
                  <a:cubicBezTo>
                    <a:pt x="94" y="45"/>
                    <a:pt x="93" y="44"/>
                    <a:pt x="91" y="44"/>
                  </a:cubicBezTo>
                  <a:cubicBezTo>
                    <a:pt x="87" y="43"/>
                    <a:pt x="84" y="42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4"/>
                    <a:pt x="84" y="33"/>
                    <a:pt x="85" y="32"/>
                  </a:cubicBezTo>
                  <a:cubicBezTo>
                    <a:pt x="85" y="32"/>
                    <a:pt x="85" y="30"/>
                    <a:pt x="86" y="29"/>
                  </a:cubicBezTo>
                  <a:cubicBezTo>
                    <a:pt x="86" y="28"/>
                    <a:pt x="87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3"/>
                    <a:pt x="93" y="20"/>
                    <a:pt x="95" y="18"/>
                  </a:cubicBezTo>
                  <a:cubicBezTo>
                    <a:pt x="98" y="16"/>
                    <a:pt x="101" y="14"/>
                    <a:pt x="102" y="12"/>
                  </a:cubicBezTo>
                  <a:cubicBezTo>
                    <a:pt x="102" y="11"/>
                    <a:pt x="100" y="5"/>
                    <a:pt x="98" y="4"/>
                  </a:cubicBezTo>
                  <a:cubicBezTo>
                    <a:pt x="93" y="0"/>
                    <a:pt x="75" y="6"/>
                    <a:pt x="70" y="11"/>
                  </a:cubicBezTo>
                  <a:cubicBezTo>
                    <a:pt x="68" y="12"/>
                    <a:pt x="66" y="15"/>
                    <a:pt x="65" y="18"/>
                  </a:cubicBezTo>
                  <a:cubicBezTo>
                    <a:pt x="62" y="22"/>
                    <a:pt x="59" y="26"/>
                    <a:pt x="55" y="28"/>
                  </a:cubicBezTo>
                  <a:cubicBezTo>
                    <a:pt x="49" y="32"/>
                    <a:pt x="43" y="30"/>
                    <a:pt x="36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2" y="29"/>
                    <a:pt x="30" y="29"/>
                    <a:pt x="28" y="28"/>
                  </a:cubicBezTo>
                  <a:cubicBezTo>
                    <a:pt x="25" y="27"/>
                    <a:pt x="24" y="24"/>
                    <a:pt x="24" y="23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2" y="20"/>
                    <a:pt x="20" y="18"/>
                    <a:pt x="18" y="18"/>
                  </a:cubicBezTo>
                  <a:cubicBezTo>
                    <a:pt x="15" y="19"/>
                    <a:pt x="15" y="22"/>
                    <a:pt x="16" y="31"/>
                  </a:cubicBezTo>
                  <a:cubicBezTo>
                    <a:pt x="16" y="35"/>
                    <a:pt x="16" y="38"/>
                    <a:pt x="15" y="41"/>
                  </a:cubicBezTo>
                  <a:cubicBezTo>
                    <a:pt x="14" y="43"/>
                    <a:pt x="11" y="46"/>
                    <a:pt x="6" y="49"/>
                  </a:cubicBezTo>
                  <a:cubicBezTo>
                    <a:pt x="5" y="50"/>
                    <a:pt x="2" y="52"/>
                    <a:pt x="0" y="53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3" y="54"/>
                    <a:pt x="4" y="56"/>
                  </a:cubicBezTo>
                  <a:cubicBezTo>
                    <a:pt x="4" y="57"/>
                    <a:pt x="4" y="59"/>
                    <a:pt x="3" y="60"/>
                  </a:cubicBezTo>
                  <a:cubicBezTo>
                    <a:pt x="1" y="62"/>
                    <a:pt x="3" y="65"/>
                    <a:pt x="11" y="72"/>
                  </a:cubicBezTo>
                  <a:cubicBezTo>
                    <a:pt x="15" y="76"/>
                    <a:pt x="19" y="80"/>
                    <a:pt x="21" y="84"/>
                  </a:cubicBezTo>
                  <a:cubicBezTo>
                    <a:pt x="24" y="94"/>
                    <a:pt x="18" y="98"/>
                    <a:pt x="14" y="101"/>
                  </a:cubicBezTo>
                  <a:cubicBezTo>
                    <a:pt x="14" y="102"/>
                    <a:pt x="13" y="102"/>
                    <a:pt x="13" y="103"/>
                  </a:cubicBezTo>
                  <a:cubicBezTo>
                    <a:pt x="14" y="103"/>
                    <a:pt x="15" y="105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cubicBezTo>
                    <a:pt x="17" y="109"/>
                    <a:pt x="20" y="110"/>
                    <a:pt x="25" y="110"/>
                  </a:cubicBezTo>
                  <a:cubicBezTo>
                    <a:pt x="25" y="110"/>
                    <a:pt x="26" y="110"/>
                    <a:pt x="26" y="110"/>
                  </a:cubicBezTo>
                  <a:cubicBezTo>
                    <a:pt x="30" y="111"/>
                    <a:pt x="39" y="113"/>
                    <a:pt x="42" y="111"/>
                  </a:cubicBezTo>
                  <a:cubicBezTo>
                    <a:pt x="42" y="111"/>
                    <a:pt x="42" y="110"/>
                    <a:pt x="42" y="109"/>
                  </a:cubicBezTo>
                  <a:cubicBezTo>
                    <a:pt x="43" y="108"/>
                    <a:pt x="43" y="106"/>
                    <a:pt x="45" y="104"/>
                  </a:cubicBezTo>
                  <a:cubicBezTo>
                    <a:pt x="51" y="98"/>
                    <a:pt x="59" y="96"/>
                    <a:pt x="67" y="95"/>
                  </a:cubicBezTo>
                  <a:cubicBezTo>
                    <a:pt x="72" y="94"/>
                    <a:pt x="77" y="93"/>
                    <a:pt x="81" y="90"/>
                  </a:cubicBezTo>
                  <a:cubicBezTo>
                    <a:pt x="83" y="89"/>
                    <a:pt x="84" y="88"/>
                    <a:pt x="86" y="87"/>
                  </a:cubicBezTo>
                  <a:cubicBezTo>
                    <a:pt x="93" y="82"/>
                    <a:pt x="99" y="78"/>
                    <a:pt x="112" y="81"/>
                  </a:cubicBezTo>
                  <a:cubicBezTo>
                    <a:pt x="113" y="81"/>
                    <a:pt x="114" y="83"/>
                    <a:pt x="115" y="84"/>
                  </a:cubicBezTo>
                  <a:cubicBezTo>
                    <a:pt x="115" y="85"/>
                    <a:pt x="117" y="86"/>
                    <a:pt x="118" y="86"/>
                  </a:cubicBezTo>
                  <a:cubicBezTo>
                    <a:pt x="121" y="88"/>
                    <a:pt x="126" y="91"/>
                    <a:pt x="124" y="96"/>
                  </a:cubicBezTo>
                  <a:cubicBezTo>
                    <a:pt x="124" y="100"/>
                    <a:pt x="119" y="101"/>
                    <a:pt x="115" y="101"/>
                  </a:cubicBezTo>
                  <a:cubicBezTo>
                    <a:pt x="113" y="102"/>
                    <a:pt x="111" y="102"/>
                    <a:pt x="110" y="102"/>
                  </a:cubicBezTo>
                  <a:cubicBezTo>
                    <a:pt x="110" y="102"/>
                    <a:pt x="110" y="103"/>
                    <a:pt x="112" y="106"/>
                  </a:cubicBezTo>
                  <a:cubicBezTo>
                    <a:pt x="114" y="109"/>
                    <a:pt x="116" y="112"/>
                    <a:pt x="115" y="117"/>
                  </a:cubicBezTo>
                  <a:cubicBezTo>
                    <a:pt x="114" y="120"/>
                    <a:pt x="112" y="122"/>
                    <a:pt x="110" y="124"/>
                  </a:cubicBezTo>
                  <a:cubicBezTo>
                    <a:pt x="116" y="126"/>
                    <a:pt x="123" y="130"/>
                    <a:pt x="122" y="139"/>
                  </a:cubicBezTo>
                  <a:cubicBezTo>
                    <a:pt x="122" y="142"/>
                    <a:pt x="121" y="144"/>
                    <a:pt x="120" y="146"/>
                  </a:cubicBezTo>
                  <a:cubicBezTo>
                    <a:pt x="120" y="146"/>
                    <a:pt x="120" y="147"/>
                    <a:pt x="120" y="148"/>
                  </a:cubicBezTo>
                  <a:cubicBezTo>
                    <a:pt x="120" y="148"/>
                    <a:pt x="120" y="148"/>
                    <a:pt x="121" y="148"/>
                  </a:cubicBezTo>
                  <a:cubicBezTo>
                    <a:pt x="123" y="150"/>
                    <a:pt x="128" y="144"/>
                    <a:pt x="132" y="141"/>
                  </a:cubicBezTo>
                  <a:cubicBezTo>
                    <a:pt x="134" y="139"/>
                    <a:pt x="135" y="137"/>
                    <a:pt x="137" y="136"/>
                  </a:cubicBezTo>
                  <a:cubicBezTo>
                    <a:pt x="141" y="133"/>
                    <a:pt x="144" y="133"/>
                    <a:pt x="147" y="132"/>
                  </a:cubicBezTo>
                  <a:cubicBezTo>
                    <a:pt x="148" y="132"/>
                    <a:pt x="149" y="132"/>
                    <a:pt x="151" y="132"/>
                  </a:cubicBezTo>
                  <a:cubicBezTo>
                    <a:pt x="154" y="131"/>
                    <a:pt x="154" y="130"/>
                    <a:pt x="154" y="130"/>
                  </a:cubicBezTo>
                  <a:cubicBezTo>
                    <a:pt x="154" y="129"/>
                    <a:pt x="154" y="126"/>
                    <a:pt x="156" y="122"/>
                  </a:cubicBezTo>
                  <a:cubicBezTo>
                    <a:pt x="162" y="113"/>
                    <a:pt x="177" y="110"/>
                    <a:pt x="190" y="109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92" y="109"/>
                    <a:pt x="194" y="110"/>
                    <a:pt x="195" y="110"/>
                  </a:cubicBezTo>
                  <a:cubicBezTo>
                    <a:pt x="195" y="110"/>
                    <a:pt x="196" y="110"/>
                    <a:pt x="198" y="109"/>
                  </a:cubicBezTo>
                  <a:cubicBezTo>
                    <a:pt x="199" y="108"/>
                    <a:pt x="200" y="107"/>
                    <a:pt x="202" y="106"/>
                  </a:cubicBezTo>
                  <a:cubicBezTo>
                    <a:pt x="204" y="104"/>
                    <a:pt x="207" y="102"/>
                    <a:pt x="211" y="101"/>
                  </a:cubicBezTo>
                  <a:cubicBezTo>
                    <a:pt x="214" y="100"/>
                    <a:pt x="216" y="101"/>
                    <a:pt x="219" y="101"/>
                  </a:cubicBezTo>
                  <a:cubicBezTo>
                    <a:pt x="221" y="101"/>
                    <a:pt x="223" y="101"/>
                    <a:pt x="224" y="100"/>
                  </a:cubicBezTo>
                  <a:cubicBezTo>
                    <a:pt x="226" y="99"/>
                    <a:pt x="226" y="99"/>
                    <a:pt x="227" y="99"/>
                  </a:cubicBezTo>
                  <a:cubicBezTo>
                    <a:pt x="226" y="97"/>
                    <a:pt x="226" y="94"/>
                    <a:pt x="228" y="91"/>
                  </a:cubicBezTo>
                  <a:cubicBezTo>
                    <a:pt x="232" y="84"/>
                    <a:pt x="243" y="82"/>
                    <a:pt x="251" y="83"/>
                  </a:cubicBezTo>
                  <a:cubicBezTo>
                    <a:pt x="256" y="84"/>
                    <a:pt x="260" y="87"/>
                    <a:pt x="263" y="89"/>
                  </a:cubicBezTo>
                  <a:cubicBezTo>
                    <a:pt x="263" y="90"/>
                    <a:pt x="264" y="90"/>
                    <a:pt x="265" y="91"/>
                  </a:cubicBezTo>
                  <a:cubicBezTo>
                    <a:pt x="265" y="90"/>
                    <a:pt x="266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88"/>
                    <a:pt x="268" y="86"/>
                    <a:pt x="269" y="84"/>
                  </a:cubicBezTo>
                  <a:cubicBezTo>
                    <a:pt x="270" y="82"/>
                    <a:pt x="270" y="81"/>
                    <a:pt x="270" y="80"/>
                  </a:cubicBezTo>
                  <a:cubicBezTo>
                    <a:pt x="270" y="78"/>
                    <a:pt x="270" y="77"/>
                    <a:pt x="269" y="75"/>
                  </a:cubicBezTo>
                  <a:cubicBezTo>
                    <a:pt x="267" y="72"/>
                    <a:pt x="265" y="69"/>
                    <a:pt x="266" y="63"/>
                  </a:cubicBezTo>
                  <a:cubicBezTo>
                    <a:pt x="267" y="60"/>
                    <a:pt x="268" y="58"/>
                    <a:pt x="2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B10F2B2-B4FC-504E-83D0-DBAE1BE32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096"/>
              <a:ext cx="519" cy="653"/>
            </a:xfrm>
            <a:custGeom>
              <a:avLst/>
              <a:gdLst>
                <a:gd name="T0" fmla="*/ 6 w 276"/>
                <a:gd name="T1" fmla="*/ 13 h 348"/>
                <a:gd name="T2" fmla="*/ 0 w 276"/>
                <a:gd name="T3" fmla="*/ 49 h 348"/>
                <a:gd name="T4" fmla="*/ 2 w 276"/>
                <a:gd name="T5" fmla="*/ 54 h 348"/>
                <a:gd name="T6" fmla="*/ 12 w 276"/>
                <a:gd name="T7" fmla="*/ 69 h 348"/>
                <a:gd name="T8" fmla="*/ 19 w 276"/>
                <a:gd name="T9" fmla="*/ 86 h 348"/>
                <a:gd name="T10" fmla="*/ 26 w 276"/>
                <a:gd name="T11" fmla="*/ 106 h 348"/>
                <a:gd name="T12" fmla="*/ 27 w 276"/>
                <a:gd name="T13" fmla="*/ 118 h 348"/>
                <a:gd name="T14" fmla="*/ 28 w 276"/>
                <a:gd name="T15" fmla="*/ 134 h 348"/>
                <a:gd name="T16" fmla="*/ 31 w 276"/>
                <a:gd name="T17" fmla="*/ 152 h 348"/>
                <a:gd name="T18" fmla="*/ 36 w 276"/>
                <a:gd name="T19" fmla="*/ 192 h 348"/>
                <a:gd name="T20" fmla="*/ 37 w 276"/>
                <a:gd name="T21" fmla="*/ 229 h 348"/>
                <a:gd name="T22" fmla="*/ 46 w 276"/>
                <a:gd name="T23" fmla="*/ 237 h 348"/>
                <a:gd name="T24" fmla="*/ 46 w 276"/>
                <a:gd name="T25" fmla="*/ 248 h 348"/>
                <a:gd name="T26" fmla="*/ 53 w 276"/>
                <a:gd name="T27" fmla="*/ 268 h 348"/>
                <a:gd name="T28" fmla="*/ 69 w 276"/>
                <a:gd name="T29" fmla="*/ 281 h 348"/>
                <a:gd name="T30" fmla="*/ 60 w 276"/>
                <a:gd name="T31" fmla="*/ 307 h 348"/>
                <a:gd name="T32" fmla="*/ 64 w 276"/>
                <a:gd name="T33" fmla="*/ 314 h 348"/>
                <a:gd name="T34" fmla="*/ 83 w 276"/>
                <a:gd name="T35" fmla="*/ 314 h 348"/>
                <a:gd name="T36" fmla="*/ 116 w 276"/>
                <a:gd name="T37" fmla="*/ 312 h 348"/>
                <a:gd name="T38" fmla="*/ 145 w 276"/>
                <a:gd name="T39" fmla="*/ 333 h 348"/>
                <a:gd name="T40" fmla="*/ 158 w 276"/>
                <a:gd name="T41" fmla="*/ 339 h 348"/>
                <a:gd name="T42" fmla="*/ 165 w 276"/>
                <a:gd name="T43" fmla="*/ 347 h 348"/>
                <a:gd name="T44" fmla="*/ 181 w 276"/>
                <a:gd name="T45" fmla="*/ 333 h 348"/>
                <a:gd name="T46" fmla="*/ 189 w 276"/>
                <a:gd name="T47" fmla="*/ 325 h 348"/>
                <a:gd name="T48" fmla="*/ 185 w 276"/>
                <a:gd name="T49" fmla="*/ 308 h 348"/>
                <a:gd name="T50" fmla="*/ 170 w 276"/>
                <a:gd name="T51" fmla="*/ 285 h 348"/>
                <a:gd name="T52" fmla="*/ 187 w 276"/>
                <a:gd name="T53" fmla="*/ 267 h 348"/>
                <a:gd name="T54" fmla="*/ 188 w 276"/>
                <a:gd name="T55" fmla="*/ 247 h 348"/>
                <a:gd name="T56" fmla="*/ 196 w 276"/>
                <a:gd name="T57" fmla="*/ 238 h 348"/>
                <a:gd name="T58" fmla="*/ 211 w 276"/>
                <a:gd name="T59" fmla="*/ 222 h 348"/>
                <a:gd name="T60" fmla="*/ 221 w 276"/>
                <a:gd name="T61" fmla="*/ 207 h 348"/>
                <a:gd name="T62" fmla="*/ 231 w 276"/>
                <a:gd name="T63" fmla="*/ 191 h 348"/>
                <a:gd name="T64" fmla="*/ 237 w 276"/>
                <a:gd name="T65" fmla="*/ 179 h 348"/>
                <a:gd name="T66" fmla="*/ 246 w 276"/>
                <a:gd name="T67" fmla="*/ 157 h 348"/>
                <a:gd name="T68" fmla="*/ 273 w 276"/>
                <a:gd name="T69" fmla="*/ 135 h 348"/>
                <a:gd name="T70" fmla="*/ 270 w 276"/>
                <a:gd name="T71" fmla="*/ 131 h 348"/>
                <a:gd name="T72" fmla="*/ 236 w 276"/>
                <a:gd name="T73" fmla="*/ 109 h 348"/>
                <a:gd name="T74" fmla="*/ 223 w 276"/>
                <a:gd name="T75" fmla="*/ 90 h 348"/>
                <a:gd name="T76" fmla="*/ 201 w 276"/>
                <a:gd name="T77" fmla="*/ 72 h 348"/>
                <a:gd name="T78" fmla="*/ 129 w 276"/>
                <a:gd name="T79" fmla="*/ 25 h 348"/>
                <a:gd name="T80" fmla="*/ 94 w 276"/>
                <a:gd name="T81" fmla="*/ 7 h 348"/>
                <a:gd name="T82" fmla="*/ 67 w 276"/>
                <a:gd name="T83" fmla="*/ 2 h 348"/>
                <a:gd name="T84" fmla="*/ 52 w 276"/>
                <a:gd name="T85" fmla="*/ 4 h 348"/>
                <a:gd name="T86" fmla="*/ 45 w 276"/>
                <a:gd name="T87" fmla="*/ 11 h 348"/>
                <a:gd name="T88" fmla="*/ 44 w 276"/>
                <a:gd name="T89" fmla="*/ 21 h 348"/>
                <a:gd name="T90" fmla="*/ 33 w 276"/>
                <a:gd name="T91" fmla="*/ 13 h 348"/>
                <a:gd name="T92" fmla="*/ 23 w 276"/>
                <a:gd name="T93" fmla="*/ 10 h 348"/>
                <a:gd name="T94" fmla="*/ 6 w 276"/>
                <a:gd name="T95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6" h="348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9" y="20"/>
                    <a:pt x="6" y="27"/>
                    <a:pt x="4" y="34"/>
                  </a:cubicBezTo>
                  <a:cubicBezTo>
                    <a:pt x="2" y="39"/>
                    <a:pt x="0" y="45"/>
                    <a:pt x="0" y="49"/>
                  </a:cubicBezTo>
                  <a:cubicBezTo>
                    <a:pt x="1" y="51"/>
                    <a:pt x="1" y="53"/>
                    <a:pt x="1" y="53"/>
                  </a:cubicBezTo>
                  <a:cubicBezTo>
                    <a:pt x="1" y="53"/>
                    <a:pt x="2" y="54"/>
                    <a:pt x="2" y="54"/>
                  </a:cubicBezTo>
                  <a:cubicBezTo>
                    <a:pt x="3" y="55"/>
                    <a:pt x="4" y="56"/>
                    <a:pt x="6" y="57"/>
                  </a:cubicBezTo>
                  <a:cubicBezTo>
                    <a:pt x="11" y="62"/>
                    <a:pt x="11" y="64"/>
                    <a:pt x="12" y="69"/>
                  </a:cubicBezTo>
                  <a:cubicBezTo>
                    <a:pt x="12" y="71"/>
                    <a:pt x="12" y="72"/>
                    <a:pt x="13" y="74"/>
                  </a:cubicBezTo>
                  <a:cubicBezTo>
                    <a:pt x="14" y="79"/>
                    <a:pt x="16" y="82"/>
                    <a:pt x="19" y="86"/>
                  </a:cubicBezTo>
                  <a:cubicBezTo>
                    <a:pt x="20" y="87"/>
                    <a:pt x="21" y="88"/>
                    <a:pt x="22" y="90"/>
                  </a:cubicBezTo>
                  <a:cubicBezTo>
                    <a:pt x="28" y="96"/>
                    <a:pt x="27" y="100"/>
                    <a:pt x="26" y="106"/>
                  </a:cubicBezTo>
                  <a:cubicBezTo>
                    <a:pt x="26" y="107"/>
                    <a:pt x="26" y="108"/>
                    <a:pt x="26" y="109"/>
                  </a:cubicBezTo>
                  <a:cubicBezTo>
                    <a:pt x="25" y="113"/>
                    <a:pt x="26" y="114"/>
                    <a:pt x="27" y="118"/>
                  </a:cubicBezTo>
                  <a:cubicBezTo>
                    <a:pt x="27" y="119"/>
                    <a:pt x="27" y="120"/>
                    <a:pt x="28" y="122"/>
                  </a:cubicBezTo>
                  <a:cubicBezTo>
                    <a:pt x="29" y="127"/>
                    <a:pt x="28" y="131"/>
                    <a:pt x="28" y="134"/>
                  </a:cubicBezTo>
                  <a:cubicBezTo>
                    <a:pt x="27" y="137"/>
                    <a:pt x="27" y="139"/>
                    <a:pt x="27" y="142"/>
                  </a:cubicBezTo>
                  <a:cubicBezTo>
                    <a:pt x="27" y="145"/>
                    <a:pt x="29" y="149"/>
                    <a:pt x="31" y="152"/>
                  </a:cubicBezTo>
                  <a:cubicBezTo>
                    <a:pt x="33" y="157"/>
                    <a:pt x="35" y="161"/>
                    <a:pt x="36" y="167"/>
                  </a:cubicBezTo>
                  <a:cubicBezTo>
                    <a:pt x="36" y="175"/>
                    <a:pt x="36" y="184"/>
                    <a:pt x="36" y="192"/>
                  </a:cubicBezTo>
                  <a:cubicBezTo>
                    <a:pt x="35" y="194"/>
                    <a:pt x="35" y="197"/>
                    <a:pt x="35" y="200"/>
                  </a:cubicBezTo>
                  <a:cubicBezTo>
                    <a:pt x="34" y="210"/>
                    <a:pt x="33" y="222"/>
                    <a:pt x="37" y="229"/>
                  </a:cubicBezTo>
                  <a:cubicBezTo>
                    <a:pt x="38" y="230"/>
                    <a:pt x="38" y="230"/>
                    <a:pt x="39" y="230"/>
                  </a:cubicBezTo>
                  <a:cubicBezTo>
                    <a:pt x="42" y="231"/>
                    <a:pt x="44" y="233"/>
                    <a:pt x="46" y="237"/>
                  </a:cubicBezTo>
                  <a:cubicBezTo>
                    <a:pt x="46" y="241"/>
                    <a:pt x="46" y="244"/>
                    <a:pt x="46" y="246"/>
                  </a:cubicBezTo>
                  <a:cubicBezTo>
                    <a:pt x="46" y="247"/>
                    <a:pt x="46" y="248"/>
                    <a:pt x="46" y="248"/>
                  </a:cubicBezTo>
                  <a:cubicBezTo>
                    <a:pt x="47" y="252"/>
                    <a:pt x="48" y="255"/>
                    <a:pt x="48" y="258"/>
                  </a:cubicBezTo>
                  <a:cubicBezTo>
                    <a:pt x="49" y="264"/>
                    <a:pt x="49" y="266"/>
                    <a:pt x="53" y="268"/>
                  </a:cubicBezTo>
                  <a:cubicBezTo>
                    <a:pt x="54" y="269"/>
                    <a:pt x="56" y="269"/>
                    <a:pt x="57" y="269"/>
                  </a:cubicBezTo>
                  <a:cubicBezTo>
                    <a:pt x="62" y="269"/>
                    <a:pt x="69" y="270"/>
                    <a:pt x="69" y="281"/>
                  </a:cubicBezTo>
                  <a:cubicBezTo>
                    <a:pt x="70" y="287"/>
                    <a:pt x="66" y="294"/>
                    <a:pt x="63" y="300"/>
                  </a:cubicBezTo>
                  <a:cubicBezTo>
                    <a:pt x="62" y="303"/>
                    <a:pt x="61" y="305"/>
                    <a:pt x="60" y="307"/>
                  </a:cubicBezTo>
                  <a:cubicBezTo>
                    <a:pt x="59" y="309"/>
                    <a:pt x="58" y="310"/>
                    <a:pt x="58" y="312"/>
                  </a:cubicBezTo>
                  <a:cubicBezTo>
                    <a:pt x="60" y="312"/>
                    <a:pt x="62" y="313"/>
                    <a:pt x="64" y="314"/>
                  </a:cubicBezTo>
                  <a:cubicBezTo>
                    <a:pt x="66" y="315"/>
                    <a:pt x="69" y="317"/>
                    <a:pt x="73" y="317"/>
                  </a:cubicBezTo>
                  <a:cubicBezTo>
                    <a:pt x="75" y="317"/>
                    <a:pt x="79" y="315"/>
                    <a:pt x="83" y="314"/>
                  </a:cubicBezTo>
                  <a:cubicBezTo>
                    <a:pt x="86" y="313"/>
                    <a:pt x="89" y="312"/>
                    <a:pt x="92" y="312"/>
                  </a:cubicBezTo>
                  <a:cubicBezTo>
                    <a:pt x="101" y="311"/>
                    <a:pt x="108" y="311"/>
                    <a:pt x="116" y="312"/>
                  </a:cubicBezTo>
                  <a:cubicBezTo>
                    <a:pt x="131" y="314"/>
                    <a:pt x="135" y="318"/>
                    <a:pt x="142" y="328"/>
                  </a:cubicBezTo>
                  <a:cubicBezTo>
                    <a:pt x="143" y="330"/>
                    <a:pt x="144" y="331"/>
                    <a:pt x="145" y="333"/>
                  </a:cubicBezTo>
                  <a:cubicBezTo>
                    <a:pt x="147" y="335"/>
                    <a:pt x="148" y="335"/>
                    <a:pt x="150" y="336"/>
                  </a:cubicBezTo>
                  <a:cubicBezTo>
                    <a:pt x="152" y="336"/>
                    <a:pt x="155" y="336"/>
                    <a:pt x="158" y="339"/>
                  </a:cubicBezTo>
                  <a:cubicBezTo>
                    <a:pt x="161" y="341"/>
                    <a:pt x="163" y="344"/>
                    <a:pt x="164" y="348"/>
                  </a:cubicBezTo>
                  <a:cubicBezTo>
                    <a:pt x="165" y="348"/>
                    <a:pt x="165" y="347"/>
                    <a:pt x="165" y="347"/>
                  </a:cubicBezTo>
                  <a:cubicBezTo>
                    <a:pt x="166" y="344"/>
                    <a:pt x="167" y="340"/>
                    <a:pt x="171" y="337"/>
                  </a:cubicBezTo>
                  <a:cubicBezTo>
                    <a:pt x="174" y="335"/>
                    <a:pt x="178" y="334"/>
                    <a:pt x="181" y="333"/>
                  </a:cubicBezTo>
                  <a:cubicBezTo>
                    <a:pt x="181" y="333"/>
                    <a:pt x="181" y="333"/>
                    <a:pt x="181" y="332"/>
                  </a:cubicBezTo>
                  <a:cubicBezTo>
                    <a:pt x="184" y="329"/>
                    <a:pt x="187" y="327"/>
                    <a:pt x="189" y="325"/>
                  </a:cubicBezTo>
                  <a:cubicBezTo>
                    <a:pt x="193" y="321"/>
                    <a:pt x="194" y="321"/>
                    <a:pt x="193" y="317"/>
                  </a:cubicBezTo>
                  <a:cubicBezTo>
                    <a:pt x="192" y="314"/>
                    <a:pt x="188" y="311"/>
                    <a:pt x="185" y="308"/>
                  </a:cubicBezTo>
                  <a:cubicBezTo>
                    <a:pt x="180" y="303"/>
                    <a:pt x="173" y="296"/>
                    <a:pt x="174" y="289"/>
                  </a:cubicBezTo>
                  <a:cubicBezTo>
                    <a:pt x="172" y="288"/>
                    <a:pt x="171" y="287"/>
                    <a:pt x="170" y="285"/>
                  </a:cubicBezTo>
                  <a:cubicBezTo>
                    <a:pt x="169" y="280"/>
                    <a:pt x="175" y="276"/>
                    <a:pt x="181" y="272"/>
                  </a:cubicBezTo>
                  <a:cubicBezTo>
                    <a:pt x="184" y="270"/>
                    <a:pt x="187" y="268"/>
                    <a:pt x="187" y="267"/>
                  </a:cubicBezTo>
                  <a:cubicBezTo>
                    <a:pt x="188" y="267"/>
                    <a:pt x="187" y="263"/>
                    <a:pt x="187" y="261"/>
                  </a:cubicBezTo>
                  <a:cubicBezTo>
                    <a:pt x="187" y="257"/>
                    <a:pt x="186" y="251"/>
                    <a:pt x="188" y="247"/>
                  </a:cubicBezTo>
                  <a:cubicBezTo>
                    <a:pt x="187" y="245"/>
                    <a:pt x="188" y="242"/>
                    <a:pt x="190" y="241"/>
                  </a:cubicBezTo>
                  <a:cubicBezTo>
                    <a:pt x="192" y="240"/>
                    <a:pt x="194" y="239"/>
                    <a:pt x="196" y="238"/>
                  </a:cubicBezTo>
                  <a:cubicBezTo>
                    <a:pt x="200" y="235"/>
                    <a:pt x="202" y="234"/>
                    <a:pt x="204" y="231"/>
                  </a:cubicBezTo>
                  <a:cubicBezTo>
                    <a:pt x="207" y="228"/>
                    <a:pt x="209" y="225"/>
                    <a:pt x="211" y="222"/>
                  </a:cubicBezTo>
                  <a:cubicBezTo>
                    <a:pt x="213" y="220"/>
                    <a:pt x="215" y="217"/>
                    <a:pt x="217" y="215"/>
                  </a:cubicBezTo>
                  <a:cubicBezTo>
                    <a:pt x="219" y="212"/>
                    <a:pt x="220" y="210"/>
                    <a:pt x="221" y="207"/>
                  </a:cubicBezTo>
                  <a:cubicBezTo>
                    <a:pt x="221" y="205"/>
                    <a:pt x="222" y="203"/>
                    <a:pt x="223" y="201"/>
                  </a:cubicBezTo>
                  <a:cubicBezTo>
                    <a:pt x="225" y="196"/>
                    <a:pt x="228" y="193"/>
                    <a:pt x="231" y="191"/>
                  </a:cubicBezTo>
                  <a:cubicBezTo>
                    <a:pt x="233" y="189"/>
                    <a:pt x="234" y="187"/>
                    <a:pt x="236" y="185"/>
                  </a:cubicBezTo>
                  <a:cubicBezTo>
                    <a:pt x="237" y="183"/>
                    <a:pt x="237" y="182"/>
                    <a:pt x="237" y="179"/>
                  </a:cubicBezTo>
                  <a:cubicBezTo>
                    <a:pt x="237" y="177"/>
                    <a:pt x="237" y="175"/>
                    <a:pt x="238" y="173"/>
                  </a:cubicBezTo>
                  <a:cubicBezTo>
                    <a:pt x="239" y="167"/>
                    <a:pt x="243" y="161"/>
                    <a:pt x="246" y="157"/>
                  </a:cubicBezTo>
                  <a:cubicBezTo>
                    <a:pt x="248" y="155"/>
                    <a:pt x="249" y="153"/>
                    <a:pt x="251" y="151"/>
                  </a:cubicBezTo>
                  <a:cubicBezTo>
                    <a:pt x="256" y="143"/>
                    <a:pt x="259" y="137"/>
                    <a:pt x="273" y="135"/>
                  </a:cubicBezTo>
                  <a:cubicBezTo>
                    <a:pt x="274" y="135"/>
                    <a:pt x="275" y="135"/>
                    <a:pt x="276" y="135"/>
                  </a:cubicBezTo>
                  <a:cubicBezTo>
                    <a:pt x="274" y="134"/>
                    <a:pt x="272" y="132"/>
                    <a:pt x="270" y="131"/>
                  </a:cubicBezTo>
                  <a:cubicBezTo>
                    <a:pt x="267" y="127"/>
                    <a:pt x="262" y="125"/>
                    <a:pt x="256" y="123"/>
                  </a:cubicBezTo>
                  <a:cubicBezTo>
                    <a:pt x="249" y="121"/>
                    <a:pt x="240" y="118"/>
                    <a:pt x="236" y="109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1" y="99"/>
                    <a:pt x="229" y="95"/>
                    <a:pt x="223" y="90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14" y="83"/>
                    <a:pt x="207" y="78"/>
                    <a:pt x="201" y="72"/>
                  </a:cubicBezTo>
                  <a:cubicBezTo>
                    <a:pt x="185" y="55"/>
                    <a:pt x="170" y="47"/>
                    <a:pt x="149" y="38"/>
                  </a:cubicBezTo>
                  <a:cubicBezTo>
                    <a:pt x="142" y="34"/>
                    <a:pt x="135" y="30"/>
                    <a:pt x="129" y="25"/>
                  </a:cubicBezTo>
                  <a:cubicBezTo>
                    <a:pt x="121" y="20"/>
                    <a:pt x="112" y="14"/>
                    <a:pt x="103" y="11"/>
                  </a:cubicBezTo>
                  <a:cubicBezTo>
                    <a:pt x="100" y="10"/>
                    <a:pt x="97" y="9"/>
                    <a:pt x="94" y="7"/>
                  </a:cubicBezTo>
                  <a:cubicBezTo>
                    <a:pt x="89" y="6"/>
                    <a:pt x="83" y="4"/>
                    <a:pt x="78" y="2"/>
                  </a:cubicBezTo>
                  <a:cubicBezTo>
                    <a:pt x="73" y="0"/>
                    <a:pt x="71" y="1"/>
                    <a:pt x="67" y="2"/>
                  </a:cubicBezTo>
                  <a:cubicBezTo>
                    <a:pt x="65" y="3"/>
                    <a:pt x="63" y="3"/>
                    <a:pt x="61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3"/>
                    <a:pt x="47" y="3"/>
                    <a:pt x="46" y="4"/>
                  </a:cubicBezTo>
                  <a:cubicBezTo>
                    <a:pt x="44" y="5"/>
                    <a:pt x="45" y="7"/>
                    <a:pt x="45" y="11"/>
                  </a:cubicBezTo>
                  <a:cubicBezTo>
                    <a:pt x="46" y="13"/>
                    <a:pt x="46" y="15"/>
                    <a:pt x="46" y="17"/>
                  </a:cubicBezTo>
                  <a:cubicBezTo>
                    <a:pt x="46" y="19"/>
                    <a:pt x="45" y="20"/>
                    <a:pt x="44" y="21"/>
                  </a:cubicBezTo>
                  <a:cubicBezTo>
                    <a:pt x="42" y="21"/>
                    <a:pt x="41" y="21"/>
                    <a:pt x="40" y="21"/>
                  </a:cubicBezTo>
                  <a:cubicBezTo>
                    <a:pt x="37" y="19"/>
                    <a:pt x="34" y="16"/>
                    <a:pt x="33" y="13"/>
                  </a:cubicBezTo>
                  <a:cubicBezTo>
                    <a:pt x="30" y="13"/>
                    <a:pt x="27" y="12"/>
                    <a:pt x="25" y="11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15" y="7"/>
                    <a:pt x="15" y="7"/>
                    <a:pt x="8" y="12"/>
                  </a:cubicBezTo>
                  <a:lnTo>
                    <a:pt x="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9F0FD13-2956-7E49-81AD-54BD45D9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1360"/>
              <a:ext cx="441" cy="269"/>
            </a:xfrm>
            <a:custGeom>
              <a:avLst/>
              <a:gdLst>
                <a:gd name="T0" fmla="*/ 48 w 235"/>
                <a:gd name="T1" fmla="*/ 21 h 143"/>
                <a:gd name="T2" fmla="*/ 41 w 235"/>
                <a:gd name="T3" fmla="*/ 38 h 143"/>
                <a:gd name="T4" fmla="*/ 31 w 235"/>
                <a:gd name="T5" fmla="*/ 56 h 143"/>
                <a:gd name="T6" fmla="*/ 24 w 235"/>
                <a:gd name="T7" fmla="*/ 68 h 143"/>
                <a:gd name="T8" fmla="*/ 12 w 235"/>
                <a:gd name="T9" fmla="*/ 87 h 143"/>
                <a:gd name="T10" fmla="*/ 0 w 235"/>
                <a:gd name="T11" fmla="*/ 101 h 143"/>
                <a:gd name="T12" fmla="*/ 5 w 235"/>
                <a:gd name="T13" fmla="*/ 106 h 143"/>
                <a:gd name="T14" fmla="*/ 10 w 235"/>
                <a:gd name="T15" fmla="*/ 110 h 143"/>
                <a:gd name="T16" fmla="*/ 26 w 235"/>
                <a:gd name="T17" fmla="*/ 110 h 143"/>
                <a:gd name="T18" fmla="*/ 39 w 235"/>
                <a:gd name="T19" fmla="*/ 94 h 143"/>
                <a:gd name="T20" fmla="*/ 85 w 235"/>
                <a:gd name="T21" fmla="*/ 103 h 143"/>
                <a:gd name="T22" fmla="*/ 69 w 235"/>
                <a:gd name="T23" fmla="*/ 119 h 143"/>
                <a:gd name="T24" fmla="*/ 67 w 235"/>
                <a:gd name="T25" fmla="*/ 125 h 143"/>
                <a:gd name="T26" fmla="*/ 68 w 235"/>
                <a:gd name="T27" fmla="*/ 125 h 143"/>
                <a:gd name="T28" fmla="*/ 86 w 235"/>
                <a:gd name="T29" fmla="*/ 135 h 143"/>
                <a:gd name="T30" fmla="*/ 121 w 235"/>
                <a:gd name="T31" fmla="*/ 143 h 143"/>
                <a:gd name="T32" fmla="*/ 126 w 235"/>
                <a:gd name="T33" fmla="*/ 128 h 143"/>
                <a:gd name="T34" fmla="*/ 127 w 235"/>
                <a:gd name="T35" fmla="*/ 122 h 143"/>
                <a:gd name="T36" fmla="*/ 129 w 235"/>
                <a:gd name="T37" fmla="*/ 112 h 143"/>
                <a:gd name="T38" fmla="*/ 147 w 235"/>
                <a:gd name="T39" fmla="*/ 105 h 143"/>
                <a:gd name="T40" fmla="*/ 152 w 235"/>
                <a:gd name="T41" fmla="*/ 107 h 143"/>
                <a:gd name="T42" fmla="*/ 177 w 235"/>
                <a:gd name="T43" fmla="*/ 109 h 143"/>
                <a:gd name="T44" fmla="*/ 184 w 235"/>
                <a:gd name="T45" fmla="*/ 108 h 143"/>
                <a:gd name="T46" fmla="*/ 201 w 235"/>
                <a:gd name="T47" fmla="*/ 107 h 143"/>
                <a:gd name="T48" fmla="*/ 216 w 235"/>
                <a:gd name="T49" fmla="*/ 110 h 143"/>
                <a:gd name="T50" fmla="*/ 229 w 235"/>
                <a:gd name="T51" fmla="*/ 111 h 143"/>
                <a:gd name="T52" fmla="*/ 235 w 235"/>
                <a:gd name="T53" fmla="*/ 110 h 143"/>
                <a:gd name="T54" fmla="*/ 229 w 235"/>
                <a:gd name="T55" fmla="*/ 105 h 143"/>
                <a:gd name="T56" fmla="*/ 221 w 235"/>
                <a:gd name="T57" fmla="*/ 97 h 143"/>
                <a:gd name="T58" fmla="*/ 221 w 235"/>
                <a:gd name="T59" fmla="*/ 78 h 143"/>
                <a:gd name="T60" fmla="*/ 218 w 235"/>
                <a:gd name="T61" fmla="*/ 67 h 143"/>
                <a:gd name="T62" fmla="*/ 210 w 235"/>
                <a:gd name="T63" fmla="*/ 43 h 143"/>
                <a:gd name="T64" fmla="*/ 204 w 235"/>
                <a:gd name="T65" fmla="*/ 29 h 143"/>
                <a:gd name="T66" fmla="*/ 194 w 235"/>
                <a:gd name="T67" fmla="*/ 21 h 143"/>
                <a:gd name="T68" fmla="*/ 178 w 235"/>
                <a:gd name="T69" fmla="*/ 17 h 143"/>
                <a:gd name="T70" fmla="*/ 157 w 235"/>
                <a:gd name="T71" fmla="*/ 17 h 143"/>
                <a:gd name="T72" fmla="*/ 120 w 235"/>
                <a:gd name="T73" fmla="*/ 15 h 143"/>
                <a:gd name="T74" fmla="*/ 103 w 235"/>
                <a:gd name="T75" fmla="*/ 14 h 143"/>
                <a:gd name="T76" fmla="*/ 82 w 235"/>
                <a:gd name="T77" fmla="*/ 2 h 143"/>
                <a:gd name="T78" fmla="*/ 69 w 235"/>
                <a:gd name="T7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143">
                  <a:moveTo>
                    <a:pt x="53" y="14"/>
                  </a:moveTo>
                  <a:cubicBezTo>
                    <a:pt x="51" y="16"/>
                    <a:pt x="50" y="19"/>
                    <a:pt x="48" y="21"/>
                  </a:cubicBezTo>
                  <a:cubicBezTo>
                    <a:pt x="44" y="26"/>
                    <a:pt x="42" y="30"/>
                    <a:pt x="41" y="33"/>
                  </a:cubicBezTo>
                  <a:cubicBezTo>
                    <a:pt x="41" y="35"/>
                    <a:pt x="41" y="36"/>
                    <a:pt x="41" y="38"/>
                  </a:cubicBezTo>
                  <a:cubicBezTo>
                    <a:pt x="40" y="41"/>
                    <a:pt x="40" y="45"/>
                    <a:pt x="37" y="49"/>
                  </a:cubicBezTo>
                  <a:cubicBezTo>
                    <a:pt x="36" y="51"/>
                    <a:pt x="33" y="54"/>
                    <a:pt x="31" y="56"/>
                  </a:cubicBezTo>
                  <a:cubicBezTo>
                    <a:pt x="29" y="58"/>
                    <a:pt x="27" y="60"/>
                    <a:pt x="26" y="63"/>
                  </a:cubicBezTo>
                  <a:cubicBezTo>
                    <a:pt x="25" y="65"/>
                    <a:pt x="24" y="67"/>
                    <a:pt x="24" y="68"/>
                  </a:cubicBezTo>
                  <a:cubicBezTo>
                    <a:pt x="23" y="72"/>
                    <a:pt x="22" y="75"/>
                    <a:pt x="19" y="79"/>
                  </a:cubicBezTo>
                  <a:cubicBezTo>
                    <a:pt x="17" y="81"/>
                    <a:pt x="15" y="84"/>
                    <a:pt x="12" y="87"/>
                  </a:cubicBezTo>
                  <a:cubicBezTo>
                    <a:pt x="10" y="89"/>
                    <a:pt x="8" y="92"/>
                    <a:pt x="6" y="94"/>
                  </a:cubicBezTo>
                  <a:cubicBezTo>
                    <a:pt x="4" y="97"/>
                    <a:pt x="2" y="99"/>
                    <a:pt x="0" y="101"/>
                  </a:cubicBezTo>
                  <a:cubicBezTo>
                    <a:pt x="1" y="102"/>
                    <a:pt x="2" y="103"/>
                    <a:pt x="3" y="104"/>
                  </a:cubicBezTo>
                  <a:cubicBezTo>
                    <a:pt x="4" y="105"/>
                    <a:pt x="5" y="105"/>
                    <a:pt x="5" y="106"/>
                  </a:cubicBezTo>
                  <a:cubicBezTo>
                    <a:pt x="7" y="107"/>
                    <a:pt x="7" y="109"/>
                    <a:pt x="8" y="110"/>
                  </a:cubicBezTo>
                  <a:cubicBezTo>
                    <a:pt x="8" y="110"/>
                    <a:pt x="9" y="110"/>
                    <a:pt x="10" y="110"/>
                  </a:cubicBezTo>
                  <a:cubicBezTo>
                    <a:pt x="11" y="110"/>
                    <a:pt x="12" y="110"/>
                    <a:pt x="13" y="110"/>
                  </a:cubicBezTo>
                  <a:cubicBezTo>
                    <a:pt x="18" y="111"/>
                    <a:pt x="22" y="112"/>
                    <a:pt x="26" y="110"/>
                  </a:cubicBezTo>
                  <a:cubicBezTo>
                    <a:pt x="28" y="109"/>
                    <a:pt x="30" y="105"/>
                    <a:pt x="33" y="102"/>
                  </a:cubicBezTo>
                  <a:cubicBezTo>
                    <a:pt x="35" y="99"/>
                    <a:pt x="37" y="96"/>
                    <a:pt x="39" y="94"/>
                  </a:cubicBezTo>
                  <a:cubicBezTo>
                    <a:pt x="45" y="89"/>
                    <a:pt x="68" y="79"/>
                    <a:pt x="78" y="86"/>
                  </a:cubicBezTo>
                  <a:cubicBezTo>
                    <a:pt x="82" y="88"/>
                    <a:pt x="86" y="98"/>
                    <a:pt x="85" y="103"/>
                  </a:cubicBezTo>
                  <a:cubicBezTo>
                    <a:pt x="83" y="108"/>
                    <a:pt x="79" y="111"/>
                    <a:pt x="75" y="114"/>
                  </a:cubicBezTo>
                  <a:cubicBezTo>
                    <a:pt x="73" y="116"/>
                    <a:pt x="70" y="118"/>
                    <a:pt x="69" y="119"/>
                  </a:cubicBezTo>
                  <a:cubicBezTo>
                    <a:pt x="69" y="120"/>
                    <a:pt x="69" y="120"/>
                    <a:pt x="68" y="121"/>
                  </a:cubicBezTo>
                  <a:cubicBezTo>
                    <a:pt x="68" y="123"/>
                    <a:pt x="68" y="124"/>
                    <a:pt x="67" y="125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7" y="125"/>
                    <a:pt x="67" y="125"/>
                    <a:pt x="68" y="125"/>
                  </a:cubicBezTo>
                  <a:cubicBezTo>
                    <a:pt x="69" y="125"/>
                    <a:pt x="71" y="126"/>
                    <a:pt x="74" y="127"/>
                  </a:cubicBezTo>
                  <a:cubicBezTo>
                    <a:pt x="78" y="128"/>
                    <a:pt x="83" y="131"/>
                    <a:pt x="86" y="135"/>
                  </a:cubicBezTo>
                  <a:cubicBezTo>
                    <a:pt x="94" y="130"/>
                    <a:pt x="104" y="126"/>
                    <a:pt x="112" y="129"/>
                  </a:cubicBezTo>
                  <a:cubicBezTo>
                    <a:pt x="120" y="133"/>
                    <a:pt x="121" y="138"/>
                    <a:pt x="121" y="143"/>
                  </a:cubicBezTo>
                  <a:cubicBezTo>
                    <a:pt x="122" y="141"/>
                    <a:pt x="123" y="140"/>
                    <a:pt x="123" y="137"/>
                  </a:cubicBezTo>
                  <a:cubicBezTo>
                    <a:pt x="124" y="134"/>
                    <a:pt x="124" y="131"/>
                    <a:pt x="126" y="128"/>
                  </a:cubicBezTo>
                  <a:cubicBezTo>
                    <a:pt x="126" y="127"/>
                    <a:pt x="126" y="127"/>
                    <a:pt x="126" y="126"/>
                  </a:cubicBezTo>
                  <a:cubicBezTo>
                    <a:pt x="126" y="125"/>
                    <a:pt x="126" y="123"/>
                    <a:pt x="127" y="122"/>
                  </a:cubicBezTo>
                  <a:cubicBezTo>
                    <a:pt x="128" y="121"/>
                    <a:pt x="129" y="120"/>
                    <a:pt x="131" y="120"/>
                  </a:cubicBezTo>
                  <a:cubicBezTo>
                    <a:pt x="130" y="117"/>
                    <a:pt x="129" y="114"/>
                    <a:pt x="129" y="112"/>
                  </a:cubicBezTo>
                  <a:cubicBezTo>
                    <a:pt x="128" y="108"/>
                    <a:pt x="130" y="105"/>
                    <a:pt x="132" y="103"/>
                  </a:cubicBezTo>
                  <a:cubicBezTo>
                    <a:pt x="136" y="100"/>
                    <a:pt x="142" y="103"/>
                    <a:pt x="147" y="105"/>
                  </a:cubicBezTo>
                  <a:cubicBezTo>
                    <a:pt x="148" y="105"/>
                    <a:pt x="149" y="106"/>
                    <a:pt x="150" y="10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8" y="108"/>
                    <a:pt x="169" y="111"/>
                    <a:pt x="173" y="109"/>
                  </a:cubicBezTo>
                  <a:cubicBezTo>
                    <a:pt x="174" y="109"/>
                    <a:pt x="176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80" y="109"/>
                    <a:pt x="182" y="109"/>
                    <a:pt x="184" y="108"/>
                  </a:cubicBezTo>
                  <a:cubicBezTo>
                    <a:pt x="186" y="107"/>
                    <a:pt x="187" y="107"/>
                    <a:pt x="188" y="106"/>
                  </a:cubicBezTo>
                  <a:cubicBezTo>
                    <a:pt x="194" y="104"/>
                    <a:pt x="197" y="105"/>
                    <a:pt x="201" y="107"/>
                  </a:cubicBezTo>
                  <a:cubicBezTo>
                    <a:pt x="202" y="107"/>
                    <a:pt x="203" y="108"/>
                    <a:pt x="206" y="109"/>
                  </a:cubicBezTo>
                  <a:cubicBezTo>
                    <a:pt x="209" y="110"/>
                    <a:pt x="213" y="110"/>
                    <a:pt x="216" y="110"/>
                  </a:cubicBezTo>
                  <a:cubicBezTo>
                    <a:pt x="219" y="110"/>
                    <a:pt x="221" y="110"/>
                    <a:pt x="224" y="110"/>
                  </a:cubicBezTo>
                  <a:cubicBezTo>
                    <a:pt x="226" y="110"/>
                    <a:pt x="228" y="110"/>
                    <a:pt x="229" y="111"/>
                  </a:cubicBezTo>
                  <a:cubicBezTo>
                    <a:pt x="231" y="112"/>
                    <a:pt x="232" y="112"/>
                    <a:pt x="233" y="111"/>
                  </a:cubicBezTo>
                  <a:cubicBezTo>
                    <a:pt x="233" y="110"/>
                    <a:pt x="234" y="110"/>
                    <a:pt x="235" y="110"/>
                  </a:cubicBezTo>
                  <a:cubicBezTo>
                    <a:pt x="235" y="109"/>
                    <a:pt x="234" y="108"/>
                    <a:pt x="234" y="108"/>
                  </a:cubicBezTo>
                  <a:cubicBezTo>
                    <a:pt x="232" y="106"/>
                    <a:pt x="231" y="106"/>
                    <a:pt x="229" y="105"/>
                  </a:cubicBezTo>
                  <a:cubicBezTo>
                    <a:pt x="227" y="104"/>
                    <a:pt x="223" y="103"/>
                    <a:pt x="221" y="98"/>
                  </a:cubicBezTo>
                  <a:cubicBezTo>
                    <a:pt x="221" y="98"/>
                    <a:pt x="221" y="97"/>
                    <a:pt x="221" y="97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0" y="83"/>
                    <a:pt x="221" y="80"/>
                    <a:pt x="221" y="78"/>
                  </a:cubicBezTo>
                  <a:cubicBezTo>
                    <a:pt x="221" y="75"/>
                    <a:pt x="221" y="73"/>
                    <a:pt x="221" y="71"/>
                  </a:cubicBezTo>
                  <a:cubicBezTo>
                    <a:pt x="220" y="70"/>
                    <a:pt x="219" y="69"/>
                    <a:pt x="218" y="67"/>
                  </a:cubicBezTo>
                  <a:cubicBezTo>
                    <a:pt x="215" y="65"/>
                    <a:pt x="212" y="62"/>
                    <a:pt x="211" y="57"/>
                  </a:cubicBezTo>
                  <a:cubicBezTo>
                    <a:pt x="210" y="52"/>
                    <a:pt x="210" y="47"/>
                    <a:pt x="210" y="43"/>
                  </a:cubicBezTo>
                  <a:cubicBezTo>
                    <a:pt x="210" y="37"/>
                    <a:pt x="210" y="34"/>
                    <a:pt x="208" y="31"/>
                  </a:cubicBezTo>
                  <a:cubicBezTo>
                    <a:pt x="207" y="30"/>
                    <a:pt x="205" y="30"/>
                    <a:pt x="204" y="29"/>
                  </a:cubicBezTo>
                  <a:cubicBezTo>
                    <a:pt x="202" y="28"/>
                    <a:pt x="199" y="27"/>
                    <a:pt x="197" y="25"/>
                  </a:cubicBezTo>
                  <a:cubicBezTo>
                    <a:pt x="196" y="24"/>
                    <a:pt x="195" y="23"/>
                    <a:pt x="194" y="21"/>
                  </a:cubicBezTo>
                  <a:cubicBezTo>
                    <a:pt x="192" y="20"/>
                    <a:pt x="190" y="17"/>
                    <a:pt x="189" y="17"/>
                  </a:cubicBezTo>
                  <a:cubicBezTo>
                    <a:pt x="186" y="16"/>
                    <a:pt x="182" y="17"/>
                    <a:pt x="178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69" y="18"/>
                    <a:pt x="163" y="17"/>
                    <a:pt x="157" y="17"/>
                  </a:cubicBezTo>
                  <a:cubicBezTo>
                    <a:pt x="151" y="17"/>
                    <a:pt x="145" y="16"/>
                    <a:pt x="139" y="17"/>
                  </a:cubicBezTo>
                  <a:cubicBezTo>
                    <a:pt x="133" y="17"/>
                    <a:pt x="127" y="17"/>
                    <a:pt x="120" y="15"/>
                  </a:cubicBezTo>
                  <a:cubicBezTo>
                    <a:pt x="119" y="15"/>
                    <a:pt x="117" y="15"/>
                    <a:pt x="115" y="15"/>
                  </a:cubicBezTo>
                  <a:cubicBezTo>
                    <a:pt x="111" y="15"/>
                    <a:pt x="106" y="15"/>
                    <a:pt x="103" y="14"/>
                  </a:cubicBezTo>
                  <a:cubicBezTo>
                    <a:pt x="99" y="12"/>
                    <a:pt x="97" y="10"/>
                    <a:pt x="94" y="7"/>
                  </a:cubicBezTo>
                  <a:cubicBezTo>
                    <a:pt x="88" y="2"/>
                    <a:pt x="86" y="0"/>
                    <a:pt x="82" y="2"/>
                  </a:cubicBezTo>
                  <a:cubicBezTo>
                    <a:pt x="80" y="3"/>
                    <a:pt x="78" y="3"/>
                    <a:pt x="77" y="1"/>
                  </a:cubicBezTo>
                  <a:cubicBezTo>
                    <a:pt x="75" y="2"/>
                    <a:pt x="72" y="2"/>
                    <a:pt x="69" y="3"/>
                  </a:cubicBezTo>
                  <a:cubicBezTo>
                    <a:pt x="59" y="4"/>
                    <a:pt x="57" y="7"/>
                    <a:pt x="5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87A390AD-F757-9F40-B06E-D1EBB83B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735"/>
              <a:ext cx="297" cy="201"/>
            </a:xfrm>
            <a:custGeom>
              <a:avLst/>
              <a:gdLst>
                <a:gd name="T0" fmla="*/ 51 w 158"/>
                <a:gd name="T1" fmla="*/ 13 h 107"/>
                <a:gd name="T2" fmla="*/ 33 w 158"/>
                <a:gd name="T3" fmla="*/ 8 h 107"/>
                <a:gd name="T4" fmla="*/ 24 w 158"/>
                <a:gd name="T5" fmla="*/ 32 h 107"/>
                <a:gd name="T6" fmla="*/ 5 w 158"/>
                <a:gd name="T7" fmla="*/ 34 h 107"/>
                <a:gd name="T8" fmla="*/ 3 w 158"/>
                <a:gd name="T9" fmla="*/ 35 h 107"/>
                <a:gd name="T10" fmla="*/ 21 w 158"/>
                <a:gd name="T11" fmla="*/ 52 h 107"/>
                <a:gd name="T12" fmla="*/ 14 w 158"/>
                <a:gd name="T13" fmla="*/ 60 h 107"/>
                <a:gd name="T14" fmla="*/ 14 w 158"/>
                <a:gd name="T15" fmla="*/ 60 h 107"/>
                <a:gd name="T16" fmla="*/ 25 w 158"/>
                <a:gd name="T17" fmla="*/ 67 h 107"/>
                <a:gd name="T18" fmla="*/ 12 w 158"/>
                <a:gd name="T19" fmla="*/ 78 h 107"/>
                <a:gd name="T20" fmla="*/ 8 w 158"/>
                <a:gd name="T21" fmla="*/ 79 h 107"/>
                <a:gd name="T22" fmla="*/ 1 w 158"/>
                <a:gd name="T23" fmla="*/ 83 h 107"/>
                <a:gd name="T24" fmla="*/ 12 w 158"/>
                <a:gd name="T25" fmla="*/ 87 h 107"/>
                <a:gd name="T26" fmla="*/ 16 w 158"/>
                <a:gd name="T27" fmla="*/ 93 h 107"/>
                <a:gd name="T28" fmla="*/ 33 w 158"/>
                <a:gd name="T29" fmla="*/ 105 h 107"/>
                <a:gd name="T30" fmla="*/ 39 w 158"/>
                <a:gd name="T31" fmla="*/ 106 h 107"/>
                <a:gd name="T32" fmla="*/ 45 w 158"/>
                <a:gd name="T33" fmla="*/ 101 h 107"/>
                <a:gd name="T34" fmla="*/ 54 w 158"/>
                <a:gd name="T35" fmla="*/ 100 h 107"/>
                <a:gd name="T36" fmla="*/ 69 w 158"/>
                <a:gd name="T37" fmla="*/ 104 h 107"/>
                <a:gd name="T38" fmla="*/ 76 w 158"/>
                <a:gd name="T39" fmla="*/ 95 h 107"/>
                <a:gd name="T40" fmla="*/ 95 w 158"/>
                <a:gd name="T41" fmla="*/ 95 h 107"/>
                <a:gd name="T42" fmla="*/ 102 w 158"/>
                <a:gd name="T43" fmla="*/ 80 h 107"/>
                <a:gd name="T44" fmla="*/ 113 w 158"/>
                <a:gd name="T45" fmla="*/ 85 h 107"/>
                <a:gd name="T46" fmla="*/ 115 w 158"/>
                <a:gd name="T47" fmla="*/ 83 h 107"/>
                <a:gd name="T48" fmla="*/ 115 w 158"/>
                <a:gd name="T49" fmla="*/ 80 h 107"/>
                <a:gd name="T50" fmla="*/ 125 w 158"/>
                <a:gd name="T51" fmla="*/ 62 h 107"/>
                <a:gd name="T52" fmla="*/ 149 w 158"/>
                <a:gd name="T53" fmla="*/ 35 h 107"/>
                <a:gd name="T54" fmla="*/ 155 w 158"/>
                <a:gd name="T55" fmla="*/ 26 h 107"/>
                <a:gd name="T56" fmla="*/ 155 w 158"/>
                <a:gd name="T57" fmla="*/ 17 h 107"/>
                <a:gd name="T58" fmla="*/ 141 w 158"/>
                <a:gd name="T59" fmla="*/ 10 h 107"/>
                <a:gd name="T60" fmla="*/ 126 w 158"/>
                <a:gd name="T61" fmla="*/ 3 h 107"/>
                <a:gd name="T62" fmla="*/ 109 w 158"/>
                <a:gd name="T63" fmla="*/ 4 h 107"/>
                <a:gd name="T64" fmla="*/ 98 w 158"/>
                <a:gd name="T65" fmla="*/ 0 h 107"/>
                <a:gd name="T66" fmla="*/ 89 w 158"/>
                <a:gd name="T67" fmla="*/ 3 h 107"/>
                <a:gd name="T68" fmla="*/ 71 w 158"/>
                <a:gd name="T6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107">
                  <a:moveTo>
                    <a:pt x="63" y="7"/>
                  </a:moveTo>
                  <a:cubicBezTo>
                    <a:pt x="60" y="10"/>
                    <a:pt x="56" y="13"/>
                    <a:pt x="51" y="13"/>
                  </a:cubicBezTo>
                  <a:cubicBezTo>
                    <a:pt x="46" y="13"/>
                    <a:pt x="42" y="11"/>
                    <a:pt x="40" y="10"/>
                  </a:cubicBezTo>
                  <a:cubicBezTo>
                    <a:pt x="37" y="9"/>
                    <a:pt x="35" y="8"/>
                    <a:pt x="33" y="8"/>
                  </a:cubicBezTo>
                  <a:cubicBezTo>
                    <a:pt x="29" y="9"/>
                    <a:pt x="28" y="11"/>
                    <a:pt x="28" y="18"/>
                  </a:cubicBezTo>
                  <a:cubicBezTo>
                    <a:pt x="28" y="23"/>
                    <a:pt x="28" y="29"/>
                    <a:pt x="24" y="32"/>
                  </a:cubicBezTo>
                  <a:cubicBezTo>
                    <a:pt x="20" y="35"/>
                    <a:pt x="15" y="35"/>
                    <a:pt x="10" y="34"/>
                  </a:cubicBezTo>
                  <a:cubicBezTo>
                    <a:pt x="8" y="34"/>
                    <a:pt x="6" y="34"/>
                    <a:pt x="5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10" y="38"/>
                    <a:pt x="15" y="41"/>
                    <a:pt x="18" y="45"/>
                  </a:cubicBezTo>
                  <a:cubicBezTo>
                    <a:pt x="20" y="47"/>
                    <a:pt x="21" y="50"/>
                    <a:pt x="21" y="52"/>
                  </a:cubicBezTo>
                  <a:cubicBezTo>
                    <a:pt x="20" y="56"/>
                    <a:pt x="17" y="57"/>
                    <a:pt x="15" y="59"/>
                  </a:cubicBezTo>
                  <a:cubicBezTo>
                    <a:pt x="15" y="59"/>
                    <a:pt x="14" y="59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62"/>
                    <a:pt x="24" y="63"/>
                    <a:pt x="25" y="67"/>
                  </a:cubicBezTo>
                  <a:cubicBezTo>
                    <a:pt x="25" y="70"/>
                    <a:pt x="25" y="73"/>
                    <a:pt x="22" y="75"/>
                  </a:cubicBezTo>
                  <a:cubicBezTo>
                    <a:pt x="20" y="78"/>
                    <a:pt x="15" y="78"/>
                    <a:pt x="12" y="78"/>
                  </a:cubicBezTo>
                  <a:cubicBezTo>
                    <a:pt x="11" y="78"/>
                    <a:pt x="9" y="78"/>
                    <a:pt x="9" y="79"/>
                  </a:cubicBezTo>
                  <a:cubicBezTo>
                    <a:pt x="9" y="79"/>
                    <a:pt x="8" y="79"/>
                    <a:pt x="8" y="79"/>
                  </a:cubicBezTo>
                  <a:cubicBezTo>
                    <a:pt x="4" y="79"/>
                    <a:pt x="1" y="80"/>
                    <a:pt x="1" y="81"/>
                  </a:cubicBezTo>
                  <a:cubicBezTo>
                    <a:pt x="1" y="82"/>
                    <a:pt x="0" y="82"/>
                    <a:pt x="1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6" y="84"/>
                    <a:pt x="10" y="85"/>
                    <a:pt x="12" y="87"/>
                  </a:cubicBezTo>
                  <a:cubicBezTo>
                    <a:pt x="14" y="88"/>
                    <a:pt x="14" y="90"/>
                    <a:pt x="15" y="91"/>
                  </a:cubicBezTo>
                  <a:cubicBezTo>
                    <a:pt x="15" y="92"/>
                    <a:pt x="16" y="93"/>
                    <a:pt x="16" y="93"/>
                  </a:cubicBezTo>
                  <a:cubicBezTo>
                    <a:pt x="19" y="101"/>
                    <a:pt x="19" y="101"/>
                    <a:pt x="28" y="103"/>
                  </a:cubicBezTo>
                  <a:cubicBezTo>
                    <a:pt x="30" y="104"/>
                    <a:pt x="31" y="105"/>
                    <a:pt x="33" y="105"/>
                  </a:cubicBezTo>
                  <a:cubicBezTo>
                    <a:pt x="35" y="106"/>
                    <a:pt x="37" y="107"/>
                    <a:pt x="39" y="107"/>
                  </a:cubicBezTo>
                  <a:cubicBezTo>
                    <a:pt x="38" y="107"/>
                    <a:pt x="38" y="107"/>
                    <a:pt x="39" y="106"/>
                  </a:cubicBezTo>
                  <a:cubicBezTo>
                    <a:pt x="39" y="105"/>
                    <a:pt x="40" y="104"/>
                    <a:pt x="42" y="103"/>
                  </a:cubicBezTo>
                  <a:cubicBezTo>
                    <a:pt x="44" y="102"/>
                    <a:pt x="45" y="102"/>
                    <a:pt x="45" y="101"/>
                  </a:cubicBezTo>
                  <a:cubicBezTo>
                    <a:pt x="48" y="100"/>
                    <a:pt x="49" y="100"/>
                    <a:pt x="53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7" y="100"/>
                    <a:pt x="59" y="101"/>
                    <a:pt x="61" y="102"/>
                  </a:cubicBezTo>
                  <a:cubicBezTo>
                    <a:pt x="64" y="103"/>
                    <a:pt x="67" y="104"/>
                    <a:pt x="69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1"/>
                    <a:pt x="72" y="98"/>
                    <a:pt x="76" y="95"/>
                  </a:cubicBezTo>
                  <a:cubicBezTo>
                    <a:pt x="81" y="92"/>
                    <a:pt x="85" y="94"/>
                    <a:pt x="89" y="95"/>
                  </a:cubicBezTo>
                  <a:cubicBezTo>
                    <a:pt x="92" y="96"/>
                    <a:pt x="93" y="96"/>
                    <a:pt x="95" y="95"/>
                  </a:cubicBezTo>
                  <a:cubicBezTo>
                    <a:pt x="95" y="94"/>
                    <a:pt x="96" y="92"/>
                    <a:pt x="96" y="90"/>
                  </a:cubicBezTo>
                  <a:cubicBezTo>
                    <a:pt x="97" y="86"/>
                    <a:pt x="98" y="82"/>
                    <a:pt x="102" y="80"/>
                  </a:cubicBezTo>
                  <a:cubicBezTo>
                    <a:pt x="103" y="79"/>
                    <a:pt x="105" y="79"/>
                    <a:pt x="108" y="80"/>
                  </a:cubicBezTo>
                  <a:cubicBezTo>
                    <a:pt x="111" y="80"/>
                    <a:pt x="113" y="83"/>
                    <a:pt x="113" y="85"/>
                  </a:cubicBezTo>
                  <a:cubicBezTo>
                    <a:pt x="114" y="86"/>
                    <a:pt x="114" y="87"/>
                    <a:pt x="114" y="87"/>
                  </a:cubicBezTo>
                  <a:cubicBezTo>
                    <a:pt x="115" y="86"/>
                    <a:pt x="115" y="84"/>
                    <a:pt x="115" y="83"/>
                  </a:cubicBezTo>
                  <a:cubicBezTo>
                    <a:pt x="115" y="82"/>
                    <a:pt x="115" y="81"/>
                    <a:pt x="115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4" y="78"/>
                    <a:pt x="113" y="76"/>
                    <a:pt x="114" y="73"/>
                  </a:cubicBezTo>
                  <a:cubicBezTo>
                    <a:pt x="116" y="68"/>
                    <a:pt x="121" y="64"/>
                    <a:pt x="125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38" y="54"/>
                    <a:pt x="143" y="46"/>
                    <a:pt x="149" y="35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3" y="28"/>
                    <a:pt x="154" y="27"/>
                    <a:pt x="155" y="26"/>
                  </a:cubicBezTo>
                  <a:cubicBezTo>
                    <a:pt x="156" y="24"/>
                    <a:pt x="158" y="21"/>
                    <a:pt x="158" y="21"/>
                  </a:cubicBezTo>
                  <a:cubicBezTo>
                    <a:pt x="158" y="20"/>
                    <a:pt x="157" y="20"/>
                    <a:pt x="155" y="17"/>
                  </a:cubicBezTo>
                  <a:cubicBezTo>
                    <a:pt x="152" y="15"/>
                    <a:pt x="150" y="14"/>
                    <a:pt x="147" y="13"/>
                  </a:cubicBezTo>
                  <a:cubicBezTo>
                    <a:pt x="145" y="12"/>
                    <a:pt x="143" y="11"/>
                    <a:pt x="141" y="10"/>
                  </a:cubicBezTo>
                  <a:cubicBezTo>
                    <a:pt x="140" y="9"/>
                    <a:pt x="138" y="8"/>
                    <a:pt x="137" y="7"/>
                  </a:cubicBezTo>
                  <a:cubicBezTo>
                    <a:pt x="133" y="5"/>
                    <a:pt x="129" y="3"/>
                    <a:pt x="126" y="3"/>
                  </a:cubicBezTo>
                  <a:cubicBezTo>
                    <a:pt x="124" y="2"/>
                    <a:pt x="122" y="3"/>
                    <a:pt x="120" y="3"/>
                  </a:cubicBezTo>
                  <a:cubicBezTo>
                    <a:pt x="117" y="4"/>
                    <a:pt x="113" y="5"/>
                    <a:pt x="109" y="4"/>
                  </a:cubicBezTo>
                  <a:cubicBezTo>
                    <a:pt x="106" y="4"/>
                    <a:pt x="104" y="3"/>
                    <a:pt x="103" y="2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97" y="0"/>
                    <a:pt x="95" y="1"/>
                    <a:pt x="94" y="1"/>
                  </a:cubicBezTo>
                  <a:cubicBezTo>
                    <a:pt x="92" y="2"/>
                    <a:pt x="90" y="2"/>
                    <a:pt x="89" y="3"/>
                  </a:cubicBezTo>
                  <a:cubicBezTo>
                    <a:pt x="85" y="3"/>
                    <a:pt x="82" y="3"/>
                    <a:pt x="79" y="3"/>
                  </a:cubicBezTo>
                  <a:cubicBezTo>
                    <a:pt x="76" y="3"/>
                    <a:pt x="74" y="3"/>
                    <a:pt x="71" y="3"/>
                  </a:cubicBezTo>
                  <a:cubicBezTo>
                    <a:pt x="69" y="4"/>
                    <a:pt x="66" y="5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DB7D86F3-C820-5B45-8D12-83E25A83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61"/>
              <a:ext cx="113" cy="64"/>
            </a:xfrm>
            <a:custGeom>
              <a:avLst/>
              <a:gdLst>
                <a:gd name="T0" fmla="*/ 48 w 60"/>
                <a:gd name="T1" fmla="*/ 1 h 34"/>
                <a:gd name="T2" fmla="*/ 44 w 60"/>
                <a:gd name="T3" fmla="*/ 2 h 34"/>
                <a:gd name="T4" fmla="*/ 42 w 60"/>
                <a:gd name="T5" fmla="*/ 6 h 34"/>
                <a:gd name="T6" fmla="*/ 36 w 60"/>
                <a:gd name="T7" fmla="*/ 5 h 34"/>
                <a:gd name="T8" fmla="*/ 11 w 60"/>
                <a:gd name="T9" fmla="*/ 5 h 34"/>
                <a:gd name="T10" fmla="*/ 4 w 60"/>
                <a:gd name="T11" fmla="*/ 13 h 34"/>
                <a:gd name="T12" fmla="*/ 4 w 60"/>
                <a:gd name="T13" fmla="*/ 22 h 34"/>
                <a:gd name="T14" fmla="*/ 3 w 60"/>
                <a:gd name="T15" fmla="*/ 25 h 34"/>
                <a:gd name="T16" fmla="*/ 3 w 60"/>
                <a:gd name="T17" fmla="*/ 28 h 34"/>
                <a:gd name="T18" fmla="*/ 2 w 60"/>
                <a:gd name="T19" fmla="*/ 29 h 34"/>
                <a:gd name="T20" fmla="*/ 0 w 60"/>
                <a:gd name="T21" fmla="*/ 32 h 34"/>
                <a:gd name="T22" fmla="*/ 25 w 60"/>
                <a:gd name="T23" fmla="*/ 33 h 34"/>
                <a:gd name="T24" fmla="*/ 31 w 60"/>
                <a:gd name="T25" fmla="*/ 33 h 34"/>
                <a:gd name="T26" fmla="*/ 39 w 60"/>
                <a:gd name="T27" fmla="*/ 33 h 34"/>
                <a:gd name="T28" fmla="*/ 55 w 60"/>
                <a:gd name="T29" fmla="*/ 32 h 34"/>
                <a:gd name="T30" fmla="*/ 58 w 60"/>
                <a:gd name="T31" fmla="*/ 18 h 34"/>
                <a:gd name="T32" fmla="*/ 57 w 60"/>
                <a:gd name="T33" fmla="*/ 7 h 34"/>
                <a:gd name="T34" fmla="*/ 59 w 60"/>
                <a:gd name="T35" fmla="*/ 1 h 34"/>
                <a:gd name="T36" fmla="*/ 60 w 60"/>
                <a:gd name="T37" fmla="*/ 0 h 34"/>
                <a:gd name="T38" fmla="*/ 57 w 60"/>
                <a:gd name="T39" fmla="*/ 0 h 34"/>
                <a:gd name="T40" fmla="*/ 48 w 60"/>
                <a:gd name="T4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34">
                  <a:moveTo>
                    <a:pt x="48" y="1"/>
                  </a:moveTo>
                  <a:cubicBezTo>
                    <a:pt x="46" y="1"/>
                    <a:pt x="45" y="1"/>
                    <a:pt x="44" y="2"/>
                  </a:cubicBezTo>
                  <a:cubicBezTo>
                    <a:pt x="44" y="3"/>
                    <a:pt x="43" y="5"/>
                    <a:pt x="42" y="6"/>
                  </a:cubicBezTo>
                  <a:cubicBezTo>
                    <a:pt x="40" y="7"/>
                    <a:pt x="38" y="7"/>
                    <a:pt x="36" y="5"/>
                  </a:cubicBezTo>
                  <a:cubicBezTo>
                    <a:pt x="35" y="4"/>
                    <a:pt x="27" y="2"/>
                    <a:pt x="11" y="5"/>
                  </a:cubicBezTo>
                  <a:cubicBezTo>
                    <a:pt x="4" y="6"/>
                    <a:pt x="4" y="6"/>
                    <a:pt x="4" y="13"/>
                  </a:cubicBezTo>
                  <a:cubicBezTo>
                    <a:pt x="4" y="15"/>
                    <a:pt x="4" y="19"/>
                    <a:pt x="4" y="2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3" y="28"/>
                    <a:pt x="3" y="29"/>
                    <a:pt x="2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4" y="33"/>
                    <a:pt x="13" y="33"/>
                    <a:pt x="25" y="33"/>
                  </a:cubicBezTo>
                  <a:cubicBezTo>
                    <a:pt x="28" y="33"/>
                    <a:pt x="30" y="33"/>
                    <a:pt x="31" y="33"/>
                  </a:cubicBezTo>
                  <a:cubicBezTo>
                    <a:pt x="33" y="33"/>
                    <a:pt x="36" y="33"/>
                    <a:pt x="39" y="33"/>
                  </a:cubicBezTo>
                  <a:cubicBezTo>
                    <a:pt x="44" y="34"/>
                    <a:pt x="52" y="34"/>
                    <a:pt x="55" y="32"/>
                  </a:cubicBezTo>
                  <a:cubicBezTo>
                    <a:pt x="60" y="30"/>
                    <a:pt x="59" y="26"/>
                    <a:pt x="58" y="18"/>
                  </a:cubicBezTo>
                  <a:cubicBezTo>
                    <a:pt x="58" y="14"/>
                    <a:pt x="57" y="10"/>
                    <a:pt x="57" y="7"/>
                  </a:cubicBezTo>
                  <a:cubicBezTo>
                    <a:pt x="58" y="4"/>
                    <a:pt x="59" y="2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54" y="0"/>
                    <a:pt x="51" y="1"/>
                    <a:pt x="4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874B1422-11E9-8F46-AC2C-3721FB72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605"/>
              <a:ext cx="1455" cy="1138"/>
            </a:xfrm>
            <a:custGeom>
              <a:avLst/>
              <a:gdLst>
                <a:gd name="T0" fmla="*/ 505 w 774"/>
                <a:gd name="T1" fmla="*/ 3 h 606"/>
                <a:gd name="T2" fmla="*/ 454 w 774"/>
                <a:gd name="T3" fmla="*/ 7 h 606"/>
                <a:gd name="T4" fmla="*/ 419 w 774"/>
                <a:gd name="T5" fmla="*/ 31 h 606"/>
                <a:gd name="T6" fmla="*/ 348 w 774"/>
                <a:gd name="T7" fmla="*/ 70 h 606"/>
                <a:gd name="T8" fmla="*/ 340 w 774"/>
                <a:gd name="T9" fmla="*/ 50 h 606"/>
                <a:gd name="T10" fmla="*/ 327 w 774"/>
                <a:gd name="T11" fmla="*/ 41 h 606"/>
                <a:gd name="T12" fmla="*/ 314 w 774"/>
                <a:gd name="T13" fmla="*/ 31 h 606"/>
                <a:gd name="T14" fmla="*/ 298 w 774"/>
                <a:gd name="T15" fmla="*/ 51 h 606"/>
                <a:gd name="T16" fmla="*/ 286 w 774"/>
                <a:gd name="T17" fmla="*/ 116 h 606"/>
                <a:gd name="T18" fmla="*/ 253 w 774"/>
                <a:gd name="T19" fmla="*/ 148 h 606"/>
                <a:gd name="T20" fmla="*/ 271 w 774"/>
                <a:gd name="T21" fmla="*/ 201 h 606"/>
                <a:gd name="T22" fmla="*/ 263 w 774"/>
                <a:gd name="T23" fmla="*/ 243 h 606"/>
                <a:gd name="T24" fmla="*/ 246 w 774"/>
                <a:gd name="T25" fmla="*/ 278 h 606"/>
                <a:gd name="T26" fmla="*/ 209 w 774"/>
                <a:gd name="T27" fmla="*/ 294 h 606"/>
                <a:gd name="T28" fmla="*/ 142 w 774"/>
                <a:gd name="T29" fmla="*/ 293 h 606"/>
                <a:gd name="T30" fmla="*/ 105 w 774"/>
                <a:gd name="T31" fmla="*/ 301 h 606"/>
                <a:gd name="T32" fmla="*/ 58 w 774"/>
                <a:gd name="T33" fmla="*/ 311 h 606"/>
                <a:gd name="T34" fmla="*/ 19 w 774"/>
                <a:gd name="T35" fmla="*/ 352 h 606"/>
                <a:gd name="T36" fmla="*/ 1 w 774"/>
                <a:gd name="T37" fmla="*/ 392 h 606"/>
                <a:gd name="T38" fmla="*/ 25 w 774"/>
                <a:gd name="T39" fmla="*/ 381 h 606"/>
                <a:gd name="T40" fmla="*/ 60 w 774"/>
                <a:gd name="T41" fmla="*/ 385 h 606"/>
                <a:gd name="T42" fmla="*/ 127 w 774"/>
                <a:gd name="T43" fmla="*/ 416 h 606"/>
                <a:gd name="T44" fmla="*/ 144 w 774"/>
                <a:gd name="T45" fmla="*/ 427 h 606"/>
                <a:gd name="T46" fmla="*/ 189 w 774"/>
                <a:gd name="T47" fmla="*/ 405 h 606"/>
                <a:gd name="T48" fmla="*/ 217 w 774"/>
                <a:gd name="T49" fmla="*/ 398 h 606"/>
                <a:gd name="T50" fmla="*/ 250 w 774"/>
                <a:gd name="T51" fmla="*/ 403 h 606"/>
                <a:gd name="T52" fmla="*/ 267 w 774"/>
                <a:gd name="T53" fmla="*/ 439 h 606"/>
                <a:gd name="T54" fmla="*/ 270 w 774"/>
                <a:gd name="T55" fmla="*/ 463 h 606"/>
                <a:gd name="T56" fmla="*/ 307 w 774"/>
                <a:gd name="T57" fmla="*/ 501 h 606"/>
                <a:gd name="T58" fmla="*/ 305 w 774"/>
                <a:gd name="T59" fmla="*/ 555 h 606"/>
                <a:gd name="T60" fmla="*/ 310 w 774"/>
                <a:gd name="T61" fmla="*/ 573 h 606"/>
                <a:gd name="T62" fmla="*/ 351 w 774"/>
                <a:gd name="T63" fmla="*/ 601 h 606"/>
                <a:gd name="T64" fmla="*/ 374 w 774"/>
                <a:gd name="T65" fmla="*/ 590 h 606"/>
                <a:gd name="T66" fmla="*/ 417 w 774"/>
                <a:gd name="T67" fmla="*/ 573 h 606"/>
                <a:gd name="T68" fmla="*/ 474 w 774"/>
                <a:gd name="T69" fmla="*/ 558 h 606"/>
                <a:gd name="T70" fmla="*/ 523 w 774"/>
                <a:gd name="T71" fmla="*/ 543 h 606"/>
                <a:gd name="T72" fmla="*/ 590 w 774"/>
                <a:gd name="T73" fmla="*/ 528 h 606"/>
                <a:gd name="T74" fmla="*/ 613 w 774"/>
                <a:gd name="T75" fmla="*/ 490 h 606"/>
                <a:gd name="T76" fmla="*/ 632 w 774"/>
                <a:gd name="T77" fmla="*/ 460 h 606"/>
                <a:gd name="T78" fmla="*/ 644 w 774"/>
                <a:gd name="T79" fmla="*/ 418 h 606"/>
                <a:gd name="T80" fmla="*/ 690 w 774"/>
                <a:gd name="T81" fmla="*/ 377 h 606"/>
                <a:gd name="T82" fmla="*/ 694 w 774"/>
                <a:gd name="T83" fmla="*/ 345 h 606"/>
                <a:gd name="T84" fmla="*/ 684 w 774"/>
                <a:gd name="T85" fmla="*/ 323 h 606"/>
                <a:gd name="T86" fmla="*/ 694 w 774"/>
                <a:gd name="T87" fmla="*/ 294 h 606"/>
                <a:gd name="T88" fmla="*/ 713 w 774"/>
                <a:gd name="T89" fmla="*/ 257 h 606"/>
                <a:gd name="T90" fmla="*/ 746 w 774"/>
                <a:gd name="T91" fmla="*/ 244 h 606"/>
                <a:gd name="T92" fmla="*/ 728 w 774"/>
                <a:gd name="T93" fmla="*/ 222 h 606"/>
                <a:gd name="T94" fmla="*/ 748 w 774"/>
                <a:gd name="T95" fmla="*/ 175 h 606"/>
                <a:gd name="T96" fmla="*/ 760 w 774"/>
                <a:gd name="T97" fmla="*/ 157 h 606"/>
                <a:gd name="T98" fmla="*/ 769 w 774"/>
                <a:gd name="T99" fmla="*/ 137 h 606"/>
                <a:gd name="T100" fmla="*/ 704 w 774"/>
                <a:gd name="T101" fmla="*/ 102 h 606"/>
                <a:gd name="T102" fmla="*/ 666 w 774"/>
                <a:gd name="T103" fmla="*/ 82 h 606"/>
                <a:gd name="T104" fmla="*/ 610 w 774"/>
                <a:gd name="T105" fmla="*/ 57 h 606"/>
                <a:gd name="T106" fmla="*/ 559 w 774"/>
                <a:gd name="T107" fmla="*/ 30 h 606"/>
                <a:gd name="T108" fmla="*/ 534 w 774"/>
                <a:gd name="T109" fmla="*/ 40 h 606"/>
                <a:gd name="T110" fmla="*/ 503 w 774"/>
                <a:gd name="T111" fmla="*/ 34 h 606"/>
                <a:gd name="T112" fmla="*/ 502 w 774"/>
                <a:gd name="T113" fmla="*/ 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4" h="606">
                  <a:moveTo>
                    <a:pt x="502" y="6"/>
                  </a:moveTo>
                  <a:cubicBezTo>
                    <a:pt x="504" y="6"/>
                    <a:pt x="505" y="6"/>
                    <a:pt x="506" y="6"/>
                  </a:cubicBezTo>
                  <a:cubicBezTo>
                    <a:pt x="506" y="5"/>
                    <a:pt x="507" y="4"/>
                    <a:pt x="507" y="3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7" y="3"/>
                    <a:pt x="506" y="3"/>
                    <a:pt x="505" y="3"/>
                  </a:cubicBezTo>
                  <a:cubicBezTo>
                    <a:pt x="502" y="1"/>
                    <a:pt x="495" y="1"/>
                    <a:pt x="489" y="1"/>
                  </a:cubicBezTo>
                  <a:cubicBezTo>
                    <a:pt x="485" y="1"/>
                    <a:pt x="481" y="1"/>
                    <a:pt x="478" y="1"/>
                  </a:cubicBezTo>
                  <a:cubicBezTo>
                    <a:pt x="471" y="0"/>
                    <a:pt x="471" y="0"/>
                    <a:pt x="467" y="2"/>
                  </a:cubicBezTo>
                  <a:cubicBezTo>
                    <a:pt x="466" y="3"/>
                    <a:pt x="465" y="3"/>
                    <a:pt x="463" y="4"/>
                  </a:cubicBezTo>
                  <a:cubicBezTo>
                    <a:pt x="461" y="6"/>
                    <a:pt x="457" y="6"/>
                    <a:pt x="454" y="7"/>
                  </a:cubicBezTo>
                  <a:cubicBezTo>
                    <a:pt x="451" y="7"/>
                    <a:pt x="449" y="8"/>
                    <a:pt x="447" y="9"/>
                  </a:cubicBezTo>
                  <a:cubicBezTo>
                    <a:pt x="446" y="10"/>
                    <a:pt x="445" y="10"/>
                    <a:pt x="445" y="10"/>
                  </a:cubicBezTo>
                  <a:cubicBezTo>
                    <a:pt x="445" y="11"/>
                    <a:pt x="444" y="12"/>
                    <a:pt x="443" y="14"/>
                  </a:cubicBezTo>
                  <a:cubicBezTo>
                    <a:pt x="437" y="24"/>
                    <a:pt x="432" y="26"/>
                    <a:pt x="424" y="29"/>
                  </a:cubicBezTo>
                  <a:cubicBezTo>
                    <a:pt x="422" y="30"/>
                    <a:pt x="421" y="30"/>
                    <a:pt x="419" y="31"/>
                  </a:cubicBezTo>
                  <a:cubicBezTo>
                    <a:pt x="410" y="35"/>
                    <a:pt x="403" y="41"/>
                    <a:pt x="396" y="47"/>
                  </a:cubicBezTo>
                  <a:cubicBezTo>
                    <a:pt x="389" y="53"/>
                    <a:pt x="381" y="55"/>
                    <a:pt x="373" y="58"/>
                  </a:cubicBezTo>
                  <a:cubicBezTo>
                    <a:pt x="365" y="60"/>
                    <a:pt x="357" y="62"/>
                    <a:pt x="353" y="68"/>
                  </a:cubicBezTo>
                  <a:cubicBezTo>
                    <a:pt x="352" y="69"/>
                    <a:pt x="351" y="69"/>
                    <a:pt x="350" y="69"/>
                  </a:cubicBezTo>
                  <a:cubicBezTo>
                    <a:pt x="349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3" y="67"/>
                    <a:pt x="344" y="65"/>
                  </a:cubicBezTo>
                  <a:cubicBezTo>
                    <a:pt x="345" y="60"/>
                    <a:pt x="345" y="55"/>
                    <a:pt x="345" y="52"/>
                  </a:cubicBezTo>
                  <a:cubicBezTo>
                    <a:pt x="344" y="51"/>
                    <a:pt x="344" y="51"/>
                    <a:pt x="343" y="50"/>
                  </a:cubicBezTo>
                  <a:cubicBezTo>
                    <a:pt x="343" y="50"/>
                    <a:pt x="341" y="50"/>
                    <a:pt x="340" y="50"/>
                  </a:cubicBezTo>
                  <a:cubicBezTo>
                    <a:pt x="339" y="51"/>
                    <a:pt x="338" y="51"/>
                    <a:pt x="336" y="51"/>
                  </a:cubicBezTo>
                  <a:cubicBezTo>
                    <a:pt x="334" y="52"/>
                    <a:pt x="332" y="50"/>
                    <a:pt x="331" y="48"/>
                  </a:cubicBezTo>
                  <a:cubicBezTo>
                    <a:pt x="331" y="47"/>
                    <a:pt x="331" y="45"/>
                    <a:pt x="331" y="44"/>
                  </a:cubicBezTo>
                  <a:cubicBezTo>
                    <a:pt x="331" y="43"/>
                    <a:pt x="331" y="42"/>
                    <a:pt x="331" y="41"/>
                  </a:cubicBezTo>
                  <a:cubicBezTo>
                    <a:pt x="329" y="41"/>
                    <a:pt x="328" y="41"/>
                    <a:pt x="327" y="41"/>
                  </a:cubicBezTo>
                  <a:cubicBezTo>
                    <a:pt x="325" y="41"/>
                    <a:pt x="322" y="41"/>
                    <a:pt x="320" y="39"/>
                  </a:cubicBezTo>
                  <a:cubicBezTo>
                    <a:pt x="318" y="37"/>
                    <a:pt x="318" y="34"/>
                    <a:pt x="318" y="32"/>
                  </a:cubicBezTo>
                  <a:cubicBezTo>
                    <a:pt x="318" y="32"/>
                    <a:pt x="318" y="32"/>
                    <a:pt x="318" y="31"/>
                  </a:cubicBezTo>
                  <a:cubicBezTo>
                    <a:pt x="317" y="31"/>
                    <a:pt x="317" y="31"/>
                    <a:pt x="314" y="31"/>
                  </a:cubicBezTo>
                  <a:cubicBezTo>
                    <a:pt x="314" y="31"/>
                    <a:pt x="314" y="31"/>
                    <a:pt x="314" y="31"/>
                  </a:cubicBezTo>
                  <a:cubicBezTo>
                    <a:pt x="314" y="32"/>
                    <a:pt x="314" y="32"/>
                    <a:pt x="315" y="34"/>
                  </a:cubicBezTo>
                  <a:cubicBezTo>
                    <a:pt x="316" y="36"/>
                    <a:pt x="319" y="41"/>
                    <a:pt x="316" y="46"/>
                  </a:cubicBezTo>
                  <a:cubicBezTo>
                    <a:pt x="312" y="53"/>
                    <a:pt x="307" y="51"/>
                    <a:pt x="305" y="50"/>
                  </a:cubicBezTo>
                  <a:cubicBezTo>
                    <a:pt x="304" y="50"/>
                    <a:pt x="303" y="50"/>
                    <a:pt x="302" y="50"/>
                  </a:cubicBezTo>
                  <a:cubicBezTo>
                    <a:pt x="299" y="50"/>
                    <a:pt x="298" y="51"/>
                    <a:pt x="298" y="51"/>
                  </a:cubicBezTo>
                  <a:cubicBezTo>
                    <a:pt x="298" y="51"/>
                    <a:pt x="298" y="52"/>
                    <a:pt x="298" y="52"/>
                  </a:cubicBezTo>
                  <a:cubicBezTo>
                    <a:pt x="298" y="54"/>
                    <a:pt x="299" y="57"/>
                    <a:pt x="298" y="61"/>
                  </a:cubicBezTo>
                  <a:cubicBezTo>
                    <a:pt x="296" y="65"/>
                    <a:pt x="293" y="72"/>
                    <a:pt x="291" y="77"/>
                  </a:cubicBezTo>
                  <a:cubicBezTo>
                    <a:pt x="297" y="82"/>
                    <a:pt x="301" y="93"/>
                    <a:pt x="302" y="98"/>
                  </a:cubicBezTo>
                  <a:cubicBezTo>
                    <a:pt x="304" y="113"/>
                    <a:pt x="293" y="115"/>
                    <a:pt x="286" y="116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75" y="118"/>
                    <a:pt x="265" y="123"/>
                    <a:pt x="264" y="126"/>
                  </a:cubicBezTo>
                  <a:cubicBezTo>
                    <a:pt x="264" y="127"/>
                    <a:pt x="264" y="128"/>
                    <a:pt x="264" y="129"/>
                  </a:cubicBezTo>
                  <a:cubicBezTo>
                    <a:pt x="265" y="132"/>
                    <a:pt x="266" y="135"/>
                    <a:pt x="263" y="139"/>
                  </a:cubicBezTo>
                  <a:cubicBezTo>
                    <a:pt x="261" y="143"/>
                    <a:pt x="257" y="146"/>
                    <a:pt x="253" y="148"/>
                  </a:cubicBezTo>
                  <a:cubicBezTo>
                    <a:pt x="253" y="148"/>
                    <a:pt x="253" y="148"/>
                    <a:pt x="253" y="148"/>
                  </a:cubicBezTo>
                  <a:cubicBezTo>
                    <a:pt x="257" y="153"/>
                    <a:pt x="259" y="159"/>
                    <a:pt x="261" y="165"/>
                  </a:cubicBezTo>
                  <a:cubicBezTo>
                    <a:pt x="263" y="171"/>
                    <a:pt x="265" y="176"/>
                    <a:pt x="268" y="180"/>
                  </a:cubicBezTo>
                  <a:cubicBezTo>
                    <a:pt x="269" y="181"/>
                    <a:pt x="270" y="182"/>
                    <a:pt x="271" y="182"/>
                  </a:cubicBezTo>
                  <a:cubicBezTo>
                    <a:pt x="275" y="188"/>
                    <a:pt x="277" y="192"/>
                    <a:pt x="271" y="201"/>
                  </a:cubicBezTo>
                  <a:cubicBezTo>
                    <a:pt x="267" y="206"/>
                    <a:pt x="263" y="210"/>
                    <a:pt x="258" y="213"/>
                  </a:cubicBezTo>
                  <a:cubicBezTo>
                    <a:pt x="256" y="215"/>
                    <a:pt x="253" y="216"/>
                    <a:pt x="251" y="218"/>
                  </a:cubicBezTo>
                  <a:cubicBezTo>
                    <a:pt x="253" y="219"/>
                    <a:pt x="254" y="220"/>
                    <a:pt x="256" y="221"/>
                  </a:cubicBezTo>
                  <a:cubicBezTo>
                    <a:pt x="261" y="223"/>
                    <a:pt x="268" y="226"/>
                    <a:pt x="265" y="238"/>
                  </a:cubicBezTo>
                  <a:cubicBezTo>
                    <a:pt x="265" y="240"/>
                    <a:pt x="264" y="242"/>
                    <a:pt x="263" y="243"/>
                  </a:cubicBezTo>
                  <a:cubicBezTo>
                    <a:pt x="263" y="245"/>
                    <a:pt x="262" y="246"/>
                    <a:pt x="262" y="247"/>
                  </a:cubicBezTo>
                  <a:cubicBezTo>
                    <a:pt x="262" y="248"/>
                    <a:pt x="263" y="249"/>
                    <a:pt x="263" y="250"/>
                  </a:cubicBezTo>
                  <a:cubicBezTo>
                    <a:pt x="264" y="253"/>
                    <a:pt x="264" y="255"/>
                    <a:pt x="264" y="258"/>
                  </a:cubicBezTo>
                  <a:cubicBezTo>
                    <a:pt x="263" y="270"/>
                    <a:pt x="256" y="273"/>
                    <a:pt x="249" y="277"/>
                  </a:cubicBezTo>
                  <a:cubicBezTo>
                    <a:pt x="246" y="278"/>
                    <a:pt x="246" y="278"/>
                    <a:pt x="246" y="278"/>
                  </a:cubicBezTo>
                  <a:cubicBezTo>
                    <a:pt x="242" y="280"/>
                    <a:pt x="242" y="280"/>
                    <a:pt x="241" y="281"/>
                  </a:cubicBezTo>
                  <a:cubicBezTo>
                    <a:pt x="241" y="283"/>
                    <a:pt x="240" y="284"/>
                    <a:pt x="238" y="287"/>
                  </a:cubicBezTo>
                  <a:cubicBezTo>
                    <a:pt x="236" y="291"/>
                    <a:pt x="225" y="299"/>
                    <a:pt x="219" y="299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4" y="298"/>
                    <a:pt x="211" y="296"/>
                    <a:pt x="209" y="294"/>
                  </a:cubicBezTo>
                  <a:cubicBezTo>
                    <a:pt x="207" y="292"/>
                    <a:pt x="206" y="291"/>
                    <a:pt x="205" y="291"/>
                  </a:cubicBezTo>
                  <a:cubicBezTo>
                    <a:pt x="196" y="289"/>
                    <a:pt x="184" y="290"/>
                    <a:pt x="173" y="290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3" y="291"/>
                    <a:pt x="160" y="291"/>
                    <a:pt x="157" y="292"/>
                  </a:cubicBezTo>
                  <a:cubicBezTo>
                    <a:pt x="152" y="293"/>
                    <a:pt x="147" y="293"/>
                    <a:pt x="142" y="293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4" y="292"/>
                    <a:pt x="133" y="292"/>
                    <a:pt x="128" y="295"/>
                  </a:cubicBezTo>
                  <a:cubicBezTo>
                    <a:pt x="126" y="296"/>
                    <a:pt x="125" y="297"/>
                    <a:pt x="123" y="299"/>
                  </a:cubicBezTo>
                  <a:cubicBezTo>
                    <a:pt x="119" y="302"/>
                    <a:pt x="116" y="305"/>
                    <a:pt x="110" y="305"/>
                  </a:cubicBezTo>
                  <a:cubicBezTo>
                    <a:pt x="108" y="305"/>
                    <a:pt x="106" y="303"/>
                    <a:pt x="105" y="301"/>
                  </a:cubicBezTo>
                  <a:cubicBezTo>
                    <a:pt x="104" y="301"/>
                    <a:pt x="104" y="301"/>
                    <a:pt x="104" y="301"/>
                  </a:cubicBezTo>
                  <a:cubicBezTo>
                    <a:pt x="103" y="301"/>
                    <a:pt x="102" y="301"/>
                    <a:pt x="101" y="302"/>
                  </a:cubicBezTo>
                  <a:cubicBezTo>
                    <a:pt x="100" y="302"/>
                    <a:pt x="98" y="303"/>
                    <a:pt x="97" y="303"/>
                  </a:cubicBezTo>
                  <a:cubicBezTo>
                    <a:pt x="92" y="304"/>
                    <a:pt x="87" y="305"/>
                    <a:pt x="82" y="306"/>
                  </a:cubicBezTo>
                  <a:cubicBezTo>
                    <a:pt x="73" y="307"/>
                    <a:pt x="65" y="308"/>
                    <a:pt x="58" y="311"/>
                  </a:cubicBezTo>
                  <a:cubicBezTo>
                    <a:pt x="50" y="315"/>
                    <a:pt x="44" y="322"/>
                    <a:pt x="39" y="330"/>
                  </a:cubicBezTo>
                  <a:cubicBezTo>
                    <a:pt x="35" y="336"/>
                    <a:pt x="31" y="341"/>
                    <a:pt x="26" y="346"/>
                  </a:cubicBezTo>
                  <a:cubicBezTo>
                    <a:pt x="23" y="348"/>
                    <a:pt x="21" y="348"/>
                    <a:pt x="19" y="348"/>
                  </a:cubicBezTo>
                  <a:cubicBezTo>
                    <a:pt x="19" y="348"/>
                    <a:pt x="19" y="348"/>
                    <a:pt x="18" y="349"/>
                  </a:cubicBezTo>
                  <a:cubicBezTo>
                    <a:pt x="18" y="349"/>
                    <a:pt x="19" y="351"/>
                    <a:pt x="19" y="352"/>
                  </a:cubicBezTo>
                  <a:cubicBezTo>
                    <a:pt x="20" y="355"/>
                    <a:pt x="21" y="358"/>
                    <a:pt x="19" y="361"/>
                  </a:cubicBezTo>
                  <a:cubicBezTo>
                    <a:pt x="16" y="367"/>
                    <a:pt x="11" y="367"/>
                    <a:pt x="7" y="368"/>
                  </a:cubicBezTo>
                  <a:cubicBezTo>
                    <a:pt x="7" y="371"/>
                    <a:pt x="5" y="374"/>
                    <a:pt x="3" y="376"/>
                  </a:cubicBezTo>
                  <a:cubicBezTo>
                    <a:pt x="1" y="378"/>
                    <a:pt x="0" y="380"/>
                    <a:pt x="0" y="382"/>
                  </a:cubicBezTo>
                  <a:cubicBezTo>
                    <a:pt x="0" y="385"/>
                    <a:pt x="0" y="388"/>
                    <a:pt x="1" y="392"/>
                  </a:cubicBezTo>
                  <a:cubicBezTo>
                    <a:pt x="1" y="392"/>
                    <a:pt x="1" y="392"/>
                    <a:pt x="1" y="393"/>
                  </a:cubicBezTo>
                  <a:cubicBezTo>
                    <a:pt x="3" y="391"/>
                    <a:pt x="5" y="391"/>
                    <a:pt x="7" y="390"/>
                  </a:cubicBezTo>
                  <a:cubicBezTo>
                    <a:pt x="9" y="389"/>
                    <a:pt x="11" y="389"/>
                    <a:pt x="12" y="388"/>
                  </a:cubicBezTo>
                  <a:cubicBezTo>
                    <a:pt x="14" y="387"/>
                    <a:pt x="16" y="386"/>
                    <a:pt x="18" y="385"/>
                  </a:cubicBezTo>
                  <a:cubicBezTo>
                    <a:pt x="20" y="383"/>
                    <a:pt x="23" y="382"/>
                    <a:pt x="25" y="381"/>
                  </a:cubicBezTo>
                  <a:cubicBezTo>
                    <a:pt x="31" y="379"/>
                    <a:pt x="33" y="379"/>
                    <a:pt x="35" y="381"/>
                  </a:cubicBezTo>
                  <a:cubicBezTo>
                    <a:pt x="37" y="381"/>
                    <a:pt x="39" y="383"/>
                    <a:pt x="41" y="384"/>
                  </a:cubicBezTo>
                  <a:cubicBezTo>
                    <a:pt x="42" y="385"/>
                    <a:pt x="43" y="385"/>
                    <a:pt x="44" y="385"/>
                  </a:cubicBezTo>
                  <a:cubicBezTo>
                    <a:pt x="47" y="386"/>
                    <a:pt x="51" y="386"/>
                    <a:pt x="54" y="386"/>
                  </a:cubicBezTo>
                  <a:cubicBezTo>
                    <a:pt x="56" y="385"/>
                    <a:pt x="58" y="385"/>
                    <a:pt x="60" y="385"/>
                  </a:cubicBezTo>
                  <a:cubicBezTo>
                    <a:pt x="62" y="385"/>
                    <a:pt x="65" y="385"/>
                    <a:pt x="68" y="385"/>
                  </a:cubicBezTo>
                  <a:cubicBezTo>
                    <a:pt x="85" y="383"/>
                    <a:pt x="108" y="382"/>
                    <a:pt x="119" y="393"/>
                  </a:cubicBezTo>
                  <a:cubicBezTo>
                    <a:pt x="124" y="398"/>
                    <a:pt x="124" y="403"/>
                    <a:pt x="124" y="407"/>
                  </a:cubicBezTo>
                  <a:cubicBezTo>
                    <a:pt x="124" y="409"/>
                    <a:pt x="123" y="411"/>
                    <a:pt x="124" y="413"/>
                  </a:cubicBezTo>
                  <a:cubicBezTo>
                    <a:pt x="125" y="415"/>
                    <a:pt x="126" y="416"/>
                    <a:pt x="127" y="416"/>
                  </a:cubicBezTo>
                  <a:cubicBezTo>
                    <a:pt x="127" y="416"/>
                    <a:pt x="128" y="415"/>
                    <a:pt x="129" y="413"/>
                  </a:cubicBezTo>
                  <a:cubicBezTo>
                    <a:pt x="129" y="412"/>
                    <a:pt x="130" y="411"/>
                    <a:pt x="131" y="411"/>
                  </a:cubicBezTo>
                  <a:cubicBezTo>
                    <a:pt x="132" y="410"/>
                    <a:pt x="133" y="410"/>
                    <a:pt x="134" y="410"/>
                  </a:cubicBezTo>
                  <a:cubicBezTo>
                    <a:pt x="139" y="412"/>
                    <a:pt x="141" y="418"/>
                    <a:pt x="142" y="422"/>
                  </a:cubicBezTo>
                  <a:cubicBezTo>
                    <a:pt x="143" y="424"/>
                    <a:pt x="144" y="426"/>
                    <a:pt x="144" y="427"/>
                  </a:cubicBezTo>
                  <a:cubicBezTo>
                    <a:pt x="144" y="426"/>
                    <a:pt x="146" y="423"/>
                    <a:pt x="146" y="411"/>
                  </a:cubicBezTo>
                  <a:cubicBezTo>
                    <a:pt x="146" y="409"/>
                    <a:pt x="147" y="408"/>
                    <a:pt x="149" y="407"/>
                  </a:cubicBezTo>
                  <a:cubicBezTo>
                    <a:pt x="154" y="405"/>
                    <a:pt x="161" y="406"/>
                    <a:pt x="167" y="406"/>
                  </a:cubicBezTo>
                  <a:cubicBezTo>
                    <a:pt x="171" y="407"/>
                    <a:pt x="175" y="407"/>
                    <a:pt x="179" y="406"/>
                  </a:cubicBezTo>
                  <a:cubicBezTo>
                    <a:pt x="183" y="406"/>
                    <a:pt x="186" y="405"/>
                    <a:pt x="189" y="405"/>
                  </a:cubicBezTo>
                  <a:cubicBezTo>
                    <a:pt x="193" y="404"/>
                    <a:pt x="197" y="403"/>
                    <a:pt x="202" y="403"/>
                  </a:cubicBezTo>
                  <a:cubicBezTo>
                    <a:pt x="203" y="403"/>
                    <a:pt x="205" y="403"/>
                    <a:pt x="206" y="403"/>
                  </a:cubicBezTo>
                  <a:cubicBezTo>
                    <a:pt x="208" y="403"/>
                    <a:pt x="210" y="403"/>
                    <a:pt x="210" y="403"/>
                  </a:cubicBezTo>
                  <a:cubicBezTo>
                    <a:pt x="211" y="403"/>
                    <a:pt x="212" y="402"/>
                    <a:pt x="213" y="401"/>
                  </a:cubicBezTo>
                  <a:cubicBezTo>
                    <a:pt x="214" y="400"/>
                    <a:pt x="215" y="399"/>
                    <a:pt x="217" y="398"/>
                  </a:cubicBezTo>
                  <a:cubicBezTo>
                    <a:pt x="220" y="397"/>
                    <a:pt x="223" y="397"/>
                    <a:pt x="227" y="397"/>
                  </a:cubicBezTo>
                  <a:cubicBezTo>
                    <a:pt x="230" y="398"/>
                    <a:pt x="234" y="398"/>
                    <a:pt x="236" y="397"/>
                  </a:cubicBezTo>
                  <a:cubicBezTo>
                    <a:pt x="236" y="396"/>
                    <a:pt x="237" y="395"/>
                    <a:pt x="239" y="394"/>
                  </a:cubicBezTo>
                  <a:cubicBezTo>
                    <a:pt x="240" y="394"/>
                    <a:pt x="242" y="395"/>
                    <a:pt x="243" y="396"/>
                  </a:cubicBezTo>
                  <a:cubicBezTo>
                    <a:pt x="244" y="398"/>
                    <a:pt x="247" y="401"/>
                    <a:pt x="250" y="403"/>
                  </a:cubicBezTo>
                  <a:cubicBezTo>
                    <a:pt x="254" y="407"/>
                    <a:pt x="258" y="410"/>
                    <a:pt x="260" y="414"/>
                  </a:cubicBezTo>
                  <a:cubicBezTo>
                    <a:pt x="262" y="417"/>
                    <a:pt x="262" y="421"/>
                    <a:pt x="263" y="424"/>
                  </a:cubicBezTo>
                  <a:cubicBezTo>
                    <a:pt x="263" y="425"/>
                    <a:pt x="263" y="426"/>
                    <a:pt x="263" y="427"/>
                  </a:cubicBezTo>
                  <a:cubicBezTo>
                    <a:pt x="263" y="428"/>
                    <a:pt x="263" y="435"/>
                    <a:pt x="263" y="438"/>
                  </a:cubicBezTo>
                  <a:cubicBezTo>
                    <a:pt x="264" y="438"/>
                    <a:pt x="265" y="439"/>
                    <a:pt x="267" y="439"/>
                  </a:cubicBezTo>
                  <a:cubicBezTo>
                    <a:pt x="268" y="439"/>
                    <a:pt x="271" y="439"/>
                    <a:pt x="273" y="442"/>
                  </a:cubicBezTo>
                  <a:cubicBezTo>
                    <a:pt x="275" y="445"/>
                    <a:pt x="274" y="448"/>
                    <a:pt x="272" y="452"/>
                  </a:cubicBezTo>
                  <a:cubicBezTo>
                    <a:pt x="271" y="456"/>
                    <a:pt x="269" y="458"/>
                    <a:pt x="267" y="461"/>
                  </a:cubicBezTo>
                  <a:cubicBezTo>
                    <a:pt x="267" y="461"/>
                    <a:pt x="267" y="461"/>
                    <a:pt x="267" y="462"/>
                  </a:cubicBezTo>
                  <a:cubicBezTo>
                    <a:pt x="268" y="462"/>
                    <a:pt x="269" y="462"/>
                    <a:pt x="270" y="463"/>
                  </a:cubicBezTo>
                  <a:cubicBezTo>
                    <a:pt x="272" y="466"/>
                    <a:pt x="273" y="470"/>
                    <a:pt x="273" y="473"/>
                  </a:cubicBezTo>
                  <a:cubicBezTo>
                    <a:pt x="273" y="474"/>
                    <a:pt x="273" y="476"/>
                    <a:pt x="273" y="477"/>
                  </a:cubicBezTo>
                  <a:cubicBezTo>
                    <a:pt x="274" y="484"/>
                    <a:pt x="278" y="487"/>
                    <a:pt x="284" y="491"/>
                  </a:cubicBezTo>
                  <a:cubicBezTo>
                    <a:pt x="287" y="492"/>
                    <a:pt x="291" y="494"/>
                    <a:pt x="295" y="495"/>
                  </a:cubicBezTo>
                  <a:cubicBezTo>
                    <a:pt x="299" y="497"/>
                    <a:pt x="304" y="498"/>
                    <a:pt x="307" y="501"/>
                  </a:cubicBezTo>
                  <a:cubicBezTo>
                    <a:pt x="317" y="508"/>
                    <a:pt x="315" y="514"/>
                    <a:pt x="311" y="519"/>
                  </a:cubicBezTo>
                  <a:cubicBezTo>
                    <a:pt x="310" y="521"/>
                    <a:pt x="310" y="521"/>
                    <a:pt x="310" y="521"/>
                  </a:cubicBezTo>
                  <a:cubicBezTo>
                    <a:pt x="305" y="527"/>
                    <a:pt x="304" y="532"/>
                    <a:pt x="304" y="538"/>
                  </a:cubicBezTo>
                  <a:cubicBezTo>
                    <a:pt x="304" y="540"/>
                    <a:pt x="305" y="541"/>
                    <a:pt x="305" y="542"/>
                  </a:cubicBezTo>
                  <a:cubicBezTo>
                    <a:pt x="306" y="546"/>
                    <a:pt x="307" y="550"/>
                    <a:pt x="305" y="555"/>
                  </a:cubicBezTo>
                  <a:cubicBezTo>
                    <a:pt x="304" y="557"/>
                    <a:pt x="303" y="559"/>
                    <a:pt x="302" y="561"/>
                  </a:cubicBezTo>
                  <a:cubicBezTo>
                    <a:pt x="301" y="562"/>
                    <a:pt x="301" y="562"/>
                    <a:pt x="300" y="563"/>
                  </a:cubicBezTo>
                  <a:cubicBezTo>
                    <a:pt x="301" y="564"/>
                    <a:pt x="303" y="571"/>
                    <a:pt x="304" y="572"/>
                  </a:cubicBezTo>
                  <a:cubicBezTo>
                    <a:pt x="304" y="572"/>
                    <a:pt x="304" y="572"/>
                    <a:pt x="304" y="572"/>
                  </a:cubicBezTo>
                  <a:cubicBezTo>
                    <a:pt x="306" y="572"/>
                    <a:pt x="308" y="572"/>
                    <a:pt x="310" y="573"/>
                  </a:cubicBezTo>
                  <a:cubicBezTo>
                    <a:pt x="316" y="575"/>
                    <a:pt x="321" y="581"/>
                    <a:pt x="322" y="587"/>
                  </a:cubicBezTo>
                  <a:cubicBezTo>
                    <a:pt x="322" y="591"/>
                    <a:pt x="322" y="594"/>
                    <a:pt x="320" y="596"/>
                  </a:cubicBezTo>
                  <a:cubicBezTo>
                    <a:pt x="323" y="599"/>
                    <a:pt x="324" y="602"/>
                    <a:pt x="325" y="606"/>
                  </a:cubicBezTo>
                  <a:cubicBezTo>
                    <a:pt x="331" y="606"/>
                    <a:pt x="336" y="605"/>
                    <a:pt x="342" y="603"/>
                  </a:cubicBezTo>
                  <a:cubicBezTo>
                    <a:pt x="345" y="602"/>
                    <a:pt x="348" y="601"/>
                    <a:pt x="351" y="601"/>
                  </a:cubicBezTo>
                  <a:cubicBezTo>
                    <a:pt x="353" y="600"/>
                    <a:pt x="355" y="600"/>
                    <a:pt x="356" y="601"/>
                  </a:cubicBezTo>
                  <a:cubicBezTo>
                    <a:pt x="358" y="601"/>
                    <a:pt x="358" y="601"/>
                    <a:pt x="358" y="600"/>
                  </a:cubicBezTo>
                  <a:cubicBezTo>
                    <a:pt x="359" y="600"/>
                    <a:pt x="359" y="599"/>
                    <a:pt x="359" y="597"/>
                  </a:cubicBezTo>
                  <a:cubicBezTo>
                    <a:pt x="360" y="594"/>
                    <a:pt x="360" y="590"/>
                    <a:pt x="366" y="588"/>
                  </a:cubicBezTo>
                  <a:cubicBezTo>
                    <a:pt x="369" y="587"/>
                    <a:pt x="372" y="588"/>
                    <a:pt x="374" y="590"/>
                  </a:cubicBezTo>
                  <a:cubicBezTo>
                    <a:pt x="375" y="590"/>
                    <a:pt x="376" y="590"/>
                    <a:pt x="376" y="590"/>
                  </a:cubicBezTo>
                  <a:cubicBezTo>
                    <a:pt x="378" y="590"/>
                    <a:pt x="379" y="589"/>
                    <a:pt x="381" y="588"/>
                  </a:cubicBezTo>
                  <a:cubicBezTo>
                    <a:pt x="383" y="587"/>
                    <a:pt x="384" y="586"/>
                    <a:pt x="386" y="585"/>
                  </a:cubicBezTo>
                  <a:cubicBezTo>
                    <a:pt x="392" y="582"/>
                    <a:pt x="399" y="579"/>
                    <a:pt x="406" y="577"/>
                  </a:cubicBezTo>
                  <a:cubicBezTo>
                    <a:pt x="410" y="576"/>
                    <a:pt x="414" y="574"/>
                    <a:pt x="417" y="573"/>
                  </a:cubicBezTo>
                  <a:cubicBezTo>
                    <a:pt x="419" y="572"/>
                    <a:pt x="419" y="572"/>
                    <a:pt x="419" y="572"/>
                  </a:cubicBezTo>
                  <a:cubicBezTo>
                    <a:pt x="423" y="570"/>
                    <a:pt x="425" y="570"/>
                    <a:pt x="430" y="572"/>
                  </a:cubicBezTo>
                  <a:cubicBezTo>
                    <a:pt x="430" y="572"/>
                    <a:pt x="430" y="572"/>
                    <a:pt x="430" y="572"/>
                  </a:cubicBezTo>
                  <a:cubicBezTo>
                    <a:pt x="440" y="563"/>
                    <a:pt x="450" y="562"/>
                    <a:pt x="462" y="560"/>
                  </a:cubicBezTo>
                  <a:cubicBezTo>
                    <a:pt x="466" y="560"/>
                    <a:pt x="470" y="559"/>
                    <a:pt x="474" y="558"/>
                  </a:cubicBezTo>
                  <a:cubicBezTo>
                    <a:pt x="480" y="557"/>
                    <a:pt x="483" y="555"/>
                    <a:pt x="488" y="552"/>
                  </a:cubicBezTo>
                  <a:cubicBezTo>
                    <a:pt x="491" y="550"/>
                    <a:pt x="491" y="550"/>
                    <a:pt x="491" y="550"/>
                  </a:cubicBezTo>
                  <a:cubicBezTo>
                    <a:pt x="497" y="547"/>
                    <a:pt x="502" y="546"/>
                    <a:pt x="507" y="546"/>
                  </a:cubicBezTo>
                  <a:cubicBezTo>
                    <a:pt x="511" y="546"/>
                    <a:pt x="514" y="545"/>
                    <a:pt x="517" y="545"/>
                  </a:cubicBezTo>
                  <a:cubicBezTo>
                    <a:pt x="519" y="544"/>
                    <a:pt x="521" y="544"/>
                    <a:pt x="523" y="543"/>
                  </a:cubicBezTo>
                  <a:cubicBezTo>
                    <a:pt x="527" y="541"/>
                    <a:pt x="531" y="540"/>
                    <a:pt x="535" y="540"/>
                  </a:cubicBezTo>
                  <a:cubicBezTo>
                    <a:pt x="539" y="540"/>
                    <a:pt x="542" y="542"/>
                    <a:pt x="544" y="543"/>
                  </a:cubicBezTo>
                  <a:cubicBezTo>
                    <a:pt x="546" y="544"/>
                    <a:pt x="548" y="544"/>
                    <a:pt x="550" y="545"/>
                  </a:cubicBezTo>
                  <a:cubicBezTo>
                    <a:pt x="559" y="546"/>
                    <a:pt x="566" y="541"/>
                    <a:pt x="574" y="536"/>
                  </a:cubicBezTo>
                  <a:cubicBezTo>
                    <a:pt x="579" y="533"/>
                    <a:pt x="584" y="529"/>
                    <a:pt x="590" y="528"/>
                  </a:cubicBezTo>
                  <a:cubicBezTo>
                    <a:pt x="594" y="526"/>
                    <a:pt x="597" y="526"/>
                    <a:pt x="599" y="526"/>
                  </a:cubicBezTo>
                  <a:cubicBezTo>
                    <a:pt x="605" y="525"/>
                    <a:pt x="605" y="525"/>
                    <a:pt x="605" y="516"/>
                  </a:cubicBezTo>
                  <a:cubicBezTo>
                    <a:pt x="605" y="514"/>
                    <a:pt x="605" y="514"/>
                    <a:pt x="605" y="514"/>
                  </a:cubicBezTo>
                  <a:cubicBezTo>
                    <a:pt x="605" y="509"/>
                    <a:pt x="605" y="502"/>
                    <a:pt x="608" y="496"/>
                  </a:cubicBezTo>
                  <a:cubicBezTo>
                    <a:pt x="609" y="494"/>
                    <a:pt x="611" y="492"/>
                    <a:pt x="613" y="490"/>
                  </a:cubicBezTo>
                  <a:cubicBezTo>
                    <a:pt x="615" y="489"/>
                    <a:pt x="616" y="487"/>
                    <a:pt x="617" y="486"/>
                  </a:cubicBezTo>
                  <a:cubicBezTo>
                    <a:pt x="617" y="484"/>
                    <a:pt x="617" y="482"/>
                    <a:pt x="617" y="480"/>
                  </a:cubicBezTo>
                  <a:cubicBezTo>
                    <a:pt x="617" y="477"/>
                    <a:pt x="617" y="472"/>
                    <a:pt x="620" y="468"/>
                  </a:cubicBezTo>
                  <a:cubicBezTo>
                    <a:pt x="622" y="465"/>
                    <a:pt x="626" y="463"/>
                    <a:pt x="629" y="462"/>
                  </a:cubicBezTo>
                  <a:cubicBezTo>
                    <a:pt x="630" y="461"/>
                    <a:pt x="631" y="461"/>
                    <a:pt x="632" y="460"/>
                  </a:cubicBezTo>
                  <a:cubicBezTo>
                    <a:pt x="634" y="459"/>
                    <a:pt x="636" y="457"/>
                    <a:pt x="637" y="455"/>
                  </a:cubicBezTo>
                  <a:cubicBezTo>
                    <a:pt x="639" y="452"/>
                    <a:pt x="641" y="450"/>
                    <a:pt x="644" y="448"/>
                  </a:cubicBezTo>
                  <a:cubicBezTo>
                    <a:pt x="644" y="448"/>
                    <a:pt x="644" y="447"/>
                    <a:pt x="643" y="447"/>
                  </a:cubicBezTo>
                  <a:cubicBezTo>
                    <a:pt x="642" y="446"/>
                    <a:pt x="640" y="444"/>
                    <a:pt x="639" y="442"/>
                  </a:cubicBezTo>
                  <a:cubicBezTo>
                    <a:pt x="637" y="435"/>
                    <a:pt x="641" y="422"/>
                    <a:pt x="644" y="418"/>
                  </a:cubicBezTo>
                  <a:cubicBezTo>
                    <a:pt x="647" y="412"/>
                    <a:pt x="660" y="407"/>
                    <a:pt x="668" y="409"/>
                  </a:cubicBezTo>
                  <a:cubicBezTo>
                    <a:pt x="670" y="409"/>
                    <a:pt x="672" y="410"/>
                    <a:pt x="673" y="411"/>
                  </a:cubicBezTo>
                  <a:cubicBezTo>
                    <a:pt x="675" y="408"/>
                    <a:pt x="676" y="403"/>
                    <a:pt x="678" y="399"/>
                  </a:cubicBezTo>
                  <a:cubicBezTo>
                    <a:pt x="679" y="394"/>
                    <a:pt x="681" y="388"/>
                    <a:pt x="684" y="383"/>
                  </a:cubicBezTo>
                  <a:cubicBezTo>
                    <a:pt x="685" y="381"/>
                    <a:pt x="688" y="379"/>
                    <a:pt x="690" y="377"/>
                  </a:cubicBezTo>
                  <a:cubicBezTo>
                    <a:pt x="692" y="376"/>
                    <a:pt x="695" y="374"/>
                    <a:pt x="695" y="372"/>
                  </a:cubicBezTo>
                  <a:cubicBezTo>
                    <a:pt x="696" y="372"/>
                    <a:pt x="695" y="370"/>
                    <a:pt x="694" y="369"/>
                  </a:cubicBezTo>
                  <a:cubicBezTo>
                    <a:pt x="693" y="368"/>
                    <a:pt x="692" y="366"/>
                    <a:pt x="692" y="363"/>
                  </a:cubicBezTo>
                  <a:cubicBezTo>
                    <a:pt x="691" y="358"/>
                    <a:pt x="692" y="354"/>
                    <a:pt x="693" y="350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6" y="340"/>
                    <a:pt x="696" y="337"/>
                    <a:pt x="694" y="335"/>
                  </a:cubicBezTo>
                  <a:cubicBezTo>
                    <a:pt x="694" y="336"/>
                    <a:pt x="694" y="336"/>
                    <a:pt x="693" y="337"/>
                  </a:cubicBezTo>
                  <a:cubicBezTo>
                    <a:pt x="692" y="337"/>
                    <a:pt x="691" y="338"/>
                    <a:pt x="690" y="338"/>
                  </a:cubicBezTo>
                  <a:cubicBezTo>
                    <a:pt x="689" y="338"/>
                    <a:pt x="688" y="337"/>
                    <a:pt x="687" y="336"/>
                  </a:cubicBezTo>
                  <a:cubicBezTo>
                    <a:pt x="685" y="332"/>
                    <a:pt x="682" y="328"/>
                    <a:pt x="684" y="323"/>
                  </a:cubicBezTo>
                  <a:cubicBezTo>
                    <a:pt x="686" y="319"/>
                    <a:pt x="690" y="317"/>
                    <a:pt x="695" y="316"/>
                  </a:cubicBezTo>
                  <a:cubicBezTo>
                    <a:pt x="696" y="316"/>
                    <a:pt x="697" y="316"/>
                    <a:pt x="698" y="315"/>
                  </a:cubicBezTo>
                  <a:cubicBezTo>
                    <a:pt x="698" y="315"/>
                    <a:pt x="698" y="315"/>
                    <a:pt x="698" y="315"/>
                  </a:cubicBezTo>
                  <a:cubicBezTo>
                    <a:pt x="698" y="313"/>
                    <a:pt x="698" y="313"/>
                    <a:pt x="698" y="313"/>
                  </a:cubicBezTo>
                  <a:cubicBezTo>
                    <a:pt x="697" y="298"/>
                    <a:pt x="695" y="295"/>
                    <a:pt x="694" y="294"/>
                  </a:cubicBezTo>
                  <a:cubicBezTo>
                    <a:pt x="693" y="294"/>
                    <a:pt x="692" y="294"/>
                    <a:pt x="691" y="294"/>
                  </a:cubicBezTo>
                  <a:cubicBezTo>
                    <a:pt x="690" y="294"/>
                    <a:pt x="689" y="293"/>
                    <a:pt x="689" y="292"/>
                  </a:cubicBezTo>
                  <a:cubicBezTo>
                    <a:pt x="682" y="274"/>
                    <a:pt x="699" y="267"/>
                    <a:pt x="710" y="262"/>
                  </a:cubicBezTo>
                  <a:cubicBezTo>
                    <a:pt x="711" y="262"/>
                    <a:pt x="711" y="262"/>
                    <a:pt x="712" y="262"/>
                  </a:cubicBezTo>
                  <a:cubicBezTo>
                    <a:pt x="711" y="260"/>
                    <a:pt x="712" y="258"/>
                    <a:pt x="713" y="257"/>
                  </a:cubicBezTo>
                  <a:cubicBezTo>
                    <a:pt x="721" y="252"/>
                    <a:pt x="729" y="252"/>
                    <a:pt x="736" y="252"/>
                  </a:cubicBezTo>
                  <a:cubicBezTo>
                    <a:pt x="737" y="252"/>
                    <a:pt x="739" y="252"/>
                    <a:pt x="741" y="252"/>
                  </a:cubicBezTo>
                  <a:cubicBezTo>
                    <a:pt x="745" y="252"/>
                    <a:pt x="750" y="252"/>
                    <a:pt x="751" y="251"/>
                  </a:cubicBezTo>
                  <a:cubicBezTo>
                    <a:pt x="752" y="251"/>
                    <a:pt x="752" y="250"/>
                    <a:pt x="752" y="249"/>
                  </a:cubicBezTo>
                  <a:cubicBezTo>
                    <a:pt x="751" y="245"/>
                    <a:pt x="750" y="245"/>
                    <a:pt x="746" y="244"/>
                  </a:cubicBezTo>
                  <a:cubicBezTo>
                    <a:pt x="743" y="243"/>
                    <a:pt x="740" y="242"/>
                    <a:pt x="738" y="240"/>
                  </a:cubicBezTo>
                  <a:cubicBezTo>
                    <a:pt x="735" y="237"/>
                    <a:pt x="734" y="233"/>
                    <a:pt x="734" y="230"/>
                  </a:cubicBezTo>
                  <a:cubicBezTo>
                    <a:pt x="734" y="229"/>
                    <a:pt x="733" y="227"/>
                    <a:pt x="733" y="226"/>
                  </a:cubicBezTo>
                  <a:cubicBezTo>
                    <a:pt x="732" y="227"/>
                    <a:pt x="730" y="227"/>
                    <a:pt x="729" y="226"/>
                  </a:cubicBezTo>
                  <a:cubicBezTo>
                    <a:pt x="728" y="225"/>
                    <a:pt x="728" y="224"/>
                    <a:pt x="728" y="222"/>
                  </a:cubicBezTo>
                  <a:cubicBezTo>
                    <a:pt x="729" y="216"/>
                    <a:pt x="730" y="205"/>
                    <a:pt x="728" y="195"/>
                  </a:cubicBezTo>
                  <a:cubicBezTo>
                    <a:pt x="728" y="194"/>
                    <a:pt x="728" y="192"/>
                    <a:pt x="730" y="191"/>
                  </a:cubicBezTo>
                  <a:cubicBezTo>
                    <a:pt x="732" y="185"/>
                    <a:pt x="737" y="181"/>
                    <a:pt x="743" y="178"/>
                  </a:cubicBezTo>
                  <a:cubicBezTo>
                    <a:pt x="744" y="177"/>
                    <a:pt x="746" y="176"/>
                    <a:pt x="747" y="176"/>
                  </a:cubicBezTo>
                  <a:cubicBezTo>
                    <a:pt x="748" y="175"/>
                    <a:pt x="748" y="175"/>
                    <a:pt x="748" y="175"/>
                  </a:cubicBezTo>
                  <a:cubicBezTo>
                    <a:pt x="748" y="175"/>
                    <a:pt x="748" y="174"/>
                    <a:pt x="748" y="173"/>
                  </a:cubicBezTo>
                  <a:cubicBezTo>
                    <a:pt x="748" y="171"/>
                    <a:pt x="748" y="168"/>
                    <a:pt x="750" y="165"/>
                  </a:cubicBezTo>
                  <a:cubicBezTo>
                    <a:pt x="752" y="163"/>
                    <a:pt x="754" y="162"/>
                    <a:pt x="756" y="161"/>
                  </a:cubicBezTo>
                  <a:cubicBezTo>
                    <a:pt x="757" y="161"/>
                    <a:pt x="758" y="160"/>
                    <a:pt x="759" y="160"/>
                  </a:cubicBezTo>
                  <a:cubicBezTo>
                    <a:pt x="759" y="159"/>
                    <a:pt x="760" y="158"/>
                    <a:pt x="760" y="157"/>
                  </a:cubicBezTo>
                  <a:cubicBezTo>
                    <a:pt x="761" y="156"/>
                    <a:pt x="761" y="154"/>
                    <a:pt x="763" y="152"/>
                  </a:cubicBezTo>
                  <a:cubicBezTo>
                    <a:pt x="764" y="151"/>
                    <a:pt x="765" y="150"/>
                    <a:pt x="767" y="148"/>
                  </a:cubicBezTo>
                  <a:cubicBezTo>
                    <a:pt x="768" y="147"/>
                    <a:pt x="770" y="145"/>
                    <a:pt x="770" y="145"/>
                  </a:cubicBezTo>
                  <a:cubicBezTo>
                    <a:pt x="770" y="145"/>
                    <a:pt x="770" y="144"/>
                    <a:pt x="769" y="143"/>
                  </a:cubicBezTo>
                  <a:cubicBezTo>
                    <a:pt x="768" y="142"/>
                    <a:pt x="768" y="139"/>
                    <a:pt x="769" y="137"/>
                  </a:cubicBezTo>
                  <a:cubicBezTo>
                    <a:pt x="770" y="136"/>
                    <a:pt x="772" y="136"/>
                    <a:pt x="773" y="136"/>
                  </a:cubicBezTo>
                  <a:cubicBezTo>
                    <a:pt x="774" y="135"/>
                    <a:pt x="774" y="134"/>
                    <a:pt x="774" y="134"/>
                  </a:cubicBezTo>
                  <a:cubicBezTo>
                    <a:pt x="773" y="127"/>
                    <a:pt x="759" y="117"/>
                    <a:pt x="738" y="108"/>
                  </a:cubicBezTo>
                  <a:cubicBezTo>
                    <a:pt x="730" y="105"/>
                    <a:pt x="710" y="99"/>
                    <a:pt x="705" y="100"/>
                  </a:cubicBezTo>
                  <a:cubicBezTo>
                    <a:pt x="705" y="100"/>
                    <a:pt x="705" y="102"/>
                    <a:pt x="704" y="102"/>
                  </a:cubicBezTo>
                  <a:cubicBezTo>
                    <a:pt x="703" y="105"/>
                    <a:pt x="700" y="108"/>
                    <a:pt x="696" y="110"/>
                  </a:cubicBezTo>
                  <a:cubicBezTo>
                    <a:pt x="694" y="110"/>
                    <a:pt x="683" y="111"/>
                    <a:pt x="679" y="108"/>
                  </a:cubicBezTo>
                  <a:cubicBezTo>
                    <a:pt x="677" y="105"/>
                    <a:pt x="676" y="101"/>
                    <a:pt x="674" y="96"/>
                  </a:cubicBezTo>
                  <a:cubicBezTo>
                    <a:pt x="674" y="95"/>
                    <a:pt x="674" y="94"/>
                    <a:pt x="674" y="93"/>
                  </a:cubicBezTo>
                  <a:cubicBezTo>
                    <a:pt x="671" y="89"/>
                    <a:pt x="668" y="85"/>
                    <a:pt x="666" y="82"/>
                  </a:cubicBezTo>
                  <a:cubicBezTo>
                    <a:pt x="664" y="80"/>
                    <a:pt x="664" y="79"/>
                    <a:pt x="663" y="78"/>
                  </a:cubicBezTo>
                  <a:cubicBezTo>
                    <a:pt x="659" y="70"/>
                    <a:pt x="656" y="67"/>
                    <a:pt x="650" y="66"/>
                  </a:cubicBezTo>
                  <a:cubicBezTo>
                    <a:pt x="643" y="66"/>
                    <a:pt x="638" y="64"/>
                    <a:pt x="634" y="62"/>
                  </a:cubicBezTo>
                  <a:cubicBezTo>
                    <a:pt x="629" y="60"/>
                    <a:pt x="625" y="59"/>
                    <a:pt x="618" y="58"/>
                  </a:cubicBezTo>
                  <a:cubicBezTo>
                    <a:pt x="615" y="58"/>
                    <a:pt x="612" y="58"/>
                    <a:pt x="610" y="57"/>
                  </a:cubicBezTo>
                  <a:cubicBezTo>
                    <a:pt x="600" y="57"/>
                    <a:pt x="591" y="56"/>
                    <a:pt x="583" y="46"/>
                  </a:cubicBezTo>
                  <a:cubicBezTo>
                    <a:pt x="579" y="41"/>
                    <a:pt x="578" y="41"/>
                    <a:pt x="576" y="41"/>
                  </a:cubicBezTo>
                  <a:cubicBezTo>
                    <a:pt x="574" y="40"/>
                    <a:pt x="571" y="40"/>
                    <a:pt x="567" y="38"/>
                  </a:cubicBezTo>
                  <a:cubicBezTo>
                    <a:pt x="565" y="37"/>
                    <a:pt x="563" y="35"/>
                    <a:pt x="562" y="33"/>
                  </a:cubicBezTo>
                  <a:cubicBezTo>
                    <a:pt x="561" y="32"/>
                    <a:pt x="561" y="31"/>
                    <a:pt x="559" y="30"/>
                  </a:cubicBezTo>
                  <a:cubicBezTo>
                    <a:pt x="551" y="27"/>
                    <a:pt x="544" y="26"/>
                    <a:pt x="541" y="27"/>
                  </a:cubicBezTo>
                  <a:cubicBezTo>
                    <a:pt x="540" y="28"/>
                    <a:pt x="540" y="28"/>
                    <a:pt x="540" y="32"/>
                  </a:cubicBezTo>
                  <a:cubicBezTo>
                    <a:pt x="541" y="34"/>
                    <a:pt x="541" y="35"/>
                    <a:pt x="541" y="37"/>
                  </a:cubicBezTo>
                  <a:cubicBezTo>
                    <a:pt x="541" y="39"/>
                    <a:pt x="540" y="41"/>
                    <a:pt x="538" y="41"/>
                  </a:cubicBezTo>
                  <a:cubicBezTo>
                    <a:pt x="536" y="42"/>
                    <a:pt x="535" y="41"/>
                    <a:pt x="534" y="40"/>
                  </a:cubicBezTo>
                  <a:cubicBezTo>
                    <a:pt x="532" y="41"/>
                    <a:pt x="530" y="41"/>
                    <a:pt x="527" y="41"/>
                  </a:cubicBezTo>
                  <a:cubicBezTo>
                    <a:pt x="524" y="39"/>
                    <a:pt x="523" y="38"/>
                    <a:pt x="521" y="37"/>
                  </a:cubicBezTo>
                  <a:cubicBezTo>
                    <a:pt x="521" y="37"/>
                    <a:pt x="520" y="36"/>
                    <a:pt x="519" y="35"/>
                  </a:cubicBezTo>
                  <a:cubicBezTo>
                    <a:pt x="514" y="32"/>
                    <a:pt x="511" y="32"/>
                    <a:pt x="504" y="34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1" y="34"/>
                    <a:pt x="500" y="33"/>
                    <a:pt x="499" y="32"/>
                  </a:cubicBezTo>
                  <a:cubicBezTo>
                    <a:pt x="498" y="31"/>
                    <a:pt x="498" y="29"/>
                    <a:pt x="498" y="28"/>
                  </a:cubicBezTo>
                  <a:cubicBezTo>
                    <a:pt x="499" y="26"/>
                    <a:pt x="498" y="24"/>
                    <a:pt x="497" y="21"/>
                  </a:cubicBezTo>
                  <a:cubicBezTo>
                    <a:pt x="496" y="17"/>
                    <a:pt x="495" y="13"/>
                    <a:pt x="498" y="8"/>
                  </a:cubicBezTo>
                  <a:cubicBezTo>
                    <a:pt x="499" y="6"/>
                    <a:pt x="501" y="6"/>
                    <a:pt x="50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C6EB5178-E6B1-5844-B10B-BAFAD06AD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415"/>
              <a:ext cx="617" cy="1072"/>
            </a:xfrm>
            <a:custGeom>
              <a:avLst/>
              <a:gdLst>
                <a:gd name="T0" fmla="*/ 311 w 328"/>
                <a:gd name="T1" fmla="*/ 346 h 571"/>
                <a:gd name="T2" fmla="*/ 284 w 328"/>
                <a:gd name="T3" fmla="*/ 316 h 571"/>
                <a:gd name="T4" fmla="*/ 279 w 328"/>
                <a:gd name="T5" fmla="*/ 298 h 571"/>
                <a:gd name="T6" fmla="*/ 256 w 328"/>
                <a:gd name="T7" fmla="*/ 271 h 571"/>
                <a:gd name="T8" fmla="*/ 254 w 328"/>
                <a:gd name="T9" fmla="*/ 252 h 571"/>
                <a:gd name="T10" fmla="*/ 260 w 328"/>
                <a:gd name="T11" fmla="*/ 225 h 571"/>
                <a:gd name="T12" fmla="*/ 288 w 328"/>
                <a:gd name="T13" fmla="*/ 222 h 571"/>
                <a:gd name="T14" fmla="*/ 291 w 328"/>
                <a:gd name="T15" fmla="*/ 226 h 571"/>
                <a:gd name="T16" fmla="*/ 278 w 328"/>
                <a:gd name="T17" fmla="*/ 191 h 571"/>
                <a:gd name="T18" fmla="*/ 235 w 328"/>
                <a:gd name="T19" fmla="*/ 182 h 571"/>
                <a:gd name="T20" fmla="*/ 218 w 328"/>
                <a:gd name="T21" fmla="*/ 159 h 571"/>
                <a:gd name="T22" fmla="*/ 204 w 328"/>
                <a:gd name="T23" fmla="*/ 140 h 571"/>
                <a:gd name="T24" fmla="*/ 201 w 328"/>
                <a:gd name="T25" fmla="*/ 131 h 571"/>
                <a:gd name="T26" fmla="*/ 214 w 328"/>
                <a:gd name="T27" fmla="*/ 70 h 571"/>
                <a:gd name="T28" fmla="*/ 192 w 328"/>
                <a:gd name="T29" fmla="*/ 10 h 571"/>
                <a:gd name="T30" fmla="*/ 170 w 328"/>
                <a:gd name="T31" fmla="*/ 2 h 571"/>
                <a:gd name="T32" fmla="*/ 152 w 328"/>
                <a:gd name="T33" fmla="*/ 1 h 571"/>
                <a:gd name="T34" fmla="*/ 139 w 328"/>
                <a:gd name="T35" fmla="*/ 2 h 571"/>
                <a:gd name="T36" fmla="*/ 162 w 328"/>
                <a:gd name="T37" fmla="*/ 14 h 571"/>
                <a:gd name="T38" fmla="*/ 166 w 328"/>
                <a:gd name="T39" fmla="*/ 39 h 571"/>
                <a:gd name="T40" fmla="*/ 165 w 328"/>
                <a:gd name="T41" fmla="*/ 55 h 571"/>
                <a:gd name="T42" fmla="*/ 145 w 328"/>
                <a:gd name="T43" fmla="*/ 86 h 571"/>
                <a:gd name="T44" fmla="*/ 125 w 328"/>
                <a:gd name="T45" fmla="*/ 106 h 571"/>
                <a:gd name="T46" fmla="*/ 109 w 328"/>
                <a:gd name="T47" fmla="*/ 109 h 571"/>
                <a:gd name="T48" fmla="*/ 102 w 328"/>
                <a:gd name="T49" fmla="*/ 139 h 571"/>
                <a:gd name="T50" fmla="*/ 95 w 328"/>
                <a:gd name="T51" fmla="*/ 172 h 571"/>
                <a:gd name="T52" fmla="*/ 79 w 328"/>
                <a:gd name="T53" fmla="*/ 236 h 571"/>
                <a:gd name="T54" fmla="*/ 49 w 328"/>
                <a:gd name="T55" fmla="*/ 276 h 571"/>
                <a:gd name="T56" fmla="*/ 37 w 328"/>
                <a:gd name="T57" fmla="*/ 298 h 571"/>
                <a:gd name="T58" fmla="*/ 36 w 328"/>
                <a:gd name="T59" fmla="*/ 318 h 571"/>
                <a:gd name="T60" fmla="*/ 33 w 328"/>
                <a:gd name="T61" fmla="*/ 323 h 571"/>
                <a:gd name="T62" fmla="*/ 8 w 328"/>
                <a:gd name="T63" fmla="*/ 395 h 571"/>
                <a:gd name="T64" fmla="*/ 1 w 328"/>
                <a:gd name="T65" fmla="*/ 439 h 571"/>
                <a:gd name="T66" fmla="*/ 5 w 328"/>
                <a:gd name="T67" fmla="*/ 517 h 571"/>
                <a:gd name="T68" fmla="*/ 11 w 328"/>
                <a:gd name="T69" fmla="*/ 508 h 571"/>
                <a:gd name="T70" fmla="*/ 30 w 328"/>
                <a:gd name="T71" fmla="*/ 493 h 571"/>
                <a:gd name="T72" fmla="*/ 30 w 328"/>
                <a:gd name="T73" fmla="*/ 519 h 571"/>
                <a:gd name="T74" fmla="*/ 50 w 328"/>
                <a:gd name="T75" fmla="*/ 537 h 571"/>
                <a:gd name="T76" fmla="*/ 81 w 328"/>
                <a:gd name="T77" fmla="*/ 555 h 571"/>
                <a:gd name="T78" fmla="*/ 94 w 328"/>
                <a:gd name="T79" fmla="*/ 534 h 571"/>
                <a:gd name="T80" fmla="*/ 98 w 328"/>
                <a:gd name="T81" fmla="*/ 531 h 571"/>
                <a:gd name="T82" fmla="*/ 113 w 328"/>
                <a:gd name="T83" fmla="*/ 534 h 571"/>
                <a:gd name="T84" fmla="*/ 150 w 328"/>
                <a:gd name="T85" fmla="*/ 555 h 571"/>
                <a:gd name="T86" fmla="*/ 198 w 328"/>
                <a:gd name="T87" fmla="*/ 565 h 571"/>
                <a:gd name="T88" fmla="*/ 214 w 328"/>
                <a:gd name="T89" fmla="*/ 562 h 571"/>
                <a:gd name="T90" fmla="*/ 246 w 328"/>
                <a:gd name="T91" fmla="*/ 549 h 571"/>
                <a:gd name="T92" fmla="*/ 276 w 328"/>
                <a:gd name="T93" fmla="*/ 534 h 571"/>
                <a:gd name="T94" fmla="*/ 303 w 328"/>
                <a:gd name="T95" fmla="*/ 533 h 571"/>
                <a:gd name="T96" fmla="*/ 307 w 328"/>
                <a:gd name="T97" fmla="*/ 531 h 571"/>
                <a:gd name="T98" fmla="*/ 302 w 328"/>
                <a:gd name="T99" fmla="*/ 511 h 571"/>
                <a:gd name="T100" fmla="*/ 300 w 328"/>
                <a:gd name="T101" fmla="*/ 499 h 571"/>
                <a:gd name="T102" fmla="*/ 308 w 328"/>
                <a:gd name="T103" fmla="*/ 465 h 571"/>
                <a:gd name="T104" fmla="*/ 306 w 328"/>
                <a:gd name="T105" fmla="*/ 454 h 571"/>
                <a:gd name="T106" fmla="*/ 295 w 328"/>
                <a:gd name="T107" fmla="*/ 439 h 571"/>
                <a:gd name="T108" fmla="*/ 290 w 328"/>
                <a:gd name="T109" fmla="*/ 411 h 571"/>
                <a:gd name="T110" fmla="*/ 299 w 328"/>
                <a:gd name="T111" fmla="*/ 391 h 571"/>
                <a:gd name="T112" fmla="*/ 316 w 328"/>
                <a:gd name="T113" fmla="*/ 374 h 571"/>
                <a:gd name="T114" fmla="*/ 326 w 328"/>
                <a:gd name="T115" fmla="*/ 35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" h="571">
                  <a:moveTo>
                    <a:pt x="319" y="348"/>
                  </a:moveTo>
                  <a:cubicBezTo>
                    <a:pt x="318" y="347"/>
                    <a:pt x="316" y="346"/>
                    <a:pt x="315" y="346"/>
                  </a:cubicBezTo>
                  <a:cubicBezTo>
                    <a:pt x="315" y="346"/>
                    <a:pt x="313" y="346"/>
                    <a:pt x="311" y="346"/>
                  </a:cubicBezTo>
                  <a:cubicBezTo>
                    <a:pt x="308" y="346"/>
                    <a:pt x="304" y="346"/>
                    <a:pt x="299" y="343"/>
                  </a:cubicBezTo>
                  <a:cubicBezTo>
                    <a:pt x="295" y="340"/>
                    <a:pt x="293" y="334"/>
                    <a:pt x="291" y="328"/>
                  </a:cubicBezTo>
                  <a:cubicBezTo>
                    <a:pt x="289" y="323"/>
                    <a:pt x="288" y="318"/>
                    <a:pt x="284" y="316"/>
                  </a:cubicBezTo>
                  <a:cubicBezTo>
                    <a:pt x="283" y="315"/>
                    <a:pt x="282" y="313"/>
                    <a:pt x="282" y="312"/>
                  </a:cubicBezTo>
                  <a:cubicBezTo>
                    <a:pt x="282" y="309"/>
                    <a:pt x="282" y="307"/>
                    <a:pt x="281" y="304"/>
                  </a:cubicBezTo>
                  <a:cubicBezTo>
                    <a:pt x="280" y="302"/>
                    <a:pt x="280" y="300"/>
                    <a:pt x="279" y="298"/>
                  </a:cubicBezTo>
                  <a:cubicBezTo>
                    <a:pt x="268" y="297"/>
                    <a:pt x="267" y="289"/>
                    <a:pt x="266" y="284"/>
                  </a:cubicBezTo>
                  <a:cubicBezTo>
                    <a:pt x="266" y="281"/>
                    <a:pt x="265" y="278"/>
                    <a:pt x="263" y="275"/>
                  </a:cubicBezTo>
                  <a:cubicBezTo>
                    <a:pt x="262" y="273"/>
                    <a:pt x="259" y="272"/>
                    <a:pt x="256" y="271"/>
                  </a:cubicBezTo>
                  <a:cubicBezTo>
                    <a:pt x="253" y="270"/>
                    <a:pt x="250" y="269"/>
                    <a:pt x="248" y="266"/>
                  </a:cubicBezTo>
                  <a:cubicBezTo>
                    <a:pt x="245" y="259"/>
                    <a:pt x="249" y="255"/>
                    <a:pt x="251" y="254"/>
                  </a:cubicBezTo>
                  <a:cubicBezTo>
                    <a:pt x="252" y="253"/>
                    <a:pt x="253" y="252"/>
                    <a:pt x="254" y="252"/>
                  </a:cubicBezTo>
                  <a:cubicBezTo>
                    <a:pt x="256" y="248"/>
                    <a:pt x="257" y="243"/>
                    <a:pt x="258" y="238"/>
                  </a:cubicBezTo>
                  <a:cubicBezTo>
                    <a:pt x="258" y="237"/>
                    <a:pt x="258" y="236"/>
                    <a:pt x="258" y="235"/>
                  </a:cubicBezTo>
                  <a:cubicBezTo>
                    <a:pt x="258" y="232"/>
                    <a:pt x="257" y="228"/>
                    <a:pt x="260" y="225"/>
                  </a:cubicBezTo>
                  <a:cubicBezTo>
                    <a:pt x="262" y="223"/>
                    <a:pt x="275" y="217"/>
                    <a:pt x="278" y="217"/>
                  </a:cubicBezTo>
                  <a:cubicBezTo>
                    <a:pt x="282" y="217"/>
                    <a:pt x="285" y="216"/>
                    <a:pt x="287" y="220"/>
                  </a:cubicBezTo>
                  <a:cubicBezTo>
                    <a:pt x="287" y="220"/>
                    <a:pt x="287" y="221"/>
                    <a:pt x="288" y="222"/>
                  </a:cubicBezTo>
                  <a:cubicBezTo>
                    <a:pt x="289" y="223"/>
                    <a:pt x="290" y="224"/>
                    <a:pt x="290" y="225"/>
                  </a:cubicBezTo>
                  <a:cubicBezTo>
                    <a:pt x="290" y="225"/>
                    <a:pt x="291" y="226"/>
                    <a:pt x="291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4"/>
                    <a:pt x="290" y="217"/>
                    <a:pt x="285" y="204"/>
                  </a:cubicBezTo>
                  <a:cubicBezTo>
                    <a:pt x="284" y="202"/>
                    <a:pt x="283" y="201"/>
                    <a:pt x="283" y="200"/>
                  </a:cubicBezTo>
                  <a:cubicBezTo>
                    <a:pt x="281" y="195"/>
                    <a:pt x="279" y="192"/>
                    <a:pt x="278" y="191"/>
                  </a:cubicBezTo>
                  <a:cubicBezTo>
                    <a:pt x="275" y="189"/>
                    <a:pt x="270" y="192"/>
                    <a:pt x="265" y="194"/>
                  </a:cubicBezTo>
                  <a:cubicBezTo>
                    <a:pt x="263" y="195"/>
                    <a:pt x="260" y="196"/>
                    <a:pt x="258" y="197"/>
                  </a:cubicBezTo>
                  <a:cubicBezTo>
                    <a:pt x="246" y="203"/>
                    <a:pt x="240" y="191"/>
                    <a:pt x="235" y="182"/>
                  </a:cubicBezTo>
                  <a:cubicBezTo>
                    <a:pt x="233" y="177"/>
                    <a:pt x="231" y="173"/>
                    <a:pt x="228" y="170"/>
                  </a:cubicBezTo>
                  <a:cubicBezTo>
                    <a:pt x="227" y="169"/>
                    <a:pt x="226" y="168"/>
                    <a:pt x="225" y="167"/>
                  </a:cubicBezTo>
                  <a:cubicBezTo>
                    <a:pt x="223" y="165"/>
                    <a:pt x="220" y="164"/>
                    <a:pt x="218" y="159"/>
                  </a:cubicBezTo>
                  <a:cubicBezTo>
                    <a:pt x="217" y="157"/>
                    <a:pt x="216" y="156"/>
                    <a:pt x="216" y="154"/>
                  </a:cubicBezTo>
                  <a:cubicBezTo>
                    <a:pt x="215" y="152"/>
                    <a:pt x="215" y="150"/>
                    <a:pt x="214" y="149"/>
                  </a:cubicBezTo>
                  <a:cubicBezTo>
                    <a:pt x="212" y="146"/>
                    <a:pt x="208" y="143"/>
                    <a:pt x="204" y="140"/>
                  </a:cubicBezTo>
                  <a:cubicBezTo>
                    <a:pt x="203" y="140"/>
                    <a:pt x="202" y="139"/>
                    <a:pt x="201" y="138"/>
                  </a:cubicBezTo>
                  <a:cubicBezTo>
                    <a:pt x="200" y="137"/>
                    <a:pt x="199" y="136"/>
                    <a:pt x="199" y="135"/>
                  </a:cubicBezTo>
                  <a:cubicBezTo>
                    <a:pt x="199" y="133"/>
                    <a:pt x="200" y="132"/>
                    <a:pt x="201" y="131"/>
                  </a:cubicBezTo>
                  <a:cubicBezTo>
                    <a:pt x="214" y="122"/>
                    <a:pt x="214" y="111"/>
                    <a:pt x="214" y="94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214" y="84"/>
                    <a:pt x="214" y="77"/>
                    <a:pt x="214" y="70"/>
                  </a:cubicBezTo>
                  <a:cubicBezTo>
                    <a:pt x="216" y="52"/>
                    <a:pt x="217" y="34"/>
                    <a:pt x="211" y="20"/>
                  </a:cubicBezTo>
                  <a:cubicBezTo>
                    <a:pt x="208" y="14"/>
                    <a:pt x="205" y="11"/>
                    <a:pt x="198" y="10"/>
                  </a:cubicBezTo>
                  <a:cubicBezTo>
                    <a:pt x="196" y="10"/>
                    <a:pt x="194" y="10"/>
                    <a:pt x="192" y="10"/>
                  </a:cubicBezTo>
                  <a:cubicBezTo>
                    <a:pt x="189" y="10"/>
                    <a:pt x="185" y="10"/>
                    <a:pt x="180" y="7"/>
                  </a:cubicBezTo>
                  <a:cubicBezTo>
                    <a:pt x="178" y="6"/>
                    <a:pt x="177" y="5"/>
                    <a:pt x="175" y="4"/>
                  </a:cubicBezTo>
                  <a:cubicBezTo>
                    <a:pt x="174" y="3"/>
                    <a:pt x="173" y="2"/>
                    <a:pt x="170" y="2"/>
                  </a:cubicBezTo>
                  <a:cubicBezTo>
                    <a:pt x="169" y="2"/>
                    <a:pt x="167" y="2"/>
                    <a:pt x="166" y="2"/>
                  </a:cubicBezTo>
                  <a:cubicBezTo>
                    <a:pt x="164" y="3"/>
                    <a:pt x="162" y="3"/>
                    <a:pt x="160" y="3"/>
                  </a:cubicBezTo>
                  <a:cubicBezTo>
                    <a:pt x="158" y="3"/>
                    <a:pt x="155" y="2"/>
                    <a:pt x="152" y="1"/>
                  </a:cubicBezTo>
                  <a:cubicBezTo>
                    <a:pt x="150" y="1"/>
                    <a:pt x="146" y="0"/>
                    <a:pt x="144" y="0"/>
                  </a:cubicBezTo>
                  <a:cubicBezTo>
                    <a:pt x="144" y="0"/>
                    <a:pt x="143" y="0"/>
                    <a:pt x="143" y="0"/>
                  </a:cubicBezTo>
                  <a:cubicBezTo>
                    <a:pt x="142" y="1"/>
                    <a:pt x="140" y="1"/>
                    <a:pt x="139" y="2"/>
                  </a:cubicBezTo>
                  <a:cubicBezTo>
                    <a:pt x="137" y="3"/>
                    <a:pt x="135" y="4"/>
                    <a:pt x="134" y="5"/>
                  </a:cubicBezTo>
                  <a:cubicBezTo>
                    <a:pt x="138" y="8"/>
                    <a:pt x="143" y="9"/>
                    <a:pt x="149" y="10"/>
                  </a:cubicBezTo>
                  <a:cubicBezTo>
                    <a:pt x="153" y="11"/>
                    <a:pt x="158" y="12"/>
                    <a:pt x="162" y="14"/>
                  </a:cubicBezTo>
                  <a:cubicBezTo>
                    <a:pt x="168" y="17"/>
                    <a:pt x="171" y="20"/>
                    <a:pt x="172" y="23"/>
                  </a:cubicBezTo>
                  <a:cubicBezTo>
                    <a:pt x="173" y="27"/>
                    <a:pt x="171" y="31"/>
                    <a:pt x="169" y="33"/>
                  </a:cubicBezTo>
                  <a:cubicBezTo>
                    <a:pt x="167" y="35"/>
                    <a:pt x="166" y="37"/>
                    <a:pt x="166" y="39"/>
                  </a:cubicBezTo>
                  <a:cubicBezTo>
                    <a:pt x="166" y="41"/>
                    <a:pt x="166" y="43"/>
                    <a:pt x="166" y="45"/>
                  </a:cubicBezTo>
                  <a:cubicBezTo>
                    <a:pt x="166" y="48"/>
                    <a:pt x="166" y="50"/>
                    <a:pt x="165" y="52"/>
                  </a:cubicBezTo>
                  <a:cubicBezTo>
                    <a:pt x="165" y="53"/>
                    <a:pt x="165" y="54"/>
                    <a:pt x="165" y="55"/>
                  </a:cubicBezTo>
                  <a:cubicBezTo>
                    <a:pt x="162" y="62"/>
                    <a:pt x="159" y="65"/>
                    <a:pt x="156" y="68"/>
                  </a:cubicBezTo>
                  <a:cubicBezTo>
                    <a:pt x="154" y="69"/>
                    <a:pt x="153" y="71"/>
                    <a:pt x="152" y="72"/>
                  </a:cubicBezTo>
                  <a:cubicBezTo>
                    <a:pt x="148" y="76"/>
                    <a:pt x="147" y="81"/>
                    <a:pt x="145" y="86"/>
                  </a:cubicBezTo>
                  <a:cubicBezTo>
                    <a:pt x="143" y="94"/>
                    <a:pt x="141" y="104"/>
                    <a:pt x="129" y="106"/>
                  </a:cubicBezTo>
                  <a:cubicBezTo>
                    <a:pt x="128" y="106"/>
                    <a:pt x="127" y="106"/>
                    <a:pt x="127" y="106"/>
                  </a:cubicBezTo>
                  <a:cubicBezTo>
                    <a:pt x="126" y="106"/>
                    <a:pt x="125" y="106"/>
                    <a:pt x="125" y="106"/>
                  </a:cubicBezTo>
                  <a:cubicBezTo>
                    <a:pt x="123" y="106"/>
                    <a:pt x="121" y="106"/>
                    <a:pt x="120" y="105"/>
                  </a:cubicBezTo>
                  <a:cubicBezTo>
                    <a:pt x="120" y="105"/>
                    <a:pt x="120" y="105"/>
                    <a:pt x="119" y="105"/>
                  </a:cubicBezTo>
                  <a:cubicBezTo>
                    <a:pt x="116" y="105"/>
                    <a:pt x="112" y="107"/>
                    <a:pt x="109" y="109"/>
                  </a:cubicBezTo>
                  <a:cubicBezTo>
                    <a:pt x="104" y="112"/>
                    <a:pt x="101" y="116"/>
                    <a:pt x="101" y="118"/>
                  </a:cubicBezTo>
                  <a:cubicBezTo>
                    <a:pt x="101" y="119"/>
                    <a:pt x="101" y="122"/>
                    <a:pt x="102" y="124"/>
                  </a:cubicBezTo>
                  <a:cubicBezTo>
                    <a:pt x="103" y="128"/>
                    <a:pt x="104" y="134"/>
                    <a:pt x="102" y="139"/>
                  </a:cubicBezTo>
                  <a:cubicBezTo>
                    <a:pt x="100" y="143"/>
                    <a:pt x="97" y="145"/>
                    <a:pt x="95" y="147"/>
                  </a:cubicBezTo>
                  <a:cubicBezTo>
                    <a:pt x="93" y="148"/>
                    <a:pt x="92" y="149"/>
                    <a:pt x="91" y="151"/>
                  </a:cubicBezTo>
                  <a:cubicBezTo>
                    <a:pt x="87" y="158"/>
                    <a:pt x="90" y="164"/>
                    <a:pt x="95" y="172"/>
                  </a:cubicBezTo>
                  <a:cubicBezTo>
                    <a:pt x="102" y="183"/>
                    <a:pt x="103" y="195"/>
                    <a:pt x="99" y="205"/>
                  </a:cubicBezTo>
                  <a:cubicBezTo>
                    <a:pt x="96" y="211"/>
                    <a:pt x="92" y="216"/>
                    <a:pt x="89" y="220"/>
                  </a:cubicBezTo>
                  <a:cubicBezTo>
                    <a:pt x="85" y="225"/>
                    <a:pt x="81" y="230"/>
                    <a:pt x="79" y="236"/>
                  </a:cubicBezTo>
                  <a:cubicBezTo>
                    <a:pt x="78" y="239"/>
                    <a:pt x="77" y="242"/>
                    <a:pt x="77" y="244"/>
                  </a:cubicBezTo>
                  <a:cubicBezTo>
                    <a:pt x="75" y="252"/>
                    <a:pt x="74" y="256"/>
                    <a:pt x="62" y="261"/>
                  </a:cubicBezTo>
                  <a:cubicBezTo>
                    <a:pt x="53" y="265"/>
                    <a:pt x="52" y="269"/>
                    <a:pt x="49" y="276"/>
                  </a:cubicBezTo>
                  <a:cubicBezTo>
                    <a:pt x="48" y="279"/>
                    <a:pt x="46" y="283"/>
                    <a:pt x="44" y="287"/>
                  </a:cubicBezTo>
                  <a:cubicBezTo>
                    <a:pt x="43" y="289"/>
                    <a:pt x="42" y="290"/>
                    <a:pt x="40" y="292"/>
                  </a:cubicBezTo>
                  <a:cubicBezTo>
                    <a:pt x="39" y="294"/>
                    <a:pt x="38" y="295"/>
                    <a:pt x="37" y="298"/>
                  </a:cubicBezTo>
                  <a:cubicBezTo>
                    <a:pt x="36" y="302"/>
                    <a:pt x="36" y="308"/>
                    <a:pt x="36" y="313"/>
                  </a:cubicBezTo>
                  <a:cubicBezTo>
                    <a:pt x="36" y="313"/>
                    <a:pt x="36" y="313"/>
                    <a:pt x="36" y="313"/>
                  </a:cubicBezTo>
                  <a:cubicBezTo>
                    <a:pt x="37" y="314"/>
                    <a:pt x="37" y="317"/>
                    <a:pt x="36" y="318"/>
                  </a:cubicBezTo>
                  <a:cubicBezTo>
                    <a:pt x="36" y="319"/>
                    <a:pt x="35" y="319"/>
                    <a:pt x="35" y="320"/>
                  </a:cubicBezTo>
                  <a:cubicBezTo>
                    <a:pt x="35" y="321"/>
                    <a:pt x="34" y="322"/>
                    <a:pt x="33" y="322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31" y="335"/>
                    <a:pt x="26" y="344"/>
                    <a:pt x="21" y="353"/>
                  </a:cubicBezTo>
                  <a:cubicBezTo>
                    <a:pt x="17" y="359"/>
                    <a:pt x="14" y="365"/>
                    <a:pt x="12" y="372"/>
                  </a:cubicBezTo>
                  <a:cubicBezTo>
                    <a:pt x="9" y="379"/>
                    <a:pt x="9" y="387"/>
                    <a:pt x="8" y="395"/>
                  </a:cubicBezTo>
                  <a:cubicBezTo>
                    <a:pt x="7" y="403"/>
                    <a:pt x="7" y="410"/>
                    <a:pt x="5" y="417"/>
                  </a:cubicBezTo>
                  <a:cubicBezTo>
                    <a:pt x="4" y="419"/>
                    <a:pt x="4" y="421"/>
                    <a:pt x="3" y="423"/>
                  </a:cubicBezTo>
                  <a:cubicBezTo>
                    <a:pt x="1" y="428"/>
                    <a:pt x="0" y="432"/>
                    <a:pt x="1" y="439"/>
                  </a:cubicBezTo>
                  <a:cubicBezTo>
                    <a:pt x="2" y="454"/>
                    <a:pt x="2" y="469"/>
                    <a:pt x="1" y="484"/>
                  </a:cubicBezTo>
                  <a:cubicBezTo>
                    <a:pt x="0" y="499"/>
                    <a:pt x="0" y="510"/>
                    <a:pt x="2" y="522"/>
                  </a:cubicBezTo>
                  <a:cubicBezTo>
                    <a:pt x="3" y="520"/>
                    <a:pt x="4" y="519"/>
                    <a:pt x="5" y="517"/>
                  </a:cubicBezTo>
                  <a:cubicBezTo>
                    <a:pt x="6" y="515"/>
                    <a:pt x="7" y="513"/>
                    <a:pt x="8" y="511"/>
                  </a:cubicBezTo>
                  <a:cubicBezTo>
                    <a:pt x="9" y="511"/>
                    <a:pt x="9" y="511"/>
                    <a:pt x="9" y="510"/>
                  </a:cubicBezTo>
                  <a:cubicBezTo>
                    <a:pt x="9" y="509"/>
                    <a:pt x="10" y="508"/>
                    <a:pt x="11" y="508"/>
                  </a:cubicBezTo>
                  <a:cubicBezTo>
                    <a:pt x="12" y="507"/>
                    <a:pt x="13" y="506"/>
                    <a:pt x="14" y="505"/>
                  </a:cubicBezTo>
                  <a:cubicBezTo>
                    <a:pt x="18" y="502"/>
                    <a:pt x="21" y="500"/>
                    <a:pt x="25" y="497"/>
                  </a:cubicBezTo>
                  <a:cubicBezTo>
                    <a:pt x="30" y="493"/>
                    <a:pt x="30" y="493"/>
                    <a:pt x="30" y="493"/>
                  </a:cubicBezTo>
                  <a:cubicBezTo>
                    <a:pt x="31" y="492"/>
                    <a:pt x="32" y="492"/>
                    <a:pt x="33" y="492"/>
                  </a:cubicBezTo>
                  <a:cubicBezTo>
                    <a:pt x="35" y="493"/>
                    <a:pt x="36" y="494"/>
                    <a:pt x="36" y="495"/>
                  </a:cubicBezTo>
                  <a:cubicBezTo>
                    <a:pt x="38" y="502"/>
                    <a:pt x="34" y="510"/>
                    <a:pt x="30" y="519"/>
                  </a:cubicBezTo>
                  <a:cubicBezTo>
                    <a:pt x="27" y="525"/>
                    <a:pt x="23" y="534"/>
                    <a:pt x="26" y="536"/>
                  </a:cubicBezTo>
                  <a:cubicBezTo>
                    <a:pt x="27" y="537"/>
                    <a:pt x="32" y="537"/>
                    <a:pt x="36" y="536"/>
                  </a:cubicBezTo>
                  <a:cubicBezTo>
                    <a:pt x="41" y="536"/>
                    <a:pt x="46" y="536"/>
                    <a:pt x="50" y="537"/>
                  </a:cubicBezTo>
                  <a:cubicBezTo>
                    <a:pt x="56" y="539"/>
                    <a:pt x="64" y="543"/>
                    <a:pt x="70" y="547"/>
                  </a:cubicBezTo>
                  <a:cubicBezTo>
                    <a:pt x="72" y="548"/>
                    <a:pt x="74" y="550"/>
                    <a:pt x="76" y="551"/>
                  </a:cubicBezTo>
                  <a:cubicBezTo>
                    <a:pt x="77" y="552"/>
                    <a:pt x="80" y="554"/>
                    <a:pt x="81" y="555"/>
                  </a:cubicBezTo>
                  <a:cubicBezTo>
                    <a:pt x="81" y="554"/>
                    <a:pt x="82" y="553"/>
                    <a:pt x="83" y="549"/>
                  </a:cubicBezTo>
                  <a:cubicBezTo>
                    <a:pt x="84" y="541"/>
                    <a:pt x="85" y="540"/>
                    <a:pt x="90" y="537"/>
                  </a:cubicBezTo>
                  <a:cubicBezTo>
                    <a:pt x="91" y="536"/>
                    <a:pt x="92" y="536"/>
                    <a:pt x="94" y="534"/>
                  </a:cubicBezTo>
                  <a:cubicBezTo>
                    <a:pt x="95" y="534"/>
                    <a:pt x="96" y="533"/>
                    <a:pt x="97" y="533"/>
                  </a:cubicBezTo>
                  <a:cubicBezTo>
                    <a:pt x="97" y="533"/>
                    <a:pt x="98" y="532"/>
                    <a:pt x="98" y="532"/>
                  </a:cubicBezTo>
                  <a:cubicBezTo>
                    <a:pt x="98" y="532"/>
                    <a:pt x="98" y="532"/>
                    <a:pt x="98" y="531"/>
                  </a:cubicBezTo>
                  <a:cubicBezTo>
                    <a:pt x="97" y="530"/>
                    <a:pt x="97" y="529"/>
                    <a:pt x="97" y="527"/>
                  </a:cubicBezTo>
                  <a:cubicBezTo>
                    <a:pt x="98" y="526"/>
                    <a:pt x="99" y="525"/>
                    <a:pt x="101" y="525"/>
                  </a:cubicBezTo>
                  <a:cubicBezTo>
                    <a:pt x="107" y="525"/>
                    <a:pt x="111" y="529"/>
                    <a:pt x="113" y="534"/>
                  </a:cubicBezTo>
                  <a:cubicBezTo>
                    <a:pt x="114" y="533"/>
                    <a:pt x="115" y="532"/>
                    <a:pt x="116" y="531"/>
                  </a:cubicBezTo>
                  <a:cubicBezTo>
                    <a:pt x="122" y="526"/>
                    <a:pt x="126" y="525"/>
                    <a:pt x="136" y="533"/>
                  </a:cubicBezTo>
                  <a:cubicBezTo>
                    <a:pt x="141" y="538"/>
                    <a:pt x="150" y="546"/>
                    <a:pt x="150" y="555"/>
                  </a:cubicBezTo>
                  <a:cubicBezTo>
                    <a:pt x="150" y="555"/>
                    <a:pt x="150" y="556"/>
                    <a:pt x="150" y="557"/>
                  </a:cubicBezTo>
                  <a:cubicBezTo>
                    <a:pt x="155" y="557"/>
                    <a:pt x="159" y="558"/>
                    <a:pt x="164" y="558"/>
                  </a:cubicBezTo>
                  <a:cubicBezTo>
                    <a:pt x="175" y="559"/>
                    <a:pt x="186" y="560"/>
                    <a:pt x="198" y="565"/>
                  </a:cubicBezTo>
                  <a:cubicBezTo>
                    <a:pt x="199" y="566"/>
                    <a:pt x="201" y="566"/>
                    <a:pt x="202" y="567"/>
                  </a:cubicBezTo>
                  <a:cubicBezTo>
                    <a:pt x="208" y="570"/>
                    <a:pt x="211" y="571"/>
                    <a:pt x="213" y="569"/>
                  </a:cubicBezTo>
                  <a:cubicBezTo>
                    <a:pt x="215" y="568"/>
                    <a:pt x="215" y="566"/>
                    <a:pt x="214" y="562"/>
                  </a:cubicBezTo>
                  <a:cubicBezTo>
                    <a:pt x="214" y="559"/>
                    <a:pt x="214" y="555"/>
                    <a:pt x="217" y="552"/>
                  </a:cubicBezTo>
                  <a:cubicBezTo>
                    <a:pt x="221" y="547"/>
                    <a:pt x="230" y="548"/>
                    <a:pt x="238" y="548"/>
                  </a:cubicBezTo>
                  <a:cubicBezTo>
                    <a:pt x="241" y="549"/>
                    <a:pt x="245" y="549"/>
                    <a:pt x="246" y="549"/>
                  </a:cubicBezTo>
                  <a:cubicBezTo>
                    <a:pt x="252" y="547"/>
                    <a:pt x="260" y="543"/>
                    <a:pt x="267" y="539"/>
                  </a:cubicBezTo>
                  <a:cubicBezTo>
                    <a:pt x="270" y="538"/>
                    <a:pt x="272" y="536"/>
                    <a:pt x="275" y="535"/>
                  </a:cubicBezTo>
                  <a:cubicBezTo>
                    <a:pt x="276" y="534"/>
                    <a:pt x="276" y="534"/>
                    <a:pt x="276" y="534"/>
                  </a:cubicBezTo>
                  <a:cubicBezTo>
                    <a:pt x="283" y="531"/>
                    <a:pt x="286" y="529"/>
                    <a:pt x="294" y="530"/>
                  </a:cubicBezTo>
                  <a:cubicBezTo>
                    <a:pt x="296" y="530"/>
                    <a:pt x="298" y="531"/>
                    <a:pt x="300" y="532"/>
                  </a:cubicBezTo>
                  <a:cubicBezTo>
                    <a:pt x="301" y="532"/>
                    <a:pt x="302" y="533"/>
                    <a:pt x="303" y="533"/>
                  </a:cubicBezTo>
                  <a:cubicBezTo>
                    <a:pt x="304" y="533"/>
                    <a:pt x="305" y="533"/>
                    <a:pt x="306" y="533"/>
                  </a:cubicBezTo>
                  <a:cubicBezTo>
                    <a:pt x="306" y="533"/>
                    <a:pt x="306" y="532"/>
                    <a:pt x="306" y="532"/>
                  </a:cubicBezTo>
                  <a:cubicBezTo>
                    <a:pt x="306" y="531"/>
                    <a:pt x="307" y="531"/>
                    <a:pt x="307" y="531"/>
                  </a:cubicBezTo>
                  <a:cubicBezTo>
                    <a:pt x="307" y="530"/>
                    <a:pt x="306" y="530"/>
                    <a:pt x="306" y="529"/>
                  </a:cubicBezTo>
                  <a:cubicBezTo>
                    <a:pt x="305" y="527"/>
                    <a:pt x="305" y="525"/>
                    <a:pt x="304" y="524"/>
                  </a:cubicBezTo>
                  <a:cubicBezTo>
                    <a:pt x="303" y="520"/>
                    <a:pt x="302" y="517"/>
                    <a:pt x="302" y="511"/>
                  </a:cubicBezTo>
                  <a:cubicBezTo>
                    <a:pt x="301" y="510"/>
                    <a:pt x="302" y="508"/>
                    <a:pt x="302" y="506"/>
                  </a:cubicBezTo>
                  <a:cubicBezTo>
                    <a:pt x="302" y="505"/>
                    <a:pt x="302" y="505"/>
                    <a:pt x="302" y="504"/>
                  </a:cubicBezTo>
                  <a:cubicBezTo>
                    <a:pt x="302" y="502"/>
                    <a:pt x="301" y="501"/>
                    <a:pt x="300" y="499"/>
                  </a:cubicBezTo>
                  <a:cubicBezTo>
                    <a:pt x="299" y="498"/>
                    <a:pt x="298" y="496"/>
                    <a:pt x="297" y="494"/>
                  </a:cubicBezTo>
                  <a:cubicBezTo>
                    <a:pt x="294" y="482"/>
                    <a:pt x="298" y="477"/>
                    <a:pt x="303" y="471"/>
                  </a:cubicBezTo>
                  <a:cubicBezTo>
                    <a:pt x="305" y="469"/>
                    <a:pt x="307" y="467"/>
                    <a:pt x="308" y="465"/>
                  </a:cubicBezTo>
                  <a:cubicBezTo>
                    <a:pt x="310" y="462"/>
                    <a:pt x="310" y="461"/>
                    <a:pt x="310" y="461"/>
                  </a:cubicBezTo>
                  <a:cubicBezTo>
                    <a:pt x="310" y="461"/>
                    <a:pt x="310" y="460"/>
                    <a:pt x="309" y="460"/>
                  </a:cubicBezTo>
                  <a:cubicBezTo>
                    <a:pt x="308" y="459"/>
                    <a:pt x="307" y="457"/>
                    <a:pt x="306" y="454"/>
                  </a:cubicBezTo>
                  <a:cubicBezTo>
                    <a:pt x="305" y="448"/>
                    <a:pt x="308" y="444"/>
                    <a:pt x="311" y="441"/>
                  </a:cubicBezTo>
                  <a:cubicBezTo>
                    <a:pt x="307" y="439"/>
                    <a:pt x="303" y="438"/>
                    <a:pt x="298" y="438"/>
                  </a:cubicBezTo>
                  <a:cubicBezTo>
                    <a:pt x="297" y="438"/>
                    <a:pt x="296" y="438"/>
                    <a:pt x="295" y="439"/>
                  </a:cubicBezTo>
                  <a:cubicBezTo>
                    <a:pt x="289" y="439"/>
                    <a:pt x="280" y="440"/>
                    <a:pt x="277" y="433"/>
                  </a:cubicBezTo>
                  <a:cubicBezTo>
                    <a:pt x="274" y="425"/>
                    <a:pt x="281" y="419"/>
                    <a:pt x="286" y="415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2" y="409"/>
                    <a:pt x="292" y="407"/>
                    <a:pt x="292" y="404"/>
                  </a:cubicBezTo>
                  <a:cubicBezTo>
                    <a:pt x="292" y="401"/>
                    <a:pt x="293" y="398"/>
                    <a:pt x="295" y="394"/>
                  </a:cubicBezTo>
                  <a:cubicBezTo>
                    <a:pt x="295" y="392"/>
                    <a:pt x="298" y="391"/>
                    <a:pt x="299" y="391"/>
                  </a:cubicBezTo>
                  <a:cubicBezTo>
                    <a:pt x="300" y="390"/>
                    <a:pt x="300" y="389"/>
                    <a:pt x="301" y="388"/>
                  </a:cubicBezTo>
                  <a:cubicBezTo>
                    <a:pt x="302" y="384"/>
                    <a:pt x="303" y="381"/>
                    <a:pt x="306" y="379"/>
                  </a:cubicBezTo>
                  <a:cubicBezTo>
                    <a:pt x="309" y="376"/>
                    <a:pt x="313" y="375"/>
                    <a:pt x="316" y="374"/>
                  </a:cubicBezTo>
                  <a:cubicBezTo>
                    <a:pt x="319" y="373"/>
                    <a:pt x="321" y="372"/>
                    <a:pt x="323" y="371"/>
                  </a:cubicBezTo>
                  <a:cubicBezTo>
                    <a:pt x="328" y="366"/>
                    <a:pt x="328" y="365"/>
                    <a:pt x="327" y="361"/>
                  </a:cubicBezTo>
                  <a:cubicBezTo>
                    <a:pt x="327" y="358"/>
                    <a:pt x="326" y="355"/>
                    <a:pt x="326" y="352"/>
                  </a:cubicBezTo>
                  <a:cubicBezTo>
                    <a:pt x="323" y="351"/>
                    <a:pt x="321" y="349"/>
                    <a:pt x="319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6B0786E7-7D79-5743-8412-13F4060D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105"/>
              <a:ext cx="717" cy="1035"/>
            </a:xfrm>
            <a:custGeom>
              <a:avLst/>
              <a:gdLst>
                <a:gd name="T0" fmla="*/ 369 w 381"/>
                <a:gd name="T1" fmla="*/ 342 h 551"/>
                <a:gd name="T2" fmla="*/ 363 w 381"/>
                <a:gd name="T3" fmla="*/ 319 h 551"/>
                <a:gd name="T4" fmla="*/ 365 w 381"/>
                <a:gd name="T5" fmla="*/ 313 h 551"/>
                <a:gd name="T6" fmla="*/ 381 w 381"/>
                <a:gd name="T7" fmla="*/ 276 h 551"/>
                <a:gd name="T8" fmla="*/ 360 w 381"/>
                <a:gd name="T9" fmla="*/ 254 h 551"/>
                <a:gd name="T10" fmla="*/ 358 w 381"/>
                <a:gd name="T11" fmla="*/ 245 h 551"/>
                <a:gd name="T12" fmla="*/ 358 w 381"/>
                <a:gd name="T13" fmla="*/ 234 h 551"/>
                <a:gd name="T14" fmla="*/ 347 w 381"/>
                <a:gd name="T15" fmla="*/ 194 h 551"/>
                <a:gd name="T16" fmla="*/ 343 w 381"/>
                <a:gd name="T17" fmla="*/ 151 h 551"/>
                <a:gd name="T18" fmla="*/ 340 w 381"/>
                <a:gd name="T19" fmla="*/ 119 h 551"/>
                <a:gd name="T20" fmla="*/ 338 w 381"/>
                <a:gd name="T21" fmla="*/ 99 h 551"/>
                <a:gd name="T22" fmla="*/ 325 w 381"/>
                <a:gd name="T23" fmla="*/ 71 h 551"/>
                <a:gd name="T24" fmla="*/ 317 w 381"/>
                <a:gd name="T25" fmla="*/ 56 h 551"/>
                <a:gd name="T26" fmla="*/ 319 w 381"/>
                <a:gd name="T27" fmla="*/ 11 h 551"/>
                <a:gd name="T28" fmla="*/ 268 w 381"/>
                <a:gd name="T29" fmla="*/ 26 h 551"/>
                <a:gd name="T30" fmla="*/ 240 w 381"/>
                <a:gd name="T31" fmla="*/ 47 h 551"/>
                <a:gd name="T32" fmla="*/ 213 w 381"/>
                <a:gd name="T33" fmla="*/ 87 h 551"/>
                <a:gd name="T34" fmla="*/ 209 w 381"/>
                <a:gd name="T35" fmla="*/ 113 h 551"/>
                <a:gd name="T36" fmla="*/ 208 w 381"/>
                <a:gd name="T37" fmla="*/ 169 h 551"/>
                <a:gd name="T38" fmla="*/ 200 w 381"/>
                <a:gd name="T39" fmla="*/ 191 h 551"/>
                <a:gd name="T40" fmla="*/ 204 w 381"/>
                <a:gd name="T41" fmla="*/ 226 h 551"/>
                <a:gd name="T42" fmla="*/ 217 w 381"/>
                <a:gd name="T43" fmla="*/ 242 h 551"/>
                <a:gd name="T44" fmla="*/ 159 w 381"/>
                <a:gd name="T45" fmla="*/ 273 h 551"/>
                <a:gd name="T46" fmla="*/ 82 w 381"/>
                <a:gd name="T47" fmla="*/ 316 h 551"/>
                <a:gd name="T48" fmla="*/ 26 w 381"/>
                <a:gd name="T49" fmla="*/ 362 h 551"/>
                <a:gd name="T50" fmla="*/ 6 w 381"/>
                <a:gd name="T51" fmla="*/ 416 h 551"/>
                <a:gd name="T52" fmla="*/ 0 w 381"/>
                <a:gd name="T53" fmla="*/ 436 h 551"/>
                <a:gd name="T54" fmla="*/ 2 w 381"/>
                <a:gd name="T55" fmla="*/ 451 h 551"/>
                <a:gd name="T56" fmla="*/ 8 w 381"/>
                <a:gd name="T57" fmla="*/ 476 h 551"/>
                <a:gd name="T58" fmla="*/ 5 w 381"/>
                <a:gd name="T59" fmla="*/ 505 h 551"/>
                <a:gd name="T60" fmla="*/ 42 w 381"/>
                <a:gd name="T61" fmla="*/ 534 h 551"/>
                <a:gd name="T62" fmla="*/ 79 w 381"/>
                <a:gd name="T63" fmla="*/ 547 h 551"/>
                <a:gd name="T64" fmla="*/ 107 w 381"/>
                <a:gd name="T65" fmla="*/ 530 h 551"/>
                <a:gd name="T66" fmla="*/ 137 w 381"/>
                <a:gd name="T67" fmla="*/ 524 h 551"/>
                <a:gd name="T68" fmla="*/ 156 w 381"/>
                <a:gd name="T69" fmla="*/ 487 h 551"/>
                <a:gd name="T70" fmla="*/ 154 w 381"/>
                <a:gd name="T71" fmla="*/ 455 h 551"/>
                <a:gd name="T72" fmla="*/ 168 w 381"/>
                <a:gd name="T73" fmla="*/ 440 h 551"/>
                <a:gd name="T74" fmla="*/ 184 w 381"/>
                <a:gd name="T75" fmla="*/ 448 h 551"/>
                <a:gd name="T76" fmla="*/ 215 w 381"/>
                <a:gd name="T77" fmla="*/ 453 h 551"/>
                <a:gd name="T78" fmla="*/ 235 w 381"/>
                <a:gd name="T79" fmla="*/ 455 h 551"/>
                <a:gd name="T80" fmla="*/ 267 w 381"/>
                <a:gd name="T81" fmla="*/ 445 h 551"/>
                <a:gd name="T82" fmla="*/ 298 w 381"/>
                <a:gd name="T83" fmla="*/ 432 h 551"/>
                <a:gd name="T84" fmla="*/ 295 w 381"/>
                <a:gd name="T85" fmla="*/ 422 h 551"/>
                <a:gd name="T86" fmla="*/ 316 w 381"/>
                <a:gd name="T87" fmla="*/ 408 h 551"/>
                <a:gd name="T88" fmla="*/ 330 w 381"/>
                <a:gd name="T89" fmla="*/ 39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1" h="551">
                  <a:moveTo>
                    <a:pt x="344" y="383"/>
                  </a:moveTo>
                  <a:cubicBezTo>
                    <a:pt x="346" y="382"/>
                    <a:pt x="349" y="380"/>
                    <a:pt x="351" y="378"/>
                  </a:cubicBezTo>
                  <a:cubicBezTo>
                    <a:pt x="366" y="366"/>
                    <a:pt x="373" y="357"/>
                    <a:pt x="369" y="342"/>
                  </a:cubicBezTo>
                  <a:cubicBezTo>
                    <a:pt x="368" y="339"/>
                    <a:pt x="368" y="336"/>
                    <a:pt x="368" y="333"/>
                  </a:cubicBezTo>
                  <a:cubicBezTo>
                    <a:pt x="367" y="328"/>
                    <a:pt x="367" y="323"/>
                    <a:pt x="365" y="322"/>
                  </a:cubicBezTo>
                  <a:cubicBezTo>
                    <a:pt x="364" y="321"/>
                    <a:pt x="363" y="320"/>
                    <a:pt x="363" y="319"/>
                  </a:cubicBezTo>
                  <a:cubicBezTo>
                    <a:pt x="362" y="319"/>
                    <a:pt x="362" y="318"/>
                    <a:pt x="362" y="317"/>
                  </a:cubicBezTo>
                  <a:cubicBezTo>
                    <a:pt x="362" y="316"/>
                    <a:pt x="363" y="315"/>
                    <a:pt x="364" y="314"/>
                  </a:cubicBezTo>
                  <a:cubicBezTo>
                    <a:pt x="364" y="314"/>
                    <a:pt x="364" y="313"/>
                    <a:pt x="365" y="313"/>
                  </a:cubicBezTo>
                  <a:cubicBezTo>
                    <a:pt x="368" y="309"/>
                    <a:pt x="370" y="304"/>
                    <a:pt x="372" y="299"/>
                  </a:cubicBezTo>
                  <a:cubicBezTo>
                    <a:pt x="373" y="297"/>
                    <a:pt x="374" y="294"/>
                    <a:pt x="375" y="292"/>
                  </a:cubicBezTo>
                  <a:cubicBezTo>
                    <a:pt x="378" y="286"/>
                    <a:pt x="381" y="280"/>
                    <a:pt x="381" y="276"/>
                  </a:cubicBezTo>
                  <a:cubicBezTo>
                    <a:pt x="381" y="273"/>
                    <a:pt x="381" y="273"/>
                    <a:pt x="376" y="272"/>
                  </a:cubicBezTo>
                  <a:cubicBezTo>
                    <a:pt x="374" y="272"/>
                    <a:pt x="372" y="272"/>
                    <a:pt x="369" y="271"/>
                  </a:cubicBezTo>
                  <a:cubicBezTo>
                    <a:pt x="361" y="267"/>
                    <a:pt x="360" y="260"/>
                    <a:pt x="360" y="254"/>
                  </a:cubicBezTo>
                  <a:cubicBezTo>
                    <a:pt x="360" y="252"/>
                    <a:pt x="359" y="249"/>
                    <a:pt x="358" y="247"/>
                  </a:cubicBezTo>
                  <a:cubicBezTo>
                    <a:pt x="358" y="247"/>
                    <a:pt x="358" y="246"/>
                    <a:pt x="358" y="245"/>
                  </a:cubicBezTo>
                  <a:cubicBezTo>
                    <a:pt x="358" y="245"/>
                    <a:pt x="358" y="245"/>
                    <a:pt x="358" y="245"/>
                  </a:cubicBezTo>
                  <a:cubicBezTo>
                    <a:pt x="357" y="244"/>
                    <a:pt x="357" y="242"/>
                    <a:pt x="358" y="241"/>
                  </a:cubicBezTo>
                  <a:cubicBezTo>
                    <a:pt x="358" y="241"/>
                    <a:pt x="358" y="241"/>
                    <a:pt x="358" y="241"/>
                  </a:cubicBezTo>
                  <a:cubicBezTo>
                    <a:pt x="358" y="239"/>
                    <a:pt x="358" y="236"/>
                    <a:pt x="358" y="234"/>
                  </a:cubicBezTo>
                  <a:cubicBezTo>
                    <a:pt x="357" y="233"/>
                    <a:pt x="357" y="233"/>
                    <a:pt x="356" y="233"/>
                  </a:cubicBezTo>
                  <a:cubicBezTo>
                    <a:pt x="354" y="232"/>
                    <a:pt x="352" y="231"/>
                    <a:pt x="351" y="229"/>
                  </a:cubicBezTo>
                  <a:cubicBezTo>
                    <a:pt x="344" y="220"/>
                    <a:pt x="345" y="206"/>
                    <a:pt x="347" y="194"/>
                  </a:cubicBezTo>
                  <a:cubicBezTo>
                    <a:pt x="347" y="191"/>
                    <a:pt x="347" y="188"/>
                    <a:pt x="347" y="186"/>
                  </a:cubicBezTo>
                  <a:cubicBezTo>
                    <a:pt x="348" y="179"/>
                    <a:pt x="348" y="170"/>
                    <a:pt x="347" y="163"/>
                  </a:cubicBezTo>
                  <a:cubicBezTo>
                    <a:pt x="347" y="159"/>
                    <a:pt x="345" y="155"/>
                    <a:pt x="343" y="151"/>
                  </a:cubicBezTo>
                  <a:cubicBezTo>
                    <a:pt x="341" y="147"/>
                    <a:pt x="339" y="142"/>
                    <a:pt x="339" y="138"/>
                  </a:cubicBezTo>
                  <a:cubicBezTo>
                    <a:pt x="338" y="134"/>
                    <a:pt x="339" y="130"/>
                    <a:pt x="340" y="128"/>
                  </a:cubicBezTo>
                  <a:cubicBezTo>
                    <a:pt x="340" y="124"/>
                    <a:pt x="341" y="122"/>
                    <a:pt x="340" y="119"/>
                  </a:cubicBezTo>
                  <a:cubicBezTo>
                    <a:pt x="339" y="117"/>
                    <a:pt x="339" y="116"/>
                    <a:pt x="339" y="115"/>
                  </a:cubicBezTo>
                  <a:cubicBezTo>
                    <a:pt x="338" y="111"/>
                    <a:pt x="337" y="109"/>
                    <a:pt x="338" y="103"/>
                  </a:cubicBezTo>
                  <a:cubicBezTo>
                    <a:pt x="338" y="102"/>
                    <a:pt x="338" y="100"/>
                    <a:pt x="338" y="99"/>
                  </a:cubicBezTo>
                  <a:cubicBezTo>
                    <a:pt x="339" y="95"/>
                    <a:pt x="339" y="94"/>
                    <a:pt x="336" y="90"/>
                  </a:cubicBezTo>
                  <a:cubicBezTo>
                    <a:pt x="335" y="88"/>
                    <a:pt x="334" y="87"/>
                    <a:pt x="333" y="86"/>
                  </a:cubicBezTo>
                  <a:cubicBezTo>
                    <a:pt x="330" y="82"/>
                    <a:pt x="326" y="77"/>
                    <a:pt x="325" y="71"/>
                  </a:cubicBezTo>
                  <a:cubicBezTo>
                    <a:pt x="324" y="68"/>
                    <a:pt x="324" y="67"/>
                    <a:pt x="324" y="65"/>
                  </a:cubicBezTo>
                  <a:cubicBezTo>
                    <a:pt x="323" y="62"/>
                    <a:pt x="323" y="62"/>
                    <a:pt x="320" y="58"/>
                  </a:cubicBezTo>
                  <a:cubicBezTo>
                    <a:pt x="319" y="57"/>
                    <a:pt x="318" y="56"/>
                    <a:pt x="317" y="56"/>
                  </a:cubicBezTo>
                  <a:cubicBezTo>
                    <a:pt x="314" y="53"/>
                    <a:pt x="313" y="52"/>
                    <a:pt x="312" y="46"/>
                  </a:cubicBezTo>
                  <a:cubicBezTo>
                    <a:pt x="311" y="39"/>
                    <a:pt x="314" y="32"/>
                    <a:pt x="316" y="26"/>
                  </a:cubicBezTo>
                  <a:cubicBezTo>
                    <a:pt x="318" y="20"/>
                    <a:pt x="320" y="14"/>
                    <a:pt x="319" y="11"/>
                  </a:cubicBezTo>
                  <a:cubicBezTo>
                    <a:pt x="316" y="6"/>
                    <a:pt x="300" y="1"/>
                    <a:pt x="289" y="0"/>
                  </a:cubicBezTo>
                  <a:cubicBezTo>
                    <a:pt x="287" y="11"/>
                    <a:pt x="280" y="17"/>
                    <a:pt x="273" y="22"/>
                  </a:cubicBezTo>
                  <a:cubicBezTo>
                    <a:pt x="271" y="23"/>
                    <a:pt x="269" y="24"/>
                    <a:pt x="268" y="26"/>
                  </a:cubicBezTo>
                  <a:cubicBezTo>
                    <a:pt x="265" y="28"/>
                    <a:pt x="263" y="30"/>
                    <a:pt x="260" y="33"/>
                  </a:cubicBezTo>
                  <a:cubicBezTo>
                    <a:pt x="256" y="36"/>
                    <a:pt x="252" y="40"/>
                    <a:pt x="248" y="43"/>
                  </a:cubicBezTo>
                  <a:cubicBezTo>
                    <a:pt x="245" y="45"/>
                    <a:pt x="242" y="46"/>
                    <a:pt x="240" y="47"/>
                  </a:cubicBezTo>
                  <a:cubicBezTo>
                    <a:pt x="237" y="48"/>
                    <a:pt x="235" y="49"/>
                    <a:pt x="233" y="50"/>
                  </a:cubicBezTo>
                  <a:cubicBezTo>
                    <a:pt x="226" y="55"/>
                    <a:pt x="222" y="65"/>
                    <a:pt x="218" y="75"/>
                  </a:cubicBezTo>
                  <a:cubicBezTo>
                    <a:pt x="216" y="79"/>
                    <a:pt x="214" y="83"/>
                    <a:pt x="213" y="87"/>
                  </a:cubicBezTo>
                  <a:cubicBezTo>
                    <a:pt x="212" y="89"/>
                    <a:pt x="211" y="90"/>
                    <a:pt x="210" y="92"/>
                  </a:cubicBezTo>
                  <a:cubicBezTo>
                    <a:pt x="207" y="97"/>
                    <a:pt x="205" y="99"/>
                    <a:pt x="206" y="105"/>
                  </a:cubicBezTo>
                  <a:cubicBezTo>
                    <a:pt x="207" y="108"/>
                    <a:pt x="208" y="110"/>
                    <a:pt x="209" y="113"/>
                  </a:cubicBezTo>
                  <a:cubicBezTo>
                    <a:pt x="211" y="118"/>
                    <a:pt x="214" y="123"/>
                    <a:pt x="213" y="131"/>
                  </a:cubicBezTo>
                  <a:cubicBezTo>
                    <a:pt x="213" y="134"/>
                    <a:pt x="213" y="137"/>
                    <a:pt x="213" y="140"/>
                  </a:cubicBezTo>
                  <a:cubicBezTo>
                    <a:pt x="213" y="150"/>
                    <a:pt x="213" y="160"/>
                    <a:pt x="208" y="169"/>
                  </a:cubicBezTo>
                  <a:cubicBezTo>
                    <a:pt x="207" y="171"/>
                    <a:pt x="206" y="173"/>
                    <a:pt x="204" y="175"/>
                  </a:cubicBezTo>
                  <a:cubicBezTo>
                    <a:pt x="202" y="178"/>
                    <a:pt x="200" y="181"/>
                    <a:pt x="200" y="185"/>
                  </a:cubicBezTo>
                  <a:cubicBezTo>
                    <a:pt x="200" y="191"/>
                    <a:pt x="200" y="191"/>
                    <a:pt x="200" y="191"/>
                  </a:cubicBezTo>
                  <a:cubicBezTo>
                    <a:pt x="199" y="203"/>
                    <a:pt x="198" y="213"/>
                    <a:pt x="204" y="225"/>
                  </a:cubicBezTo>
                  <a:cubicBezTo>
                    <a:pt x="204" y="225"/>
                    <a:pt x="204" y="225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7" y="227"/>
                    <a:pt x="210" y="228"/>
                    <a:pt x="213" y="230"/>
                  </a:cubicBezTo>
                  <a:cubicBezTo>
                    <a:pt x="217" y="234"/>
                    <a:pt x="218" y="235"/>
                    <a:pt x="218" y="240"/>
                  </a:cubicBezTo>
                  <a:cubicBezTo>
                    <a:pt x="218" y="240"/>
                    <a:pt x="217" y="241"/>
                    <a:pt x="217" y="242"/>
                  </a:cubicBezTo>
                  <a:cubicBezTo>
                    <a:pt x="219" y="258"/>
                    <a:pt x="217" y="263"/>
                    <a:pt x="204" y="268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188" y="275"/>
                    <a:pt x="176" y="280"/>
                    <a:pt x="159" y="273"/>
                  </a:cubicBezTo>
                  <a:cubicBezTo>
                    <a:pt x="151" y="269"/>
                    <a:pt x="139" y="266"/>
                    <a:pt x="132" y="271"/>
                  </a:cubicBezTo>
                  <a:cubicBezTo>
                    <a:pt x="127" y="275"/>
                    <a:pt x="116" y="285"/>
                    <a:pt x="111" y="292"/>
                  </a:cubicBezTo>
                  <a:cubicBezTo>
                    <a:pt x="103" y="301"/>
                    <a:pt x="92" y="309"/>
                    <a:pt x="82" y="316"/>
                  </a:cubicBezTo>
                  <a:cubicBezTo>
                    <a:pt x="74" y="320"/>
                    <a:pt x="65" y="322"/>
                    <a:pt x="57" y="324"/>
                  </a:cubicBezTo>
                  <a:cubicBezTo>
                    <a:pt x="52" y="325"/>
                    <a:pt x="47" y="326"/>
                    <a:pt x="42" y="328"/>
                  </a:cubicBezTo>
                  <a:cubicBezTo>
                    <a:pt x="29" y="332"/>
                    <a:pt x="28" y="347"/>
                    <a:pt x="26" y="362"/>
                  </a:cubicBezTo>
                  <a:cubicBezTo>
                    <a:pt x="25" y="367"/>
                    <a:pt x="25" y="372"/>
                    <a:pt x="24" y="377"/>
                  </a:cubicBezTo>
                  <a:cubicBezTo>
                    <a:pt x="21" y="385"/>
                    <a:pt x="18" y="391"/>
                    <a:pt x="14" y="397"/>
                  </a:cubicBezTo>
                  <a:cubicBezTo>
                    <a:pt x="8" y="404"/>
                    <a:pt x="7" y="408"/>
                    <a:pt x="6" y="416"/>
                  </a:cubicBezTo>
                  <a:cubicBezTo>
                    <a:pt x="6" y="418"/>
                    <a:pt x="6" y="420"/>
                    <a:pt x="5" y="422"/>
                  </a:cubicBezTo>
                  <a:cubicBezTo>
                    <a:pt x="4" y="425"/>
                    <a:pt x="3" y="427"/>
                    <a:pt x="2" y="429"/>
                  </a:cubicBezTo>
                  <a:cubicBezTo>
                    <a:pt x="1" y="432"/>
                    <a:pt x="0" y="434"/>
                    <a:pt x="0" y="436"/>
                  </a:cubicBezTo>
                  <a:cubicBezTo>
                    <a:pt x="0" y="438"/>
                    <a:pt x="0" y="439"/>
                    <a:pt x="1" y="440"/>
                  </a:cubicBezTo>
                  <a:cubicBezTo>
                    <a:pt x="1" y="442"/>
                    <a:pt x="2" y="443"/>
                    <a:pt x="2" y="445"/>
                  </a:cubicBezTo>
                  <a:cubicBezTo>
                    <a:pt x="2" y="447"/>
                    <a:pt x="2" y="449"/>
                    <a:pt x="2" y="451"/>
                  </a:cubicBezTo>
                  <a:cubicBezTo>
                    <a:pt x="2" y="453"/>
                    <a:pt x="2" y="455"/>
                    <a:pt x="2" y="456"/>
                  </a:cubicBezTo>
                  <a:cubicBezTo>
                    <a:pt x="2" y="459"/>
                    <a:pt x="4" y="462"/>
                    <a:pt x="5" y="466"/>
                  </a:cubicBezTo>
                  <a:cubicBezTo>
                    <a:pt x="6" y="469"/>
                    <a:pt x="7" y="472"/>
                    <a:pt x="8" y="476"/>
                  </a:cubicBezTo>
                  <a:cubicBezTo>
                    <a:pt x="8" y="481"/>
                    <a:pt x="7" y="485"/>
                    <a:pt x="6" y="489"/>
                  </a:cubicBezTo>
                  <a:cubicBezTo>
                    <a:pt x="5" y="492"/>
                    <a:pt x="4" y="495"/>
                    <a:pt x="4" y="498"/>
                  </a:cubicBezTo>
                  <a:cubicBezTo>
                    <a:pt x="4" y="500"/>
                    <a:pt x="5" y="502"/>
                    <a:pt x="5" y="505"/>
                  </a:cubicBezTo>
                  <a:cubicBezTo>
                    <a:pt x="6" y="507"/>
                    <a:pt x="6" y="510"/>
                    <a:pt x="6" y="513"/>
                  </a:cubicBezTo>
                  <a:cubicBezTo>
                    <a:pt x="17" y="510"/>
                    <a:pt x="32" y="511"/>
                    <a:pt x="38" y="518"/>
                  </a:cubicBezTo>
                  <a:cubicBezTo>
                    <a:pt x="43" y="524"/>
                    <a:pt x="43" y="530"/>
                    <a:pt x="42" y="534"/>
                  </a:cubicBezTo>
                  <a:cubicBezTo>
                    <a:pt x="41" y="539"/>
                    <a:pt x="41" y="540"/>
                    <a:pt x="47" y="542"/>
                  </a:cubicBezTo>
                  <a:cubicBezTo>
                    <a:pt x="49" y="543"/>
                    <a:pt x="52" y="544"/>
                    <a:pt x="54" y="545"/>
                  </a:cubicBezTo>
                  <a:cubicBezTo>
                    <a:pt x="63" y="549"/>
                    <a:pt x="69" y="551"/>
                    <a:pt x="79" y="547"/>
                  </a:cubicBezTo>
                  <a:cubicBezTo>
                    <a:pt x="85" y="545"/>
                    <a:pt x="91" y="540"/>
                    <a:pt x="96" y="537"/>
                  </a:cubicBezTo>
                  <a:cubicBezTo>
                    <a:pt x="97" y="536"/>
                    <a:pt x="97" y="535"/>
                    <a:pt x="98" y="535"/>
                  </a:cubicBezTo>
                  <a:cubicBezTo>
                    <a:pt x="100" y="533"/>
                    <a:pt x="102" y="530"/>
                    <a:pt x="107" y="530"/>
                  </a:cubicBezTo>
                  <a:cubicBezTo>
                    <a:pt x="110" y="529"/>
                    <a:pt x="113" y="530"/>
                    <a:pt x="116" y="531"/>
                  </a:cubicBezTo>
                  <a:cubicBezTo>
                    <a:pt x="118" y="531"/>
                    <a:pt x="119" y="532"/>
                    <a:pt x="121" y="532"/>
                  </a:cubicBezTo>
                  <a:cubicBezTo>
                    <a:pt x="125" y="532"/>
                    <a:pt x="131" y="529"/>
                    <a:pt x="137" y="524"/>
                  </a:cubicBezTo>
                  <a:cubicBezTo>
                    <a:pt x="143" y="519"/>
                    <a:pt x="145" y="515"/>
                    <a:pt x="148" y="507"/>
                  </a:cubicBezTo>
                  <a:cubicBezTo>
                    <a:pt x="148" y="506"/>
                    <a:pt x="149" y="503"/>
                    <a:pt x="151" y="501"/>
                  </a:cubicBezTo>
                  <a:cubicBezTo>
                    <a:pt x="152" y="497"/>
                    <a:pt x="157" y="489"/>
                    <a:pt x="156" y="487"/>
                  </a:cubicBezTo>
                  <a:cubicBezTo>
                    <a:pt x="155" y="485"/>
                    <a:pt x="153" y="483"/>
                    <a:pt x="152" y="482"/>
                  </a:cubicBezTo>
                  <a:cubicBezTo>
                    <a:pt x="147" y="477"/>
                    <a:pt x="141" y="471"/>
                    <a:pt x="143" y="464"/>
                  </a:cubicBezTo>
                  <a:cubicBezTo>
                    <a:pt x="144" y="459"/>
                    <a:pt x="149" y="457"/>
                    <a:pt x="154" y="455"/>
                  </a:cubicBezTo>
                  <a:cubicBezTo>
                    <a:pt x="156" y="454"/>
                    <a:pt x="159" y="453"/>
                    <a:pt x="160" y="452"/>
                  </a:cubicBezTo>
                  <a:cubicBezTo>
                    <a:pt x="162" y="450"/>
                    <a:pt x="163" y="448"/>
                    <a:pt x="164" y="445"/>
                  </a:cubicBezTo>
                  <a:cubicBezTo>
                    <a:pt x="165" y="443"/>
                    <a:pt x="166" y="441"/>
                    <a:pt x="168" y="440"/>
                  </a:cubicBezTo>
                  <a:cubicBezTo>
                    <a:pt x="169" y="438"/>
                    <a:pt x="172" y="438"/>
                    <a:pt x="173" y="439"/>
                  </a:cubicBezTo>
                  <a:cubicBezTo>
                    <a:pt x="176" y="440"/>
                    <a:pt x="178" y="443"/>
                    <a:pt x="179" y="445"/>
                  </a:cubicBezTo>
                  <a:cubicBezTo>
                    <a:pt x="181" y="447"/>
                    <a:pt x="181" y="448"/>
                    <a:pt x="184" y="448"/>
                  </a:cubicBezTo>
                  <a:cubicBezTo>
                    <a:pt x="186" y="449"/>
                    <a:pt x="189" y="448"/>
                    <a:pt x="192" y="447"/>
                  </a:cubicBezTo>
                  <a:cubicBezTo>
                    <a:pt x="197" y="446"/>
                    <a:pt x="202" y="445"/>
                    <a:pt x="208" y="447"/>
                  </a:cubicBezTo>
                  <a:cubicBezTo>
                    <a:pt x="211" y="449"/>
                    <a:pt x="213" y="451"/>
                    <a:pt x="215" y="453"/>
                  </a:cubicBezTo>
                  <a:cubicBezTo>
                    <a:pt x="217" y="455"/>
                    <a:pt x="218" y="457"/>
                    <a:pt x="220" y="457"/>
                  </a:cubicBezTo>
                  <a:cubicBezTo>
                    <a:pt x="223" y="458"/>
                    <a:pt x="228" y="456"/>
                    <a:pt x="233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9" y="454"/>
                    <a:pt x="242" y="452"/>
                    <a:pt x="245" y="450"/>
                  </a:cubicBezTo>
                  <a:cubicBezTo>
                    <a:pt x="247" y="449"/>
                    <a:pt x="248" y="448"/>
                    <a:pt x="250" y="447"/>
                  </a:cubicBezTo>
                  <a:cubicBezTo>
                    <a:pt x="257" y="444"/>
                    <a:pt x="261" y="444"/>
                    <a:pt x="267" y="445"/>
                  </a:cubicBezTo>
                  <a:cubicBezTo>
                    <a:pt x="270" y="445"/>
                    <a:pt x="270" y="445"/>
                    <a:pt x="270" y="445"/>
                  </a:cubicBezTo>
                  <a:cubicBezTo>
                    <a:pt x="278" y="446"/>
                    <a:pt x="296" y="442"/>
                    <a:pt x="298" y="436"/>
                  </a:cubicBezTo>
                  <a:cubicBezTo>
                    <a:pt x="299" y="435"/>
                    <a:pt x="299" y="434"/>
                    <a:pt x="298" y="432"/>
                  </a:cubicBezTo>
                  <a:cubicBezTo>
                    <a:pt x="295" y="432"/>
                    <a:pt x="292" y="431"/>
                    <a:pt x="290" y="427"/>
                  </a:cubicBezTo>
                  <a:cubicBezTo>
                    <a:pt x="289" y="425"/>
                    <a:pt x="290" y="423"/>
                    <a:pt x="292" y="422"/>
                  </a:cubicBezTo>
                  <a:cubicBezTo>
                    <a:pt x="293" y="421"/>
                    <a:pt x="294" y="421"/>
                    <a:pt x="295" y="422"/>
                  </a:cubicBezTo>
                  <a:cubicBezTo>
                    <a:pt x="297" y="420"/>
                    <a:pt x="299" y="421"/>
                    <a:pt x="300" y="422"/>
                  </a:cubicBezTo>
                  <a:cubicBezTo>
                    <a:pt x="301" y="422"/>
                    <a:pt x="301" y="423"/>
                    <a:pt x="301" y="423"/>
                  </a:cubicBezTo>
                  <a:cubicBezTo>
                    <a:pt x="307" y="420"/>
                    <a:pt x="315" y="412"/>
                    <a:pt x="316" y="408"/>
                  </a:cubicBezTo>
                  <a:cubicBezTo>
                    <a:pt x="316" y="407"/>
                    <a:pt x="316" y="407"/>
                    <a:pt x="317" y="406"/>
                  </a:cubicBezTo>
                  <a:cubicBezTo>
                    <a:pt x="317" y="404"/>
                    <a:pt x="317" y="402"/>
                    <a:pt x="319" y="399"/>
                  </a:cubicBezTo>
                  <a:cubicBezTo>
                    <a:pt x="321" y="396"/>
                    <a:pt x="326" y="394"/>
                    <a:pt x="330" y="393"/>
                  </a:cubicBezTo>
                  <a:cubicBezTo>
                    <a:pt x="332" y="392"/>
                    <a:pt x="333" y="392"/>
                    <a:pt x="334" y="391"/>
                  </a:cubicBezTo>
                  <a:cubicBezTo>
                    <a:pt x="338" y="389"/>
                    <a:pt x="341" y="386"/>
                    <a:pt x="34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78E948D5-08C3-AD45-9DC5-91730073C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9" y="2365"/>
              <a:ext cx="951" cy="914"/>
            </a:xfrm>
            <a:custGeom>
              <a:avLst/>
              <a:gdLst>
                <a:gd name="T0" fmla="*/ 476 w 506"/>
                <a:gd name="T1" fmla="*/ 33 h 487"/>
                <a:gd name="T2" fmla="*/ 451 w 506"/>
                <a:gd name="T3" fmla="*/ 41 h 487"/>
                <a:gd name="T4" fmla="*/ 403 w 506"/>
                <a:gd name="T5" fmla="*/ 56 h 487"/>
                <a:gd name="T6" fmla="*/ 375 w 506"/>
                <a:gd name="T7" fmla="*/ 67 h 487"/>
                <a:gd name="T8" fmla="*/ 321 w 506"/>
                <a:gd name="T9" fmla="*/ 51 h 487"/>
                <a:gd name="T10" fmla="*/ 302 w 506"/>
                <a:gd name="T11" fmla="*/ 31 h 487"/>
                <a:gd name="T12" fmla="*/ 285 w 506"/>
                <a:gd name="T13" fmla="*/ 31 h 487"/>
                <a:gd name="T14" fmla="*/ 271 w 506"/>
                <a:gd name="T15" fmla="*/ 45 h 487"/>
                <a:gd name="T16" fmla="*/ 228 w 506"/>
                <a:gd name="T17" fmla="*/ 39 h 487"/>
                <a:gd name="T18" fmla="*/ 207 w 506"/>
                <a:gd name="T19" fmla="*/ 0 h 487"/>
                <a:gd name="T20" fmla="*/ 194 w 506"/>
                <a:gd name="T21" fmla="*/ 18 h 487"/>
                <a:gd name="T22" fmla="*/ 179 w 506"/>
                <a:gd name="T23" fmla="*/ 67 h 487"/>
                <a:gd name="T24" fmla="*/ 164 w 506"/>
                <a:gd name="T25" fmla="*/ 117 h 487"/>
                <a:gd name="T26" fmla="*/ 139 w 506"/>
                <a:gd name="T27" fmla="*/ 174 h 487"/>
                <a:gd name="T28" fmla="*/ 97 w 506"/>
                <a:gd name="T29" fmla="*/ 219 h 487"/>
                <a:gd name="T30" fmla="*/ 60 w 506"/>
                <a:gd name="T31" fmla="*/ 251 h 487"/>
                <a:gd name="T32" fmla="*/ 20 w 506"/>
                <a:gd name="T33" fmla="*/ 303 h 487"/>
                <a:gd name="T34" fmla="*/ 2 w 506"/>
                <a:gd name="T35" fmla="*/ 352 h 487"/>
                <a:gd name="T36" fmla="*/ 0 w 506"/>
                <a:gd name="T37" fmla="*/ 396 h 487"/>
                <a:gd name="T38" fmla="*/ 24 w 506"/>
                <a:gd name="T39" fmla="*/ 422 h 487"/>
                <a:gd name="T40" fmla="*/ 63 w 506"/>
                <a:gd name="T41" fmla="*/ 442 h 487"/>
                <a:gd name="T42" fmla="*/ 109 w 506"/>
                <a:gd name="T43" fmla="*/ 463 h 487"/>
                <a:gd name="T44" fmla="*/ 155 w 506"/>
                <a:gd name="T45" fmla="*/ 487 h 487"/>
                <a:gd name="T46" fmla="*/ 162 w 506"/>
                <a:gd name="T47" fmla="*/ 473 h 487"/>
                <a:gd name="T48" fmla="*/ 206 w 506"/>
                <a:gd name="T49" fmla="*/ 432 h 487"/>
                <a:gd name="T50" fmla="*/ 255 w 506"/>
                <a:gd name="T51" fmla="*/ 420 h 487"/>
                <a:gd name="T52" fmla="*/ 275 w 506"/>
                <a:gd name="T53" fmla="*/ 416 h 487"/>
                <a:gd name="T54" fmla="*/ 317 w 506"/>
                <a:gd name="T55" fmla="*/ 410 h 487"/>
                <a:gd name="T56" fmla="*/ 370 w 506"/>
                <a:gd name="T57" fmla="*/ 418 h 487"/>
                <a:gd name="T58" fmla="*/ 396 w 506"/>
                <a:gd name="T59" fmla="*/ 397 h 487"/>
                <a:gd name="T60" fmla="*/ 407 w 506"/>
                <a:gd name="T61" fmla="*/ 368 h 487"/>
                <a:gd name="T62" fmla="*/ 394 w 506"/>
                <a:gd name="T63" fmla="*/ 343 h 487"/>
                <a:gd name="T64" fmla="*/ 413 w 506"/>
                <a:gd name="T65" fmla="*/ 313 h 487"/>
                <a:gd name="T66" fmla="*/ 395 w 506"/>
                <a:gd name="T67" fmla="*/ 271 h 487"/>
                <a:gd name="T68" fmla="*/ 407 w 506"/>
                <a:gd name="T69" fmla="*/ 251 h 487"/>
                <a:gd name="T70" fmla="*/ 435 w 506"/>
                <a:gd name="T71" fmla="*/ 211 h 487"/>
                <a:gd name="T72" fmla="*/ 441 w 506"/>
                <a:gd name="T73" fmla="*/ 181 h 487"/>
                <a:gd name="T74" fmla="*/ 458 w 506"/>
                <a:gd name="T75" fmla="*/ 170 h 487"/>
                <a:gd name="T76" fmla="*/ 457 w 506"/>
                <a:gd name="T77" fmla="*/ 157 h 487"/>
                <a:gd name="T78" fmla="*/ 476 w 506"/>
                <a:gd name="T79" fmla="*/ 154 h 487"/>
                <a:gd name="T80" fmla="*/ 488 w 506"/>
                <a:gd name="T81" fmla="*/ 164 h 487"/>
                <a:gd name="T82" fmla="*/ 501 w 506"/>
                <a:gd name="T83" fmla="*/ 155 h 487"/>
                <a:gd name="T84" fmla="*/ 494 w 506"/>
                <a:gd name="T85" fmla="*/ 123 h 487"/>
                <a:gd name="T86" fmla="*/ 481 w 506"/>
                <a:gd name="T87" fmla="*/ 80 h 487"/>
                <a:gd name="T88" fmla="*/ 489 w 506"/>
                <a:gd name="T89" fmla="*/ 57 h 487"/>
                <a:gd name="T90" fmla="*/ 484 w 506"/>
                <a:gd name="T91" fmla="*/ 52 h 487"/>
                <a:gd name="T92" fmla="*/ 407 w 506"/>
                <a:gd name="T93" fmla="*/ 219 h 487"/>
                <a:gd name="T94" fmla="*/ 379 w 506"/>
                <a:gd name="T95" fmla="*/ 252 h 487"/>
                <a:gd name="T96" fmla="*/ 335 w 506"/>
                <a:gd name="T97" fmla="*/ 236 h 487"/>
                <a:gd name="T98" fmla="*/ 337 w 506"/>
                <a:gd name="T99" fmla="*/ 224 h 487"/>
                <a:gd name="T100" fmla="*/ 364 w 506"/>
                <a:gd name="T101" fmla="*/ 203 h 487"/>
                <a:gd name="T102" fmla="*/ 408 w 506"/>
                <a:gd name="T103" fmla="*/ 21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87">
                  <a:moveTo>
                    <a:pt x="487" y="42"/>
                  </a:moveTo>
                  <a:cubicBezTo>
                    <a:pt x="488" y="40"/>
                    <a:pt x="490" y="37"/>
                    <a:pt x="490" y="35"/>
                  </a:cubicBezTo>
                  <a:cubicBezTo>
                    <a:pt x="488" y="36"/>
                    <a:pt x="485" y="36"/>
                    <a:pt x="482" y="35"/>
                  </a:cubicBezTo>
                  <a:cubicBezTo>
                    <a:pt x="480" y="35"/>
                    <a:pt x="478" y="34"/>
                    <a:pt x="476" y="33"/>
                  </a:cubicBezTo>
                  <a:cubicBezTo>
                    <a:pt x="475" y="33"/>
                    <a:pt x="474" y="32"/>
                    <a:pt x="473" y="32"/>
                  </a:cubicBezTo>
                  <a:cubicBezTo>
                    <a:pt x="468" y="31"/>
                    <a:pt x="466" y="32"/>
                    <a:pt x="460" y="36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6" y="38"/>
                    <a:pt x="453" y="39"/>
                    <a:pt x="451" y="41"/>
                  </a:cubicBezTo>
                  <a:cubicBezTo>
                    <a:pt x="444" y="45"/>
                    <a:pt x="435" y="49"/>
                    <a:pt x="428" y="51"/>
                  </a:cubicBezTo>
                  <a:cubicBezTo>
                    <a:pt x="425" y="51"/>
                    <a:pt x="421" y="51"/>
                    <a:pt x="417" y="51"/>
                  </a:cubicBezTo>
                  <a:cubicBezTo>
                    <a:pt x="413" y="50"/>
                    <a:pt x="404" y="50"/>
                    <a:pt x="403" y="51"/>
                  </a:cubicBezTo>
                  <a:cubicBezTo>
                    <a:pt x="402" y="52"/>
                    <a:pt x="403" y="54"/>
                    <a:pt x="403" y="56"/>
                  </a:cubicBezTo>
                  <a:cubicBezTo>
                    <a:pt x="403" y="59"/>
                    <a:pt x="403" y="65"/>
                    <a:pt x="399" y="69"/>
                  </a:cubicBezTo>
                  <a:cubicBezTo>
                    <a:pt x="396" y="72"/>
                    <a:pt x="393" y="73"/>
                    <a:pt x="390" y="73"/>
                  </a:cubicBezTo>
                  <a:cubicBezTo>
                    <a:pt x="386" y="73"/>
                    <a:pt x="382" y="70"/>
                    <a:pt x="378" y="69"/>
                  </a:cubicBezTo>
                  <a:cubicBezTo>
                    <a:pt x="377" y="68"/>
                    <a:pt x="376" y="67"/>
                    <a:pt x="375" y="67"/>
                  </a:cubicBezTo>
                  <a:cubicBezTo>
                    <a:pt x="364" y="62"/>
                    <a:pt x="354" y="61"/>
                    <a:pt x="343" y="60"/>
                  </a:cubicBezTo>
                  <a:cubicBezTo>
                    <a:pt x="337" y="60"/>
                    <a:pt x="330" y="59"/>
                    <a:pt x="323" y="58"/>
                  </a:cubicBezTo>
                  <a:cubicBezTo>
                    <a:pt x="322" y="58"/>
                    <a:pt x="320" y="57"/>
                    <a:pt x="320" y="55"/>
                  </a:cubicBezTo>
                  <a:cubicBezTo>
                    <a:pt x="319" y="54"/>
                    <a:pt x="320" y="52"/>
                    <a:pt x="321" y="51"/>
                  </a:cubicBezTo>
                  <a:cubicBezTo>
                    <a:pt x="322" y="50"/>
                    <a:pt x="322" y="50"/>
                    <a:pt x="322" y="49"/>
                  </a:cubicBezTo>
                  <a:cubicBezTo>
                    <a:pt x="322" y="45"/>
                    <a:pt x="317" y="39"/>
                    <a:pt x="311" y="33"/>
                  </a:cubicBezTo>
                  <a:cubicBezTo>
                    <a:pt x="306" y="29"/>
                    <a:pt x="305" y="29"/>
                    <a:pt x="304" y="29"/>
                  </a:cubicBezTo>
                  <a:cubicBezTo>
                    <a:pt x="304" y="29"/>
                    <a:pt x="303" y="30"/>
                    <a:pt x="302" y="31"/>
                  </a:cubicBezTo>
                  <a:cubicBezTo>
                    <a:pt x="300" y="33"/>
                    <a:pt x="297" y="36"/>
                    <a:pt x="291" y="38"/>
                  </a:cubicBezTo>
                  <a:cubicBezTo>
                    <a:pt x="290" y="38"/>
                    <a:pt x="289" y="38"/>
                    <a:pt x="288" y="37"/>
                  </a:cubicBezTo>
                  <a:cubicBezTo>
                    <a:pt x="287" y="37"/>
                    <a:pt x="286" y="36"/>
                    <a:pt x="286" y="34"/>
                  </a:cubicBezTo>
                  <a:cubicBezTo>
                    <a:pt x="286" y="33"/>
                    <a:pt x="286" y="32"/>
                    <a:pt x="285" y="31"/>
                  </a:cubicBezTo>
                  <a:cubicBezTo>
                    <a:pt x="284" y="32"/>
                    <a:pt x="282" y="33"/>
                    <a:pt x="280" y="34"/>
                  </a:cubicBezTo>
                  <a:cubicBezTo>
                    <a:pt x="280" y="35"/>
                    <a:pt x="279" y="35"/>
                    <a:pt x="279" y="35"/>
                  </a:cubicBezTo>
                  <a:cubicBezTo>
                    <a:pt x="277" y="37"/>
                    <a:pt x="275" y="37"/>
                    <a:pt x="274" y="38"/>
                  </a:cubicBezTo>
                  <a:cubicBezTo>
                    <a:pt x="272" y="39"/>
                    <a:pt x="272" y="39"/>
                    <a:pt x="271" y="45"/>
                  </a:cubicBezTo>
                  <a:cubicBezTo>
                    <a:pt x="269" y="50"/>
                    <a:pt x="268" y="55"/>
                    <a:pt x="263" y="57"/>
                  </a:cubicBezTo>
                  <a:cubicBezTo>
                    <a:pt x="259" y="58"/>
                    <a:pt x="255" y="55"/>
                    <a:pt x="250" y="52"/>
                  </a:cubicBezTo>
                  <a:cubicBezTo>
                    <a:pt x="249" y="50"/>
                    <a:pt x="247" y="49"/>
                    <a:pt x="245" y="48"/>
                  </a:cubicBezTo>
                  <a:cubicBezTo>
                    <a:pt x="240" y="44"/>
                    <a:pt x="233" y="40"/>
                    <a:pt x="228" y="39"/>
                  </a:cubicBezTo>
                  <a:cubicBezTo>
                    <a:pt x="225" y="38"/>
                    <a:pt x="221" y="38"/>
                    <a:pt x="217" y="39"/>
                  </a:cubicBezTo>
                  <a:cubicBezTo>
                    <a:pt x="211" y="39"/>
                    <a:pt x="204" y="39"/>
                    <a:pt x="200" y="36"/>
                  </a:cubicBezTo>
                  <a:cubicBezTo>
                    <a:pt x="193" y="30"/>
                    <a:pt x="198" y="19"/>
                    <a:pt x="203" y="9"/>
                  </a:cubicBezTo>
                  <a:cubicBezTo>
                    <a:pt x="204" y="6"/>
                    <a:pt x="206" y="3"/>
                    <a:pt x="207" y="0"/>
                  </a:cubicBezTo>
                  <a:cubicBezTo>
                    <a:pt x="204" y="2"/>
                    <a:pt x="202" y="4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8"/>
                  </a:cubicBezTo>
                  <a:cubicBezTo>
                    <a:pt x="200" y="12"/>
                    <a:pt x="197" y="16"/>
                    <a:pt x="194" y="18"/>
                  </a:cubicBezTo>
                  <a:cubicBezTo>
                    <a:pt x="194" y="19"/>
                    <a:pt x="193" y="20"/>
                    <a:pt x="192" y="21"/>
                  </a:cubicBezTo>
                  <a:cubicBezTo>
                    <a:pt x="190" y="26"/>
                    <a:pt x="188" y="35"/>
                    <a:pt x="187" y="42"/>
                  </a:cubicBezTo>
                  <a:cubicBezTo>
                    <a:pt x="186" y="46"/>
                    <a:pt x="185" y="49"/>
                    <a:pt x="185" y="52"/>
                  </a:cubicBezTo>
                  <a:cubicBezTo>
                    <a:pt x="184" y="58"/>
                    <a:pt x="181" y="63"/>
                    <a:pt x="179" y="67"/>
                  </a:cubicBezTo>
                  <a:cubicBezTo>
                    <a:pt x="178" y="70"/>
                    <a:pt x="176" y="73"/>
                    <a:pt x="175" y="75"/>
                  </a:cubicBezTo>
                  <a:cubicBezTo>
                    <a:pt x="173" y="81"/>
                    <a:pt x="171" y="87"/>
                    <a:pt x="168" y="93"/>
                  </a:cubicBezTo>
                  <a:cubicBezTo>
                    <a:pt x="166" y="100"/>
                    <a:pt x="165" y="106"/>
                    <a:pt x="164" y="114"/>
                  </a:cubicBezTo>
                  <a:cubicBezTo>
                    <a:pt x="164" y="117"/>
                    <a:pt x="164" y="117"/>
                    <a:pt x="164" y="117"/>
                  </a:cubicBezTo>
                  <a:cubicBezTo>
                    <a:pt x="163" y="125"/>
                    <a:pt x="160" y="132"/>
                    <a:pt x="158" y="139"/>
                  </a:cubicBezTo>
                  <a:cubicBezTo>
                    <a:pt x="156" y="143"/>
                    <a:pt x="155" y="147"/>
                    <a:pt x="153" y="152"/>
                  </a:cubicBezTo>
                  <a:cubicBezTo>
                    <a:pt x="153" y="154"/>
                    <a:pt x="152" y="155"/>
                    <a:pt x="152" y="157"/>
                  </a:cubicBezTo>
                  <a:cubicBezTo>
                    <a:pt x="151" y="163"/>
                    <a:pt x="150" y="169"/>
                    <a:pt x="139" y="174"/>
                  </a:cubicBezTo>
                  <a:cubicBezTo>
                    <a:pt x="136" y="175"/>
                    <a:pt x="134" y="175"/>
                    <a:pt x="131" y="176"/>
                  </a:cubicBezTo>
                  <a:cubicBezTo>
                    <a:pt x="128" y="176"/>
                    <a:pt x="125" y="177"/>
                    <a:pt x="123" y="178"/>
                  </a:cubicBezTo>
                  <a:cubicBezTo>
                    <a:pt x="110" y="183"/>
                    <a:pt x="101" y="203"/>
                    <a:pt x="98" y="211"/>
                  </a:cubicBezTo>
                  <a:cubicBezTo>
                    <a:pt x="97" y="213"/>
                    <a:pt x="97" y="216"/>
                    <a:pt x="97" y="219"/>
                  </a:cubicBezTo>
                  <a:cubicBezTo>
                    <a:pt x="96" y="225"/>
                    <a:pt x="95" y="231"/>
                    <a:pt x="88" y="237"/>
                  </a:cubicBezTo>
                  <a:cubicBezTo>
                    <a:pt x="83" y="240"/>
                    <a:pt x="78" y="241"/>
                    <a:pt x="74" y="241"/>
                  </a:cubicBezTo>
                  <a:cubicBezTo>
                    <a:pt x="71" y="241"/>
                    <a:pt x="68" y="242"/>
                    <a:pt x="65" y="243"/>
                  </a:cubicBezTo>
                  <a:cubicBezTo>
                    <a:pt x="63" y="245"/>
                    <a:pt x="62" y="248"/>
                    <a:pt x="60" y="251"/>
                  </a:cubicBezTo>
                  <a:cubicBezTo>
                    <a:pt x="59" y="253"/>
                    <a:pt x="58" y="256"/>
                    <a:pt x="56" y="258"/>
                  </a:cubicBezTo>
                  <a:cubicBezTo>
                    <a:pt x="53" y="262"/>
                    <a:pt x="51" y="265"/>
                    <a:pt x="48" y="268"/>
                  </a:cubicBezTo>
                  <a:cubicBezTo>
                    <a:pt x="43" y="274"/>
                    <a:pt x="38" y="279"/>
                    <a:pt x="34" y="286"/>
                  </a:cubicBezTo>
                  <a:cubicBezTo>
                    <a:pt x="30" y="293"/>
                    <a:pt x="25" y="298"/>
                    <a:pt x="20" y="303"/>
                  </a:cubicBezTo>
                  <a:cubicBezTo>
                    <a:pt x="13" y="308"/>
                    <a:pt x="8" y="313"/>
                    <a:pt x="5" y="322"/>
                  </a:cubicBezTo>
                  <a:cubicBezTo>
                    <a:pt x="3" y="330"/>
                    <a:pt x="3" y="335"/>
                    <a:pt x="3" y="343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9"/>
                    <a:pt x="2" y="350"/>
                    <a:pt x="2" y="352"/>
                  </a:cubicBezTo>
                  <a:cubicBezTo>
                    <a:pt x="2" y="353"/>
                    <a:pt x="1" y="354"/>
                    <a:pt x="2" y="355"/>
                  </a:cubicBezTo>
                  <a:cubicBezTo>
                    <a:pt x="2" y="356"/>
                    <a:pt x="2" y="356"/>
                    <a:pt x="3" y="357"/>
                  </a:cubicBezTo>
                  <a:cubicBezTo>
                    <a:pt x="4" y="358"/>
                    <a:pt x="5" y="359"/>
                    <a:pt x="6" y="361"/>
                  </a:cubicBezTo>
                  <a:cubicBezTo>
                    <a:pt x="10" y="371"/>
                    <a:pt x="5" y="386"/>
                    <a:pt x="0" y="396"/>
                  </a:cubicBezTo>
                  <a:cubicBezTo>
                    <a:pt x="1" y="398"/>
                    <a:pt x="2" y="399"/>
                    <a:pt x="6" y="400"/>
                  </a:cubicBezTo>
                  <a:cubicBezTo>
                    <a:pt x="8" y="401"/>
                    <a:pt x="8" y="401"/>
                    <a:pt x="8" y="401"/>
                  </a:cubicBezTo>
                  <a:cubicBezTo>
                    <a:pt x="14" y="403"/>
                    <a:pt x="22" y="406"/>
                    <a:pt x="25" y="411"/>
                  </a:cubicBezTo>
                  <a:cubicBezTo>
                    <a:pt x="28" y="416"/>
                    <a:pt x="25" y="420"/>
                    <a:pt x="24" y="422"/>
                  </a:cubicBezTo>
                  <a:cubicBezTo>
                    <a:pt x="23" y="423"/>
                    <a:pt x="23" y="423"/>
                    <a:pt x="23" y="423"/>
                  </a:cubicBezTo>
                  <a:cubicBezTo>
                    <a:pt x="26" y="425"/>
                    <a:pt x="29" y="425"/>
                    <a:pt x="33" y="426"/>
                  </a:cubicBezTo>
                  <a:cubicBezTo>
                    <a:pt x="36" y="427"/>
                    <a:pt x="40" y="428"/>
                    <a:pt x="43" y="429"/>
                  </a:cubicBezTo>
                  <a:cubicBezTo>
                    <a:pt x="51" y="432"/>
                    <a:pt x="57" y="437"/>
                    <a:pt x="63" y="442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74" y="450"/>
                    <a:pt x="79" y="451"/>
                    <a:pt x="88" y="454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9" y="457"/>
                    <a:pt x="104" y="460"/>
                    <a:pt x="109" y="463"/>
                  </a:cubicBezTo>
                  <a:cubicBezTo>
                    <a:pt x="112" y="465"/>
                    <a:pt x="115" y="467"/>
                    <a:pt x="118" y="468"/>
                  </a:cubicBezTo>
                  <a:cubicBezTo>
                    <a:pt x="121" y="469"/>
                    <a:pt x="125" y="470"/>
                    <a:pt x="129" y="471"/>
                  </a:cubicBezTo>
                  <a:cubicBezTo>
                    <a:pt x="137" y="473"/>
                    <a:pt x="145" y="474"/>
                    <a:pt x="150" y="479"/>
                  </a:cubicBezTo>
                  <a:cubicBezTo>
                    <a:pt x="151" y="480"/>
                    <a:pt x="153" y="484"/>
                    <a:pt x="155" y="487"/>
                  </a:cubicBezTo>
                  <a:cubicBezTo>
                    <a:pt x="156" y="487"/>
                    <a:pt x="156" y="487"/>
                    <a:pt x="156" y="487"/>
                  </a:cubicBezTo>
                  <a:cubicBezTo>
                    <a:pt x="160" y="487"/>
                    <a:pt x="162" y="487"/>
                    <a:pt x="163" y="485"/>
                  </a:cubicBezTo>
                  <a:cubicBezTo>
                    <a:pt x="163" y="485"/>
                    <a:pt x="162" y="484"/>
                    <a:pt x="162" y="483"/>
                  </a:cubicBezTo>
                  <a:cubicBezTo>
                    <a:pt x="161" y="480"/>
                    <a:pt x="160" y="476"/>
                    <a:pt x="162" y="473"/>
                  </a:cubicBezTo>
                  <a:cubicBezTo>
                    <a:pt x="165" y="468"/>
                    <a:pt x="167" y="468"/>
                    <a:pt x="170" y="468"/>
                  </a:cubicBezTo>
                  <a:cubicBezTo>
                    <a:pt x="170" y="468"/>
                    <a:pt x="171" y="468"/>
                    <a:pt x="171" y="467"/>
                  </a:cubicBezTo>
                  <a:cubicBezTo>
                    <a:pt x="175" y="464"/>
                    <a:pt x="179" y="459"/>
                    <a:pt x="183" y="453"/>
                  </a:cubicBezTo>
                  <a:cubicBezTo>
                    <a:pt x="189" y="445"/>
                    <a:pt x="195" y="436"/>
                    <a:pt x="206" y="432"/>
                  </a:cubicBezTo>
                  <a:cubicBezTo>
                    <a:pt x="214" y="428"/>
                    <a:pt x="223" y="427"/>
                    <a:pt x="231" y="425"/>
                  </a:cubicBezTo>
                  <a:cubicBezTo>
                    <a:pt x="237" y="425"/>
                    <a:pt x="242" y="424"/>
                    <a:pt x="246" y="423"/>
                  </a:cubicBezTo>
                  <a:cubicBezTo>
                    <a:pt x="247" y="423"/>
                    <a:pt x="248" y="422"/>
                    <a:pt x="249" y="422"/>
                  </a:cubicBezTo>
                  <a:cubicBezTo>
                    <a:pt x="251" y="421"/>
                    <a:pt x="253" y="420"/>
                    <a:pt x="255" y="420"/>
                  </a:cubicBezTo>
                  <a:cubicBezTo>
                    <a:pt x="258" y="421"/>
                    <a:pt x="260" y="422"/>
                    <a:pt x="261" y="424"/>
                  </a:cubicBezTo>
                  <a:cubicBezTo>
                    <a:pt x="262" y="424"/>
                    <a:pt x="262" y="424"/>
                    <a:pt x="262" y="424"/>
                  </a:cubicBezTo>
                  <a:cubicBezTo>
                    <a:pt x="264" y="424"/>
                    <a:pt x="266" y="423"/>
                    <a:pt x="269" y="420"/>
                  </a:cubicBezTo>
                  <a:cubicBezTo>
                    <a:pt x="271" y="419"/>
                    <a:pt x="273" y="417"/>
                    <a:pt x="275" y="416"/>
                  </a:cubicBezTo>
                  <a:cubicBezTo>
                    <a:pt x="282" y="412"/>
                    <a:pt x="285" y="412"/>
                    <a:pt x="290" y="413"/>
                  </a:cubicBezTo>
                  <a:cubicBezTo>
                    <a:pt x="293" y="413"/>
                    <a:pt x="293" y="413"/>
                    <a:pt x="293" y="413"/>
                  </a:cubicBezTo>
                  <a:cubicBezTo>
                    <a:pt x="298" y="413"/>
                    <a:pt x="302" y="413"/>
                    <a:pt x="306" y="412"/>
                  </a:cubicBezTo>
                  <a:cubicBezTo>
                    <a:pt x="310" y="411"/>
                    <a:pt x="313" y="411"/>
                    <a:pt x="317" y="410"/>
                  </a:cubicBezTo>
                  <a:cubicBezTo>
                    <a:pt x="323" y="410"/>
                    <a:pt x="323" y="410"/>
                    <a:pt x="323" y="410"/>
                  </a:cubicBezTo>
                  <a:cubicBezTo>
                    <a:pt x="335" y="409"/>
                    <a:pt x="348" y="409"/>
                    <a:pt x="358" y="411"/>
                  </a:cubicBezTo>
                  <a:cubicBezTo>
                    <a:pt x="361" y="412"/>
                    <a:pt x="363" y="414"/>
                    <a:pt x="365" y="416"/>
                  </a:cubicBezTo>
                  <a:cubicBezTo>
                    <a:pt x="367" y="417"/>
                    <a:pt x="368" y="418"/>
                    <a:pt x="370" y="418"/>
                  </a:cubicBezTo>
                  <a:cubicBezTo>
                    <a:pt x="372" y="418"/>
                    <a:pt x="380" y="413"/>
                    <a:pt x="382" y="411"/>
                  </a:cubicBezTo>
                  <a:cubicBezTo>
                    <a:pt x="384" y="408"/>
                    <a:pt x="384" y="407"/>
                    <a:pt x="385" y="406"/>
                  </a:cubicBezTo>
                  <a:cubicBezTo>
                    <a:pt x="387" y="403"/>
                    <a:pt x="388" y="401"/>
                    <a:pt x="394" y="398"/>
                  </a:cubicBezTo>
                  <a:cubicBezTo>
                    <a:pt x="396" y="397"/>
                    <a:pt x="396" y="397"/>
                    <a:pt x="396" y="397"/>
                  </a:cubicBezTo>
                  <a:cubicBezTo>
                    <a:pt x="402" y="394"/>
                    <a:pt x="406" y="392"/>
                    <a:pt x="407" y="385"/>
                  </a:cubicBezTo>
                  <a:cubicBezTo>
                    <a:pt x="407" y="384"/>
                    <a:pt x="406" y="382"/>
                    <a:pt x="406" y="381"/>
                  </a:cubicBezTo>
                  <a:cubicBezTo>
                    <a:pt x="405" y="379"/>
                    <a:pt x="405" y="377"/>
                    <a:pt x="405" y="374"/>
                  </a:cubicBezTo>
                  <a:cubicBezTo>
                    <a:pt x="405" y="371"/>
                    <a:pt x="406" y="370"/>
                    <a:pt x="407" y="368"/>
                  </a:cubicBezTo>
                  <a:cubicBezTo>
                    <a:pt x="407" y="367"/>
                    <a:pt x="407" y="366"/>
                    <a:pt x="408" y="365"/>
                  </a:cubicBezTo>
                  <a:cubicBezTo>
                    <a:pt x="409" y="359"/>
                    <a:pt x="408" y="358"/>
                    <a:pt x="404" y="356"/>
                  </a:cubicBezTo>
                  <a:cubicBezTo>
                    <a:pt x="401" y="355"/>
                    <a:pt x="396" y="353"/>
                    <a:pt x="393" y="348"/>
                  </a:cubicBezTo>
                  <a:cubicBezTo>
                    <a:pt x="392" y="346"/>
                    <a:pt x="392" y="344"/>
                    <a:pt x="394" y="343"/>
                  </a:cubicBezTo>
                  <a:cubicBezTo>
                    <a:pt x="397" y="340"/>
                    <a:pt x="400" y="337"/>
                    <a:pt x="404" y="334"/>
                  </a:cubicBezTo>
                  <a:cubicBezTo>
                    <a:pt x="408" y="331"/>
                    <a:pt x="412" y="328"/>
                    <a:pt x="415" y="324"/>
                  </a:cubicBezTo>
                  <a:cubicBezTo>
                    <a:pt x="418" y="320"/>
                    <a:pt x="418" y="320"/>
                    <a:pt x="415" y="316"/>
                  </a:cubicBezTo>
                  <a:cubicBezTo>
                    <a:pt x="414" y="315"/>
                    <a:pt x="414" y="314"/>
                    <a:pt x="413" y="313"/>
                  </a:cubicBezTo>
                  <a:cubicBezTo>
                    <a:pt x="409" y="308"/>
                    <a:pt x="407" y="302"/>
                    <a:pt x="404" y="296"/>
                  </a:cubicBezTo>
                  <a:cubicBezTo>
                    <a:pt x="402" y="289"/>
                    <a:pt x="399" y="282"/>
                    <a:pt x="394" y="278"/>
                  </a:cubicBezTo>
                  <a:cubicBezTo>
                    <a:pt x="393" y="277"/>
                    <a:pt x="393" y="276"/>
                    <a:pt x="393" y="274"/>
                  </a:cubicBezTo>
                  <a:cubicBezTo>
                    <a:pt x="393" y="273"/>
                    <a:pt x="394" y="272"/>
                    <a:pt x="395" y="271"/>
                  </a:cubicBezTo>
                  <a:cubicBezTo>
                    <a:pt x="396" y="270"/>
                    <a:pt x="398" y="269"/>
                    <a:pt x="400" y="268"/>
                  </a:cubicBezTo>
                  <a:cubicBezTo>
                    <a:pt x="403" y="267"/>
                    <a:pt x="406" y="265"/>
                    <a:pt x="407" y="263"/>
                  </a:cubicBezTo>
                  <a:cubicBezTo>
                    <a:pt x="408" y="262"/>
                    <a:pt x="408" y="261"/>
                    <a:pt x="407" y="259"/>
                  </a:cubicBezTo>
                  <a:cubicBezTo>
                    <a:pt x="407" y="257"/>
                    <a:pt x="406" y="254"/>
                    <a:pt x="407" y="251"/>
                  </a:cubicBezTo>
                  <a:cubicBezTo>
                    <a:pt x="411" y="243"/>
                    <a:pt x="428" y="238"/>
                    <a:pt x="432" y="237"/>
                  </a:cubicBezTo>
                  <a:cubicBezTo>
                    <a:pt x="433" y="237"/>
                    <a:pt x="434" y="237"/>
                    <a:pt x="435" y="236"/>
                  </a:cubicBezTo>
                  <a:cubicBezTo>
                    <a:pt x="444" y="235"/>
                    <a:pt x="446" y="234"/>
                    <a:pt x="444" y="227"/>
                  </a:cubicBezTo>
                  <a:cubicBezTo>
                    <a:pt x="443" y="221"/>
                    <a:pt x="438" y="211"/>
                    <a:pt x="435" y="211"/>
                  </a:cubicBezTo>
                  <a:cubicBezTo>
                    <a:pt x="434" y="210"/>
                    <a:pt x="433" y="210"/>
                    <a:pt x="432" y="208"/>
                  </a:cubicBezTo>
                  <a:cubicBezTo>
                    <a:pt x="432" y="207"/>
                    <a:pt x="432" y="206"/>
                    <a:pt x="433" y="204"/>
                  </a:cubicBezTo>
                  <a:cubicBezTo>
                    <a:pt x="435" y="200"/>
                    <a:pt x="439" y="191"/>
                    <a:pt x="441" y="187"/>
                  </a:cubicBezTo>
                  <a:cubicBezTo>
                    <a:pt x="441" y="185"/>
                    <a:pt x="441" y="183"/>
                    <a:pt x="441" y="181"/>
                  </a:cubicBezTo>
                  <a:cubicBezTo>
                    <a:pt x="440" y="179"/>
                    <a:pt x="440" y="176"/>
                    <a:pt x="442" y="174"/>
                  </a:cubicBezTo>
                  <a:cubicBezTo>
                    <a:pt x="444" y="171"/>
                    <a:pt x="448" y="170"/>
                    <a:pt x="453" y="170"/>
                  </a:cubicBezTo>
                  <a:cubicBezTo>
                    <a:pt x="453" y="170"/>
                    <a:pt x="453" y="170"/>
                    <a:pt x="453" y="170"/>
                  </a:cubicBezTo>
                  <a:cubicBezTo>
                    <a:pt x="455" y="170"/>
                    <a:pt x="457" y="170"/>
                    <a:pt x="458" y="170"/>
                  </a:cubicBezTo>
                  <a:cubicBezTo>
                    <a:pt x="458" y="170"/>
                    <a:pt x="459" y="171"/>
                    <a:pt x="459" y="171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9"/>
                    <a:pt x="460" y="168"/>
                    <a:pt x="459" y="165"/>
                  </a:cubicBezTo>
                  <a:cubicBezTo>
                    <a:pt x="458" y="163"/>
                    <a:pt x="456" y="160"/>
                    <a:pt x="457" y="157"/>
                  </a:cubicBezTo>
                  <a:cubicBezTo>
                    <a:pt x="456" y="156"/>
                    <a:pt x="456" y="155"/>
                    <a:pt x="456" y="154"/>
                  </a:cubicBezTo>
                  <a:cubicBezTo>
                    <a:pt x="456" y="152"/>
                    <a:pt x="459" y="151"/>
                    <a:pt x="461" y="151"/>
                  </a:cubicBezTo>
                  <a:cubicBezTo>
                    <a:pt x="462" y="151"/>
                    <a:pt x="464" y="151"/>
                    <a:pt x="465" y="151"/>
                  </a:cubicBezTo>
                  <a:cubicBezTo>
                    <a:pt x="468" y="150"/>
                    <a:pt x="472" y="150"/>
                    <a:pt x="476" y="154"/>
                  </a:cubicBezTo>
                  <a:cubicBezTo>
                    <a:pt x="478" y="156"/>
                    <a:pt x="478" y="159"/>
                    <a:pt x="478" y="160"/>
                  </a:cubicBezTo>
                  <a:cubicBezTo>
                    <a:pt x="478" y="161"/>
                    <a:pt x="478" y="161"/>
                    <a:pt x="478" y="161"/>
                  </a:cubicBezTo>
                  <a:cubicBezTo>
                    <a:pt x="478" y="161"/>
                    <a:pt x="479" y="161"/>
                    <a:pt x="480" y="161"/>
                  </a:cubicBezTo>
                  <a:cubicBezTo>
                    <a:pt x="482" y="161"/>
                    <a:pt x="486" y="161"/>
                    <a:pt x="488" y="164"/>
                  </a:cubicBezTo>
                  <a:cubicBezTo>
                    <a:pt x="490" y="165"/>
                    <a:pt x="490" y="168"/>
                    <a:pt x="490" y="170"/>
                  </a:cubicBezTo>
                  <a:cubicBezTo>
                    <a:pt x="492" y="169"/>
                    <a:pt x="495" y="169"/>
                    <a:pt x="497" y="170"/>
                  </a:cubicBezTo>
                  <a:cubicBezTo>
                    <a:pt x="498" y="166"/>
                    <a:pt x="499" y="162"/>
                    <a:pt x="498" y="159"/>
                  </a:cubicBezTo>
                  <a:cubicBezTo>
                    <a:pt x="498" y="157"/>
                    <a:pt x="499" y="155"/>
                    <a:pt x="501" y="155"/>
                  </a:cubicBezTo>
                  <a:cubicBezTo>
                    <a:pt x="506" y="153"/>
                    <a:pt x="505" y="148"/>
                    <a:pt x="502" y="137"/>
                  </a:cubicBezTo>
                  <a:cubicBezTo>
                    <a:pt x="501" y="134"/>
                    <a:pt x="501" y="134"/>
                    <a:pt x="501" y="134"/>
                  </a:cubicBezTo>
                  <a:cubicBezTo>
                    <a:pt x="501" y="133"/>
                    <a:pt x="500" y="132"/>
                    <a:pt x="500" y="130"/>
                  </a:cubicBezTo>
                  <a:cubicBezTo>
                    <a:pt x="499" y="127"/>
                    <a:pt x="498" y="126"/>
                    <a:pt x="494" y="123"/>
                  </a:cubicBezTo>
                  <a:cubicBezTo>
                    <a:pt x="493" y="121"/>
                    <a:pt x="492" y="121"/>
                    <a:pt x="491" y="120"/>
                  </a:cubicBezTo>
                  <a:cubicBezTo>
                    <a:pt x="486" y="117"/>
                    <a:pt x="482" y="114"/>
                    <a:pt x="480" y="106"/>
                  </a:cubicBezTo>
                  <a:cubicBezTo>
                    <a:pt x="479" y="99"/>
                    <a:pt x="480" y="93"/>
                    <a:pt x="480" y="87"/>
                  </a:cubicBezTo>
                  <a:cubicBezTo>
                    <a:pt x="481" y="84"/>
                    <a:pt x="481" y="82"/>
                    <a:pt x="481" y="80"/>
                  </a:cubicBezTo>
                  <a:cubicBezTo>
                    <a:pt x="481" y="78"/>
                    <a:pt x="481" y="76"/>
                    <a:pt x="481" y="75"/>
                  </a:cubicBezTo>
                  <a:cubicBezTo>
                    <a:pt x="480" y="70"/>
                    <a:pt x="480" y="64"/>
                    <a:pt x="482" y="59"/>
                  </a:cubicBezTo>
                  <a:cubicBezTo>
                    <a:pt x="482" y="58"/>
                    <a:pt x="483" y="57"/>
                    <a:pt x="485" y="56"/>
                  </a:cubicBezTo>
                  <a:cubicBezTo>
                    <a:pt x="486" y="56"/>
                    <a:pt x="488" y="56"/>
                    <a:pt x="489" y="57"/>
                  </a:cubicBezTo>
                  <a:cubicBezTo>
                    <a:pt x="489" y="58"/>
                    <a:pt x="490" y="58"/>
                    <a:pt x="490" y="58"/>
                  </a:cubicBezTo>
                  <a:cubicBezTo>
                    <a:pt x="490" y="58"/>
                    <a:pt x="490" y="57"/>
                    <a:pt x="490" y="56"/>
                  </a:cubicBezTo>
                  <a:cubicBezTo>
                    <a:pt x="490" y="55"/>
                    <a:pt x="488" y="54"/>
                    <a:pt x="487" y="54"/>
                  </a:cubicBezTo>
                  <a:cubicBezTo>
                    <a:pt x="486" y="54"/>
                    <a:pt x="485" y="53"/>
                    <a:pt x="484" y="52"/>
                  </a:cubicBezTo>
                  <a:cubicBezTo>
                    <a:pt x="483" y="51"/>
                    <a:pt x="483" y="50"/>
                    <a:pt x="483" y="49"/>
                  </a:cubicBezTo>
                  <a:cubicBezTo>
                    <a:pt x="484" y="47"/>
                    <a:pt x="485" y="45"/>
                    <a:pt x="487" y="42"/>
                  </a:cubicBezTo>
                  <a:close/>
                  <a:moveTo>
                    <a:pt x="408" y="214"/>
                  </a:moveTo>
                  <a:cubicBezTo>
                    <a:pt x="408" y="216"/>
                    <a:pt x="407" y="217"/>
                    <a:pt x="407" y="219"/>
                  </a:cubicBezTo>
                  <a:cubicBezTo>
                    <a:pt x="407" y="221"/>
                    <a:pt x="407" y="224"/>
                    <a:pt x="407" y="227"/>
                  </a:cubicBezTo>
                  <a:cubicBezTo>
                    <a:pt x="409" y="235"/>
                    <a:pt x="410" y="246"/>
                    <a:pt x="400" y="251"/>
                  </a:cubicBezTo>
                  <a:cubicBezTo>
                    <a:pt x="397" y="252"/>
                    <a:pt x="393" y="253"/>
                    <a:pt x="389" y="253"/>
                  </a:cubicBezTo>
                  <a:cubicBezTo>
                    <a:pt x="386" y="253"/>
                    <a:pt x="382" y="253"/>
                    <a:pt x="379" y="252"/>
                  </a:cubicBezTo>
                  <a:cubicBezTo>
                    <a:pt x="375" y="252"/>
                    <a:pt x="372" y="252"/>
                    <a:pt x="367" y="252"/>
                  </a:cubicBezTo>
                  <a:cubicBezTo>
                    <a:pt x="348" y="253"/>
                    <a:pt x="337" y="253"/>
                    <a:pt x="333" y="248"/>
                  </a:cubicBezTo>
                  <a:cubicBezTo>
                    <a:pt x="331" y="246"/>
                    <a:pt x="330" y="243"/>
                    <a:pt x="330" y="241"/>
                  </a:cubicBezTo>
                  <a:cubicBezTo>
                    <a:pt x="331" y="238"/>
                    <a:pt x="334" y="237"/>
                    <a:pt x="335" y="236"/>
                  </a:cubicBezTo>
                  <a:cubicBezTo>
                    <a:pt x="335" y="236"/>
                    <a:pt x="335" y="236"/>
                    <a:pt x="336" y="236"/>
                  </a:cubicBezTo>
                  <a:cubicBezTo>
                    <a:pt x="336" y="236"/>
                    <a:pt x="336" y="235"/>
                    <a:pt x="336" y="234"/>
                  </a:cubicBezTo>
                  <a:cubicBezTo>
                    <a:pt x="336" y="232"/>
                    <a:pt x="336" y="232"/>
                    <a:pt x="336" y="232"/>
                  </a:cubicBezTo>
                  <a:cubicBezTo>
                    <a:pt x="337" y="229"/>
                    <a:pt x="337" y="227"/>
                    <a:pt x="337" y="224"/>
                  </a:cubicBezTo>
                  <a:cubicBezTo>
                    <a:pt x="336" y="216"/>
                    <a:pt x="337" y="209"/>
                    <a:pt x="351" y="207"/>
                  </a:cubicBezTo>
                  <a:cubicBezTo>
                    <a:pt x="354" y="207"/>
                    <a:pt x="356" y="207"/>
                    <a:pt x="359" y="206"/>
                  </a:cubicBezTo>
                  <a:cubicBezTo>
                    <a:pt x="359" y="206"/>
                    <a:pt x="359" y="206"/>
                    <a:pt x="359" y="205"/>
                  </a:cubicBezTo>
                  <a:cubicBezTo>
                    <a:pt x="360" y="203"/>
                    <a:pt x="362" y="202"/>
                    <a:pt x="364" y="203"/>
                  </a:cubicBezTo>
                  <a:cubicBezTo>
                    <a:pt x="373" y="206"/>
                    <a:pt x="379" y="205"/>
                    <a:pt x="388" y="204"/>
                  </a:cubicBezTo>
                  <a:cubicBezTo>
                    <a:pt x="391" y="203"/>
                    <a:pt x="394" y="203"/>
                    <a:pt x="397" y="203"/>
                  </a:cubicBezTo>
                  <a:cubicBezTo>
                    <a:pt x="401" y="202"/>
                    <a:pt x="406" y="202"/>
                    <a:pt x="408" y="205"/>
                  </a:cubicBezTo>
                  <a:cubicBezTo>
                    <a:pt x="410" y="208"/>
                    <a:pt x="409" y="211"/>
                    <a:pt x="408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FEAD83AF-53C0-B246-B550-F9756E1D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4151"/>
              <a:ext cx="671" cy="428"/>
            </a:xfrm>
            <a:custGeom>
              <a:avLst/>
              <a:gdLst>
                <a:gd name="T0" fmla="*/ 356 w 357"/>
                <a:gd name="T1" fmla="*/ 90 h 228"/>
                <a:gd name="T2" fmla="*/ 352 w 357"/>
                <a:gd name="T3" fmla="*/ 79 h 228"/>
                <a:gd name="T4" fmla="*/ 348 w 357"/>
                <a:gd name="T5" fmla="*/ 45 h 228"/>
                <a:gd name="T6" fmla="*/ 349 w 357"/>
                <a:gd name="T7" fmla="*/ 15 h 228"/>
                <a:gd name="T8" fmla="*/ 351 w 357"/>
                <a:gd name="T9" fmla="*/ 7 h 228"/>
                <a:gd name="T10" fmla="*/ 348 w 357"/>
                <a:gd name="T11" fmla="*/ 1 h 228"/>
                <a:gd name="T12" fmla="*/ 335 w 357"/>
                <a:gd name="T13" fmla="*/ 1 h 228"/>
                <a:gd name="T14" fmla="*/ 298 w 357"/>
                <a:gd name="T15" fmla="*/ 16 h 228"/>
                <a:gd name="T16" fmla="*/ 261 w 357"/>
                <a:gd name="T17" fmla="*/ 6 h 228"/>
                <a:gd name="T18" fmla="*/ 247 w 357"/>
                <a:gd name="T19" fmla="*/ 11 h 228"/>
                <a:gd name="T20" fmla="*/ 228 w 357"/>
                <a:gd name="T21" fmla="*/ 8 h 228"/>
                <a:gd name="T22" fmla="*/ 201 w 357"/>
                <a:gd name="T23" fmla="*/ 19 h 228"/>
                <a:gd name="T24" fmla="*/ 185 w 357"/>
                <a:gd name="T25" fmla="*/ 21 h 228"/>
                <a:gd name="T26" fmla="*/ 180 w 357"/>
                <a:gd name="T27" fmla="*/ 21 h 228"/>
                <a:gd name="T28" fmla="*/ 178 w 357"/>
                <a:gd name="T29" fmla="*/ 31 h 228"/>
                <a:gd name="T30" fmla="*/ 148 w 357"/>
                <a:gd name="T31" fmla="*/ 50 h 228"/>
                <a:gd name="T32" fmla="*/ 132 w 357"/>
                <a:gd name="T33" fmla="*/ 44 h 228"/>
                <a:gd name="T34" fmla="*/ 73 w 357"/>
                <a:gd name="T35" fmla="*/ 33 h 228"/>
                <a:gd name="T36" fmla="*/ 40 w 357"/>
                <a:gd name="T37" fmla="*/ 28 h 228"/>
                <a:gd name="T38" fmla="*/ 30 w 357"/>
                <a:gd name="T39" fmla="*/ 24 h 228"/>
                <a:gd name="T40" fmla="*/ 5 w 357"/>
                <a:gd name="T41" fmla="*/ 23 h 228"/>
                <a:gd name="T42" fmla="*/ 2 w 357"/>
                <a:gd name="T43" fmla="*/ 49 h 228"/>
                <a:gd name="T44" fmla="*/ 1 w 357"/>
                <a:gd name="T45" fmla="*/ 71 h 228"/>
                <a:gd name="T46" fmla="*/ 2 w 357"/>
                <a:gd name="T47" fmla="*/ 76 h 228"/>
                <a:gd name="T48" fmla="*/ 38 w 357"/>
                <a:gd name="T49" fmla="*/ 79 h 228"/>
                <a:gd name="T50" fmla="*/ 125 w 357"/>
                <a:gd name="T51" fmla="*/ 97 h 228"/>
                <a:gd name="T52" fmla="*/ 147 w 357"/>
                <a:gd name="T53" fmla="*/ 103 h 228"/>
                <a:gd name="T54" fmla="*/ 199 w 357"/>
                <a:gd name="T55" fmla="*/ 142 h 228"/>
                <a:gd name="T56" fmla="*/ 239 w 357"/>
                <a:gd name="T57" fmla="*/ 168 h 228"/>
                <a:gd name="T58" fmla="*/ 279 w 357"/>
                <a:gd name="T59" fmla="*/ 176 h 228"/>
                <a:gd name="T60" fmla="*/ 279 w 357"/>
                <a:gd name="T61" fmla="*/ 178 h 228"/>
                <a:gd name="T62" fmla="*/ 280 w 357"/>
                <a:gd name="T63" fmla="*/ 181 h 228"/>
                <a:gd name="T64" fmla="*/ 273 w 357"/>
                <a:gd name="T65" fmla="*/ 195 h 228"/>
                <a:gd name="T66" fmla="*/ 264 w 357"/>
                <a:gd name="T67" fmla="*/ 206 h 228"/>
                <a:gd name="T68" fmla="*/ 257 w 357"/>
                <a:gd name="T69" fmla="*/ 221 h 228"/>
                <a:gd name="T70" fmla="*/ 256 w 357"/>
                <a:gd name="T71" fmla="*/ 225 h 228"/>
                <a:gd name="T72" fmla="*/ 276 w 357"/>
                <a:gd name="T73" fmla="*/ 227 h 228"/>
                <a:gd name="T74" fmla="*/ 278 w 357"/>
                <a:gd name="T75" fmla="*/ 224 h 228"/>
                <a:gd name="T76" fmla="*/ 293 w 357"/>
                <a:gd name="T77" fmla="*/ 211 h 228"/>
                <a:gd name="T78" fmla="*/ 329 w 357"/>
                <a:gd name="T79" fmla="*/ 182 h 228"/>
                <a:gd name="T80" fmla="*/ 344 w 357"/>
                <a:gd name="T81" fmla="*/ 167 h 228"/>
                <a:gd name="T82" fmla="*/ 353 w 357"/>
                <a:gd name="T83" fmla="*/ 139 h 228"/>
                <a:gd name="T84" fmla="*/ 353 w 35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" h="228">
                  <a:moveTo>
                    <a:pt x="355" y="105"/>
                  </a:moveTo>
                  <a:cubicBezTo>
                    <a:pt x="356" y="100"/>
                    <a:pt x="357" y="95"/>
                    <a:pt x="356" y="90"/>
                  </a:cubicBezTo>
                  <a:cubicBezTo>
                    <a:pt x="356" y="88"/>
                    <a:pt x="355" y="87"/>
                    <a:pt x="354" y="85"/>
                  </a:cubicBezTo>
                  <a:cubicBezTo>
                    <a:pt x="353" y="83"/>
                    <a:pt x="352" y="81"/>
                    <a:pt x="352" y="79"/>
                  </a:cubicBezTo>
                  <a:cubicBezTo>
                    <a:pt x="350" y="73"/>
                    <a:pt x="350" y="66"/>
                    <a:pt x="350" y="60"/>
                  </a:cubicBezTo>
                  <a:cubicBezTo>
                    <a:pt x="350" y="54"/>
                    <a:pt x="350" y="49"/>
                    <a:pt x="348" y="45"/>
                  </a:cubicBezTo>
                  <a:cubicBezTo>
                    <a:pt x="347" y="37"/>
                    <a:pt x="345" y="30"/>
                    <a:pt x="347" y="22"/>
                  </a:cubicBezTo>
                  <a:cubicBezTo>
                    <a:pt x="347" y="20"/>
                    <a:pt x="348" y="17"/>
                    <a:pt x="349" y="15"/>
                  </a:cubicBezTo>
                  <a:cubicBezTo>
                    <a:pt x="350" y="13"/>
                    <a:pt x="351" y="11"/>
                    <a:pt x="351" y="10"/>
                  </a:cubicBezTo>
                  <a:cubicBezTo>
                    <a:pt x="351" y="9"/>
                    <a:pt x="351" y="8"/>
                    <a:pt x="351" y="7"/>
                  </a:cubicBezTo>
                  <a:cubicBezTo>
                    <a:pt x="351" y="7"/>
                    <a:pt x="351" y="7"/>
                    <a:pt x="351" y="6"/>
                  </a:cubicBezTo>
                  <a:cubicBezTo>
                    <a:pt x="349" y="5"/>
                    <a:pt x="348" y="3"/>
                    <a:pt x="348" y="1"/>
                  </a:cubicBezTo>
                  <a:cubicBezTo>
                    <a:pt x="346" y="0"/>
                    <a:pt x="341" y="1"/>
                    <a:pt x="338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8" y="1"/>
                    <a:pt x="322" y="5"/>
                    <a:pt x="316" y="8"/>
                  </a:cubicBezTo>
                  <a:cubicBezTo>
                    <a:pt x="311" y="11"/>
                    <a:pt x="305" y="15"/>
                    <a:pt x="298" y="16"/>
                  </a:cubicBezTo>
                  <a:cubicBezTo>
                    <a:pt x="288" y="17"/>
                    <a:pt x="281" y="14"/>
                    <a:pt x="275" y="11"/>
                  </a:cubicBezTo>
                  <a:cubicBezTo>
                    <a:pt x="270" y="9"/>
                    <a:pt x="266" y="7"/>
                    <a:pt x="261" y="6"/>
                  </a:cubicBezTo>
                  <a:cubicBezTo>
                    <a:pt x="258" y="6"/>
                    <a:pt x="255" y="6"/>
                    <a:pt x="252" y="7"/>
                  </a:cubicBezTo>
                  <a:cubicBezTo>
                    <a:pt x="251" y="8"/>
                    <a:pt x="250" y="10"/>
                    <a:pt x="247" y="11"/>
                  </a:cubicBezTo>
                  <a:cubicBezTo>
                    <a:pt x="243" y="12"/>
                    <a:pt x="238" y="11"/>
                    <a:pt x="234" y="9"/>
                  </a:cubicBezTo>
                  <a:cubicBezTo>
                    <a:pt x="232" y="9"/>
                    <a:pt x="229" y="8"/>
                    <a:pt x="228" y="8"/>
                  </a:cubicBezTo>
                  <a:cubicBezTo>
                    <a:pt x="221" y="7"/>
                    <a:pt x="218" y="10"/>
                    <a:pt x="214" y="12"/>
                  </a:cubicBezTo>
                  <a:cubicBezTo>
                    <a:pt x="211" y="15"/>
                    <a:pt x="207" y="18"/>
                    <a:pt x="201" y="19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3" y="20"/>
                    <a:pt x="189" y="20"/>
                    <a:pt x="185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1" y="21"/>
                    <a:pt x="181" y="21"/>
                    <a:pt x="180" y="21"/>
                  </a:cubicBezTo>
                  <a:cubicBezTo>
                    <a:pt x="180" y="23"/>
                    <a:pt x="180" y="23"/>
                    <a:pt x="180" y="25"/>
                  </a:cubicBezTo>
                  <a:cubicBezTo>
                    <a:pt x="179" y="27"/>
                    <a:pt x="179" y="29"/>
                    <a:pt x="178" y="31"/>
                  </a:cubicBezTo>
                  <a:cubicBezTo>
                    <a:pt x="177" y="40"/>
                    <a:pt x="175" y="52"/>
                    <a:pt x="160" y="53"/>
                  </a:cubicBezTo>
                  <a:cubicBezTo>
                    <a:pt x="153" y="54"/>
                    <a:pt x="150" y="52"/>
                    <a:pt x="148" y="50"/>
                  </a:cubicBezTo>
                  <a:cubicBezTo>
                    <a:pt x="147" y="49"/>
                    <a:pt x="146" y="48"/>
                    <a:pt x="144" y="47"/>
                  </a:cubicBezTo>
                  <a:cubicBezTo>
                    <a:pt x="141" y="45"/>
                    <a:pt x="137" y="45"/>
                    <a:pt x="132" y="44"/>
                  </a:cubicBezTo>
                  <a:cubicBezTo>
                    <a:pt x="128" y="44"/>
                    <a:pt x="124" y="44"/>
                    <a:pt x="120" y="42"/>
                  </a:cubicBezTo>
                  <a:cubicBezTo>
                    <a:pt x="105" y="37"/>
                    <a:pt x="89" y="35"/>
                    <a:pt x="7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6" y="32"/>
                    <a:pt x="48" y="31"/>
                    <a:pt x="40" y="28"/>
                  </a:cubicBezTo>
                  <a:cubicBezTo>
                    <a:pt x="39" y="27"/>
                    <a:pt x="38" y="26"/>
                    <a:pt x="37" y="26"/>
                  </a:cubicBezTo>
                  <a:cubicBezTo>
                    <a:pt x="35" y="25"/>
                    <a:pt x="34" y="24"/>
                    <a:pt x="30" y="24"/>
                  </a:cubicBezTo>
                  <a:cubicBezTo>
                    <a:pt x="24" y="22"/>
                    <a:pt x="17" y="22"/>
                    <a:pt x="8" y="23"/>
                  </a:cubicBezTo>
                  <a:cubicBezTo>
                    <a:pt x="7" y="23"/>
                    <a:pt x="6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0" y="32"/>
                    <a:pt x="1" y="41"/>
                    <a:pt x="2" y="49"/>
                  </a:cubicBezTo>
                  <a:cubicBezTo>
                    <a:pt x="3" y="51"/>
                    <a:pt x="3" y="54"/>
                    <a:pt x="3" y="56"/>
                  </a:cubicBezTo>
                  <a:cubicBezTo>
                    <a:pt x="4" y="62"/>
                    <a:pt x="2" y="67"/>
                    <a:pt x="1" y="71"/>
                  </a:cubicBezTo>
                  <a:cubicBezTo>
                    <a:pt x="0" y="72"/>
                    <a:pt x="0" y="74"/>
                    <a:pt x="0" y="76"/>
                  </a:cubicBezTo>
                  <a:cubicBezTo>
                    <a:pt x="1" y="76"/>
                    <a:pt x="1" y="76"/>
                    <a:pt x="2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7" y="78"/>
                    <a:pt x="27" y="78"/>
                    <a:pt x="38" y="79"/>
                  </a:cubicBezTo>
                  <a:cubicBezTo>
                    <a:pt x="66" y="80"/>
                    <a:pt x="95" y="81"/>
                    <a:pt x="120" y="94"/>
                  </a:cubicBezTo>
                  <a:cubicBezTo>
                    <a:pt x="121" y="95"/>
                    <a:pt x="123" y="96"/>
                    <a:pt x="125" y="97"/>
                  </a:cubicBezTo>
                  <a:cubicBezTo>
                    <a:pt x="129" y="99"/>
                    <a:pt x="133" y="101"/>
                    <a:pt x="138" y="102"/>
                  </a:cubicBezTo>
                  <a:cubicBezTo>
                    <a:pt x="141" y="103"/>
                    <a:pt x="144" y="103"/>
                    <a:pt x="147" y="103"/>
                  </a:cubicBezTo>
                  <a:cubicBezTo>
                    <a:pt x="152" y="104"/>
                    <a:pt x="158" y="104"/>
                    <a:pt x="165" y="108"/>
                  </a:cubicBezTo>
                  <a:cubicBezTo>
                    <a:pt x="177" y="115"/>
                    <a:pt x="192" y="129"/>
                    <a:pt x="199" y="142"/>
                  </a:cubicBezTo>
                  <a:cubicBezTo>
                    <a:pt x="207" y="155"/>
                    <a:pt x="219" y="159"/>
                    <a:pt x="232" y="165"/>
                  </a:cubicBezTo>
                  <a:cubicBezTo>
                    <a:pt x="234" y="166"/>
                    <a:pt x="237" y="167"/>
                    <a:pt x="239" y="168"/>
                  </a:cubicBezTo>
                  <a:cubicBezTo>
                    <a:pt x="247" y="171"/>
                    <a:pt x="266" y="176"/>
                    <a:pt x="274" y="174"/>
                  </a:cubicBezTo>
                  <a:cubicBezTo>
                    <a:pt x="276" y="173"/>
                    <a:pt x="278" y="174"/>
                    <a:pt x="279" y="176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8"/>
                  </a:cubicBezTo>
                  <a:cubicBezTo>
                    <a:pt x="279" y="178"/>
                    <a:pt x="280" y="179"/>
                    <a:pt x="280" y="179"/>
                  </a:cubicBezTo>
                  <a:cubicBezTo>
                    <a:pt x="280" y="180"/>
                    <a:pt x="280" y="180"/>
                    <a:pt x="280" y="181"/>
                  </a:cubicBezTo>
                  <a:cubicBezTo>
                    <a:pt x="281" y="181"/>
                    <a:pt x="281" y="182"/>
                    <a:pt x="281" y="183"/>
                  </a:cubicBezTo>
                  <a:cubicBezTo>
                    <a:pt x="282" y="190"/>
                    <a:pt x="276" y="194"/>
                    <a:pt x="273" y="195"/>
                  </a:cubicBezTo>
                  <a:cubicBezTo>
                    <a:pt x="272" y="196"/>
                    <a:pt x="271" y="197"/>
                    <a:pt x="270" y="197"/>
                  </a:cubicBezTo>
                  <a:cubicBezTo>
                    <a:pt x="266" y="200"/>
                    <a:pt x="266" y="202"/>
                    <a:pt x="264" y="206"/>
                  </a:cubicBezTo>
                  <a:cubicBezTo>
                    <a:pt x="264" y="208"/>
                    <a:pt x="263" y="210"/>
                    <a:pt x="262" y="211"/>
                  </a:cubicBezTo>
                  <a:cubicBezTo>
                    <a:pt x="262" y="213"/>
                    <a:pt x="260" y="217"/>
                    <a:pt x="257" y="221"/>
                  </a:cubicBezTo>
                  <a:cubicBezTo>
                    <a:pt x="256" y="222"/>
                    <a:pt x="255" y="224"/>
                    <a:pt x="254" y="226"/>
                  </a:cubicBezTo>
                  <a:cubicBezTo>
                    <a:pt x="255" y="226"/>
                    <a:pt x="255" y="225"/>
                    <a:pt x="256" y="225"/>
                  </a:cubicBezTo>
                  <a:cubicBezTo>
                    <a:pt x="258" y="223"/>
                    <a:pt x="261" y="221"/>
                    <a:pt x="265" y="221"/>
                  </a:cubicBezTo>
                  <a:cubicBezTo>
                    <a:pt x="269" y="220"/>
                    <a:pt x="272" y="223"/>
                    <a:pt x="276" y="227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7"/>
                    <a:pt x="277" y="226"/>
                    <a:pt x="278" y="224"/>
                  </a:cubicBezTo>
                  <a:cubicBezTo>
                    <a:pt x="281" y="221"/>
                    <a:pt x="284" y="218"/>
                    <a:pt x="287" y="216"/>
                  </a:cubicBezTo>
                  <a:cubicBezTo>
                    <a:pt x="289" y="214"/>
                    <a:pt x="291" y="213"/>
                    <a:pt x="293" y="211"/>
                  </a:cubicBezTo>
                  <a:cubicBezTo>
                    <a:pt x="300" y="204"/>
                    <a:pt x="308" y="198"/>
                    <a:pt x="316" y="192"/>
                  </a:cubicBezTo>
                  <a:cubicBezTo>
                    <a:pt x="320" y="189"/>
                    <a:pt x="324" y="186"/>
                    <a:pt x="329" y="182"/>
                  </a:cubicBezTo>
                  <a:cubicBezTo>
                    <a:pt x="333" y="179"/>
                    <a:pt x="335" y="177"/>
                    <a:pt x="338" y="173"/>
                  </a:cubicBezTo>
                  <a:cubicBezTo>
                    <a:pt x="340" y="171"/>
                    <a:pt x="342" y="169"/>
                    <a:pt x="344" y="167"/>
                  </a:cubicBezTo>
                  <a:cubicBezTo>
                    <a:pt x="347" y="165"/>
                    <a:pt x="350" y="163"/>
                    <a:pt x="351" y="160"/>
                  </a:cubicBezTo>
                  <a:cubicBezTo>
                    <a:pt x="354" y="155"/>
                    <a:pt x="354" y="147"/>
                    <a:pt x="353" y="139"/>
                  </a:cubicBezTo>
                  <a:cubicBezTo>
                    <a:pt x="353" y="135"/>
                    <a:pt x="352" y="131"/>
                    <a:pt x="353" y="128"/>
                  </a:cubicBezTo>
                  <a:cubicBezTo>
                    <a:pt x="353" y="125"/>
                    <a:pt x="353" y="125"/>
                    <a:pt x="353" y="125"/>
                  </a:cubicBezTo>
                  <a:cubicBezTo>
                    <a:pt x="353" y="119"/>
                    <a:pt x="354" y="112"/>
                    <a:pt x="355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AC03986F-55AA-6148-9C53-A1CA3B67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4304"/>
              <a:ext cx="1017" cy="866"/>
            </a:xfrm>
            <a:custGeom>
              <a:avLst/>
              <a:gdLst>
                <a:gd name="T0" fmla="*/ 538 w 541"/>
                <a:gd name="T1" fmla="*/ 154 h 461"/>
                <a:gd name="T2" fmla="*/ 533 w 541"/>
                <a:gd name="T3" fmla="*/ 147 h 461"/>
                <a:gd name="T4" fmla="*/ 513 w 541"/>
                <a:gd name="T5" fmla="*/ 153 h 461"/>
                <a:gd name="T6" fmla="*/ 524 w 541"/>
                <a:gd name="T7" fmla="*/ 122 h 461"/>
                <a:gd name="T8" fmla="*/ 541 w 541"/>
                <a:gd name="T9" fmla="*/ 103 h 461"/>
                <a:gd name="T10" fmla="*/ 496 w 541"/>
                <a:gd name="T11" fmla="*/ 90 h 461"/>
                <a:gd name="T12" fmla="*/ 414 w 541"/>
                <a:gd name="T13" fmla="*/ 30 h 461"/>
                <a:gd name="T14" fmla="*/ 384 w 541"/>
                <a:gd name="T15" fmla="*/ 19 h 461"/>
                <a:gd name="T16" fmla="*/ 269 w 541"/>
                <a:gd name="T17" fmla="*/ 2 h 461"/>
                <a:gd name="T18" fmla="*/ 260 w 541"/>
                <a:gd name="T19" fmla="*/ 1 h 461"/>
                <a:gd name="T20" fmla="*/ 192 w 541"/>
                <a:gd name="T21" fmla="*/ 33 h 461"/>
                <a:gd name="T22" fmla="*/ 143 w 541"/>
                <a:gd name="T23" fmla="*/ 63 h 461"/>
                <a:gd name="T24" fmla="*/ 127 w 541"/>
                <a:gd name="T25" fmla="*/ 85 h 461"/>
                <a:gd name="T26" fmla="*/ 105 w 541"/>
                <a:gd name="T27" fmla="*/ 100 h 461"/>
                <a:gd name="T28" fmla="*/ 86 w 541"/>
                <a:gd name="T29" fmla="*/ 124 h 461"/>
                <a:gd name="T30" fmla="*/ 55 w 541"/>
                <a:gd name="T31" fmla="*/ 152 h 461"/>
                <a:gd name="T32" fmla="*/ 24 w 541"/>
                <a:gd name="T33" fmla="*/ 183 h 461"/>
                <a:gd name="T34" fmla="*/ 1 w 541"/>
                <a:gd name="T35" fmla="*/ 212 h 461"/>
                <a:gd name="T36" fmla="*/ 24 w 541"/>
                <a:gd name="T37" fmla="*/ 214 h 461"/>
                <a:gd name="T38" fmla="*/ 25 w 541"/>
                <a:gd name="T39" fmla="*/ 205 h 461"/>
                <a:gd name="T40" fmla="*/ 69 w 541"/>
                <a:gd name="T41" fmla="*/ 219 h 461"/>
                <a:gd name="T42" fmla="*/ 106 w 541"/>
                <a:gd name="T43" fmla="*/ 257 h 461"/>
                <a:gd name="T44" fmla="*/ 111 w 541"/>
                <a:gd name="T45" fmla="*/ 271 h 461"/>
                <a:gd name="T46" fmla="*/ 139 w 541"/>
                <a:gd name="T47" fmla="*/ 257 h 461"/>
                <a:gd name="T48" fmla="*/ 160 w 541"/>
                <a:gd name="T49" fmla="*/ 280 h 461"/>
                <a:gd name="T50" fmla="*/ 188 w 541"/>
                <a:gd name="T51" fmla="*/ 291 h 461"/>
                <a:gd name="T52" fmla="*/ 201 w 541"/>
                <a:gd name="T53" fmla="*/ 300 h 461"/>
                <a:gd name="T54" fmla="*/ 221 w 541"/>
                <a:gd name="T55" fmla="*/ 321 h 461"/>
                <a:gd name="T56" fmla="*/ 236 w 541"/>
                <a:gd name="T57" fmla="*/ 331 h 461"/>
                <a:gd name="T58" fmla="*/ 251 w 541"/>
                <a:gd name="T59" fmla="*/ 333 h 461"/>
                <a:gd name="T60" fmla="*/ 302 w 541"/>
                <a:gd name="T61" fmla="*/ 382 h 461"/>
                <a:gd name="T62" fmla="*/ 277 w 541"/>
                <a:gd name="T63" fmla="*/ 383 h 461"/>
                <a:gd name="T64" fmla="*/ 280 w 541"/>
                <a:gd name="T65" fmla="*/ 435 h 461"/>
                <a:gd name="T66" fmla="*/ 289 w 541"/>
                <a:gd name="T67" fmla="*/ 461 h 461"/>
                <a:gd name="T68" fmla="*/ 350 w 541"/>
                <a:gd name="T69" fmla="*/ 380 h 461"/>
                <a:gd name="T70" fmla="*/ 359 w 541"/>
                <a:gd name="T71" fmla="*/ 368 h 461"/>
                <a:gd name="T72" fmla="*/ 372 w 541"/>
                <a:gd name="T73" fmla="*/ 351 h 461"/>
                <a:gd name="T74" fmla="*/ 364 w 541"/>
                <a:gd name="T75" fmla="*/ 320 h 461"/>
                <a:gd name="T76" fmla="*/ 382 w 541"/>
                <a:gd name="T77" fmla="*/ 303 h 461"/>
                <a:gd name="T78" fmla="*/ 407 w 541"/>
                <a:gd name="T79" fmla="*/ 283 h 461"/>
                <a:gd name="T80" fmla="*/ 443 w 541"/>
                <a:gd name="T81" fmla="*/ 222 h 461"/>
                <a:gd name="T82" fmla="*/ 457 w 541"/>
                <a:gd name="T83" fmla="*/ 219 h 461"/>
                <a:gd name="T84" fmla="*/ 491 w 541"/>
                <a:gd name="T85" fmla="*/ 210 h 461"/>
                <a:gd name="T86" fmla="*/ 482 w 541"/>
                <a:gd name="T87" fmla="*/ 236 h 461"/>
                <a:gd name="T88" fmla="*/ 479 w 541"/>
                <a:gd name="T89" fmla="*/ 258 h 461"/>
                <a:gd name="T90" fmla="*/ 461 w 541"/>
                <a:gd name="T91" fmla="*/ 273 h 461"/>
                <a:gd name="T92" fmla="*/ 447 w 541"/>
                <a:gd name="T93" fmla="*/ 288 h 461"/>
                <a:gd name="T94" fmla="*/ 448 w 541"/>
                <a:gd name="T95" fmla="*/ 294 h 461"/>
                <a:gd name="T96" fmla="*/ 481 w 541"/>
                <a:gd name="T97" fmla="*/ 260 h 461"/>
                <a:gd name="T98" fmla="*/ 495 w 541"/>
                <a:gd name="T99" fmla="*/ 234 h 461"/>
                <a:gd name="T100" fmla="*/ 511 w 541"/>
                <a:gd name="T101" fmla="*/ 205 h 461"/>
                <a:gd name="T102" fmla="*/ 530 w 541"/>
                <a:gd name="T103" fmla="*/ 17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461">
                  <a:moveTo>
                    <a:pt x="538" y="159"/>
                  </a:moveTo>
                  <a:cubicBezTo>
                    <a:pt x="538" y="159"/>
                    <a:pt x="537" y="159"/>
                    <a:pt x="537" y="158"/>
                  </a:cubicBezTo>
                  <a:cubicBezTo>
                    <a:pt x="537" y="157"/>
                    <a:pt x="537" y="155"/>
                    <a:pt x="538" y="154"/>
                  </a:cubicBezTo>
                  <a:cubicBezTo>
                    <a:pt x="538" y="152"/>
                    <a:pt x="538" y="151"/>
                    <a:pt x="537" y="150"/>
                  </a:cubicBezTo>
                  <a:cubicBezTo>
                    <a:pt x="536" y="149"/>
                    <a:pt x="535" y="147"/>
                    <a:pt x="533" y="147"/>
                  </a:cubicBezTo>
                  <a:cubicBezTo>
                    <a:pt x="533" y="147"/>
                    <a:pt x="533" y="147"/>
                    <a:pt x="533" y="147"/>
                  </a:cubicBezTo>
                  <a:cubicBezTo>
                    <a:pt x="532" y="147"/>
                    <a:pt x="530" y="149"/>
                    <a:pt x="529" y="150"/>
                  </a:cubicBezTo>
                  <a:cubicBezTo>
                    <a:pt x="527" y="151"/>
                    <a:pt x="526" y="152"/>
                    <a:pt x="525" y="152"/>
                  </a:cubicBezTo>
                  <a:cubicBezTo>
                    <a:pt x="522" y="154"/>
                    <a:pt x="516" y="157"/>
                    <a:pt x="513" y="153"/>
                  </a:cubicBezTo>
                  <a:cubicBezTo>
                    <a:pt x="509" y="149"/>
                    <a:pt x="513" y="143"/>
                    <a:pt x="518" y="135"/>
                  </a:cubicBezTo>
                  <a:cubicBezTo>
                    <a:pt x="520" y="131"/>
                    <a:pt x="522" y="128"/>
                    <a:pt x="523" y="126"/>
                  </a:cubicBezTo>
                  <a:cubicBezTo>
                    <a:pt x="523" y="124"/>
                    <a:pt x="524" y="123"/>
                    <a:pt x="524" y="122"/>
                  </a:cubicBezTo>
                  <a:cubicBezTo>
                    <a:pt x="526" y="117"/>
                    <a:pt x="527" y="113"/>
                    <a:pt x="533" y="109"/>
                  </a:cubicBezTo>
                  <a:cubicBezTo>
                    <a:pt x="534" y="108"/>
                    <a:pt x="536" y="107"/>
                    <a:pt x="537" y="106"/>
                  </a:cubicBezTo>
                  <a:cubicBezTo>
                    <a:pt x="540" y="104"/>
                    <a:pt x="541" y="104"/>
                    <a:pt x="541" y="103"/>
                  </a:cubicBezTo>
                  <a:cubicBezTo>
                    <a:pt x="540" y="102"/>
                    <a:pt x="540" y="101"/>
                    <a:pt x="540" y="100"/>
                  </a:cubicBezTo>
                  <a:cubicBezTo>
                    <a:pt x="529" y="101"/>
                    <a:pt x="511" y="96"/>
                    <a:pt x="504" y="93"/>
                  </a:cubicBezTo>
                  <a:cubicBezTo>
                    <a:pt x="501" y="92"/>
                    <a:pt x="499" y="91"/>
                    <a:pt x="496" y="90"/>
                  </a:cubicBezTo>
                  <a:cubicBezTo>
                    <a:pt x="483" y="85"/>
                    <a:pt x="470" y="80"/>
                    <a:pt x="460" y="64"/>
                  </a:cubicBezTo>
                  <a:cubicBezTo>
                    <a:pt x="453" y="53"/>
                    <a:pt x="440" y="40"/>
                    <a:pt x="428" y="33"/>
                  </a:cubicBezTo>
                  <a:cubicBezTo>
                    <a:pt x="424" y="31"/>
                    <a:pt x="419" y="30"/>
                    <a:pt x="414" y="30"/>
                  </a:cubicBezTo>
                  <a:cubicBezTo>
                    <a:pt x="411" y="30"/>
                    <a:pt x="407" y="29"/>
                    <a:pt x="404" y="28"/>
                  </a:cubicBezTo>
                  <a:cubicBezTo>
                    <a:pt x="398" y="27"/>
                    <a:pt x="393" y="24"/>
                    <a:pt x="389" y="22"/>
                  </a:cubicBezTo>
                  <a:cubicBezTo>
                    <a:pt x="387" y="21"/>
                    <a:pt x="385" y="20"/>
                    <a:pt x="384" y="19"/>
                  </a:cubicBezTo>
                  <a:cubicBezTo>
                    <a:pt x="361" y="7"/>
                    <a:pt x="333" y="6"/>
                    <a:pt x="306" y="5"/>
                  </a:cubicBezTo>
                  <a:cubicBezTo>
                    <a:pt x="295" y="5"/>
                    <a:pt x="284" y="4"/>
                    <a:pt x="274" y="3"/>
                  </a:cubicBezTo>
                  <a:cubicBezTo>
                    <a:pt x="269" y="2"/>
                    <a:pt x="269" y="2"/>
                    <a:pt x="269" y="2"/>
                  </a:cubicBezTo>
                  <a:cubicBezTo>
                    <a:pt x="268" y="2"/>
                    <a:pt x="266" y="2"/>
                    <a:pt x="265" y="2"/>
                  </a:cubicBezTo>
                  <a:cubicBezTo>
                    <a:pt x="264" y="2"/>
                    <a:pt x="264" y="3"/>
                    <a:pt x="262" y="3"/>
                  </a:cubicBezTo>
                  <a:cubicBezTo>
                    <a:pt x="261" y="3"/>
                    <a:pt x="260" y="2"/>
                    <a:pt x="260" y="1"/>
                  </a:cubicBezTo>
                  <a:cubicBezTo>
                    <a:pt x="251" y="0"/>
                    <a:pt x="244" y="1"/>
                    <a:pt x="235" y="6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14" y="20"/>
                    <a:pt x="203" y="27"/>
                    <a:pt x="192" y="33"/>
                  </a:cubicBezTo>
                  <a:cubicBezTo>
                    <a:pt x="180" y="39"/>
                    <a:pt x="168" y="47"/>
                    <a:pt x="157" y="54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0"/>
                    <a:pt x="146" y="62"/>
                    <a:pt x="143" y="63"/>
                  </a:cubicBezTo>
                  <a:cubicBezTo>
                    <a:pt x="138" y="66"/>
                    <a:pt x="132" y="69"/>
                    <a:pt x="130" y="71"/>
                  </a:cubicBezTo>
                  <a:cubicBezTo>
                    <a:pt x="128" y="73"/>
                    <a:pt x="128" y="76"/>
                    <a:pt x="128" y="79"/>
                  </a:cubicBezTo>
                  <a:cubicBezTo>
                    <a:pt x="128" y="81"/>
                    <a:pt x="128" y="83"/>
                    <a:pt x="127" y="85"/>
                  </a:cubicBezTo>
                  <a:cubicBezTo>
                    <a:pt x="127" y="86"/>
                    <a:pt x="126" y="87"/>
                    <a:pt x="125" y="88"/>
                  </a:cubicBezTo>
                  <a:cubicBezTo>
                    <a:pt x="124" y="89"/>
                    <a:pt x="123" y="89"/>
                    <a:pt x="121" y="88"/>
                  </a:cubicBezTo>
                  <a:cubicBezTo>
                    <a:pt x="117" y="86"/>
                    <a:pt x="111" y="92"/>
                    <a:pt x="105" y="100"/>
                  </a:cubicBezTo>
                  <a:cubicBezTo>
                    <a:pt x="104" y="102"/>
                    <a:pt x="102" y="103"/>
                    <a:pt x="101" y="105"/>
                  </a:cubicBezTo>
                  <a:cubicBezTo>
                    <a:pt x="97" y="109"/>
                    <a:pt x="94" y="113"/>
                    <a:pt x="91" y="117"/>
                  </a:cubicBezTo>
                  <a:cubicBezTo>
                    <a:pt x="89" y="119"/>
                    <a:pt x="88" y="122"/>
                    <a:pt x="86" y="124"/>
                  </a:cubicBezTo>
                  <a:cubicBezTo>
                    <a:pt x="82" y="128"/>
                    <a:pt x="77" y="131"/>
                    <a:pt x="73" y="134"/>
                  </a:cubicBezTo>
                  <a:cubicBezTo>
                    <a:pt x="70" y="136"/>
                    <a:pt x="67" y="138"/>
                    <a:pt x="64" y="141"/>
                  </a:cubicBezTo>
                  <a:cubicBezTo>
                    <a:pt x="60" y="144"/>
                    <a:pt x="58" y="148"/>
                    <a:pt x="55" y="152"/>
                  </a:cubicBezTo>
                  <a:cubicBezTo>
                    <a:pt x="53" y="155"/>
                    <a:pt x="52" y="158"/>
                    <a:pt x="49" y="161"/>
                  </a:cubicBezTo>
                  <a:cubicBezTo>
                    <a:pt x="45" y="166"/>
                    <a:pt x="39" y="171"/>
                    <a:pt x="33" y="175"/>
                  </a:cubicBezTo>
                  <a:cubicBezTo>
                    <a:pt x="30" y="178"/>
                    <a:pt x="27" y="180"/>
                    <a:pt x="24" y="183"/>
                  </a:cubicBezTo>
                  <a:cubicBezTo>
                    <a:pt x="19" y="188"/>
                    <a:pt x="14" y="193"/>
                    <a:pt x="10" y="198"/>
                  </a:cubicBezTo>
                  <a:cubicBezTo>
                    <a:pt x="6" y="202"/>
                    <a:pt x="3" y="206"/>
                    <a:pt x="0" y="209"/>
                  </a:cubicBezTo>
                  <a:cubicBezTo>
                    <a:pt x="0" y="210"/>
                    <a:pt x="1" y="211"/>
                    <a:pt x="1" y="212"/>
                  </a:cubicBezTo>
                  <a:cubicBezTo>
                    <a:pt x="5" y="213"/>
                    <a:pt x="9" y="214"/>
                    <a:pt x="15" y="214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19" y="214"/>
                    <a:pt x="22" y="214"/>
                    <a:pt x="24" y="214"/>
                  </a:cubicBezTo>
                  <a:cubicBezTo>
                    <a:pt x="24" y="213"/>
                    <a:pt x="24" y="212"/>
                    <a:pt x="23" y="211"/>
                  </a:cubicBezTo>
                  <a:cubicBezTo>
                    <a:pt x="22" y="210"/>
                    <a:pt x="22" y="209"/>
                    <a:pt x="22" y="208"/>
                  </a:cubicBezTo>
                  <a:cubicBezTo>
                    <a:pt x="23" y="207"/>
                    <a:pt x="23" y="206"/>
                    <a:pt x="25" y="205"/>
                  </a:cubicBezTo>
                  <a:cubicBezTo>
                    <a:pt x="31" y="203"/>
                    <a:pt x="50" y="198"/>
                    <a:pt x="58" y="203"/>
                  </a:cubicBezTo>
                  <a:cubicBezTo>
                    <a:pt x="61" y="205"/>
                    <a:pt x="63" y="209"/>
                    <a:pt x="65" y="212"/>
                  </a:cubicBezTo>
                  <a:cubicBezTo>
                    <a:pt x="66" y="215"/>
                    <a:pt x="68" y="218"/>
                    <a:pt x="69" y="219"/>
                  </a:cubicBezTo>
                  <a:cubicBezTo>
                    <a:pt x="73" y="223"/>
                    <a:pt x="77" y="225"/>
                    <a:pt x="82" y="227"/>
                  </a:cubicBezTo>
                  <a:cubicBezTo>
                    <a:pt x="89" y="231"/>
                    <a:pt x="96" y="234"/>
                    <a:pt x="100" y="241"/>
                  </a:cubicBezTo>
                  <a:cubicBezTo>
                    <a:pt x="103" y="246"/>
                    <a:pt x="105" y="252"/>
                    <a:pt x="106" y="257"/>
                  </a:cubicBezTo>
                  <a:cubicBezTo>
                    <a:pt x="107" y="260"/>
                    <a:pt x="108" y="263"/>
                    <a:pt x="109" y="266"/>
                  </a:cubicBezTo>
                  <a:cubicBezTo>
                    <a:pt x="110" y="268"/>
                    <a:pt x="111" y="270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2" y="272"/>
                    <a:pt x="115" y="271"/>
                    <a:pt x="123" y="268"/>
                  </a:cubicBezTo>
                  <a:cubicBezTo>
                    <a:pt x="125" y="267"/>
                    <a:pt x="126" y="265"/>
                    <a:pt x="127" y="263"/>
                  </a:cubicBezTo>
                  <a:cubicBezTo>
                    <a:pt x="129" y="260"/>
                    <a:pt x="132" y="256"/>
                    <a:pt x="139" y="257"/>
                  </a:cubicBezTo>
                  <a:cubicBezTo>
                    <a:pt x="146" y="259"/>
                    <a:pt x="153" y="270"/>
                    <a:pt x="156" y="276"/>
                  </a:cubicBezTo>
                  <a:cubicBezTo>
                    <a:pt x="157" y="276"/>
                    <a:pt x="158" y="277"/>
                    <a:pt x="159" y="278"/>
                  </a:cubicBezTo>
                  <a:cubicBezTo>
                    <a:pt x="160" y="280"/>
                    <a:pt x="160" y="280"/>
                    <a:pt x="160" y="280"/>
                  </a:cubicBezTo>
                  <a:cubicBezTo>
                    <a:pt x="162" y="286"/>
                    <a:pt x="162" y="286"/>
                    <a:pt x="171" y="287"/>
                  </a:cubicBezTo>
                  <a:cubicBezTo>
                    <a:pt x="173" y="288"/>
                    <a:pt x="175" y="288"/>
                    <a:pt x="177" y="288"/>
                  </a:cubicBezTo>
                  <a:cubicBezTo>
                    <a:pt x="181" y="289"/>
                    <a:pt x="185" y="290"/>
                    <a:pt x="188" y="291"/>
                  </a:cubicBezTo>
                  <a:cubicBezTo>
                    <a:pt x="190" y="292"/>
                    <a:pt x="191" y="294"/>
                    <a:pt x="192" y="296"/>
                  </a:cubicBezTo>
                  <a:cubicBezTo>
                    <a:pt x="193" y="296"/>
                    <a:pt x="193" y="297"/>
                    <a:pt x="193" y="297"/>
                  </a:cubicBezTo>
                  <a:cubicBezTo>
                    <a:pt x="196" y="299"/>
                    <a:pt x="198" y="299"/>
                    <a:pt x="201" y="300"/>
                  </a:cubicBezTo>
                  <a:cubicBezTo>
                    <a:pt x="205" y="301"/>
                    <a:pt x="211" y="303"/>
                    <a:pt x="215" y="310"/>
                  </a:cubicBezTo>
                  <a:cubicBezTo>
                    <a:pt x="217" y="312"/>
                    <a:pt x="217" y="314"/>
                    <a:pt x="218" y="316"/>
                  </a:cubicBezTo>
                  <a:cubicBezTo>
                    <a:pt x="219" y="318"/>
                    <a:pt x="219" y="320"/>
                    <a:pt x="221" y="321"/>
                  </a:cubicBezTo>
                  <a:cubicBezTo>
                    <a:pt x="221" y="322"/>
                    <a:pt x="223" y="322"/>
                    <a:pt x="224" y="322"/>
                  </a:cubicBezTo>
                  <a:cubicBezTo>
                    <a:pt x="227" y="323"/>
                    <a:pt x="229" y="323"/>
                    <a:pt x="232" y="325"/>
                  </a:cubicBezTo>
                  <a:cubicBezTo>
                    <a:pt x="235" y="328"/>
                    <a:pt x="236" y="330"/>
                    <a:pt x="236" y="331"/>
                  </a:cubicBezTo>
                  <a:cubicBezTo>
                    <a:pt x="236" y="332"/>
                    <a:pt x="236" y="332"/>
                    <a:pt x="237" y="332"/>
                  </a:cubicBezTo>
                  <a:cubicBezTo>
                    <a:pt x="238" y="333"/>
                    <a:pt x="240" y="333"/>
                    <a:pt x="241" y="332"/>
                  </a:cubicBezTo>
                  <a:cubicBezTo>
                    <a:pt x="244" y="332"/>
                    <a:pt x="247" y="331"/>
                    <a:pt x="251" y="333"/>
                  </a:cubicBezTo>
                  <a:cubicBezTo>
                    <a:pt x="264" y="339"/>
                    <a:pt x="267" y="350"/>
                    <a:pt x="269" y="361"/>
                  </a:cubicBezTo>
                  <a:cubicBezTo>
                    <a:pt x="270" y="362"/>
                    <a:pt x="270" y="362"/>
                    <a:pt x="270" y="362"/>
                  </a:cubicBezTo>
                  <a:cubicBezTo>
                    <a:pt x="272" y="373"/>
                    <a:pt x="289" y="382"/>
                    <a:pt x="302" y="382"/>
                  </a:cubicBezTo>
                  <a:cubicBezTo>
                    <a:pt x="305" y="382"/>
                    <a:pt x="307" y="384"/>
                    <a:pt x="307" y="386"/>
                  </a:cubicBezTo>
                  <a:cubicBezTo>
                    <a:pt x="307" y="388"/>
                    <a:pt x="305" y="390"/>
                    <a:pt x="303" y="390"/>
                  </a:cubicBezTo>
                  <a:cubicBezTo>
                    <a:pt x="295" y="390"/>
                    <a:pt x="285" y="388"/>
                    <a:pt x="277" y="383"/>
                  </a:cubicBezTo>
                  <a:cubicBezTo>
                    <a:pt x="273" y="389"/>
                    <a:pt x="270" y="401"/>
                    <a:pt x="276" y="422"/>
                  </a:cubicBezTo>
                  <a:cubicBezTo>
                    <a:pt x="278" y="422"/>
                    <a:pt x="279" y="424"/>
                    <a:pt x="280" y="426"/>
                  </a:cubicBezTo>
                  <a:cubicBezTo>
                    <a:pt x="280" y="429"/>
                    <a:pt x="280" y="432"/>
                    <a:pt x="280" y="435"/>
                  </a:cubicBezTo>
                  <a:cubicBezTo>
                    <a:pt x="280" y="441"/>
                    <a:pt x="280" y="446"/>
                    <a:pt x="282" y="450"/>
                  </a:cubicBezTo>
                  <a:cubicBezTo>
                    <a:pt x="283" y="452"/>
                    <a:pt x="284" y="453"/>
                    <a:pt x="285" y="455"/>
                  </a:cubicBezTo>
                  <a:cubicBezTo>
                    <a:pt x="286" y="457"/>
                    <a:pt x="288" y="459"/>
                    <a:pt x="289" y="461"/>
                  </a:cubicBezTo>
                  <a:cubicBezTo>
                    <a:pt x="308" y="452"/>
                    <a:pt x="326" y="436"/>
                    <a:pt x="343" y="412"/>
                  </a:cubicBezTo>
                  <a:cubicBezTo>
                    <a:pt x="345" y="408"/>
                    <a:pt x="346" y="404"/>
                    <a:pt x="346" y="398"/>
                  </a:cubicBezTo>
                  <a:cubicBezTo>
                    <a:pt x="346" y="393"/>
                    <a:pt x="346" y="386"/>
                    <a:pt x="350" y="380"/>
                  </a:cubicBezTo>
                  <a:cubicBezTo>
                    <a:pt x="352" y="378"/>
                    <a:pt x="354" y="376"/>
                    <a:pt x="355" y="375"/>
                  </a:cubicBezTo>
                  <a:cubicBezTo>
                    <a:pt x="357" y="373"/>
                    <a:pt x="358" y="372"/>
                    <a:pt x="359" y="371"/>
                  </a:cubicBezTo>
                  <a:cubicBezTo>
                    <a:pt x="359" y="370"/>
                    <a:pt x="359" y="369"/>
                    <a:pt x="359" y="368"/>
                  </a:cubicBezTo>
                  <a:cubicBezTo>
                    <a:pt x="359" y="365"/>
                    <a:pt x="359" y="361"/>
                    <a:pt x="363" y="357"/>
                  </a:cubicBezTo>
                  <a:cubicBezTo>
                    <a:pt x="364" y="355"/>
                    <a:pt x="367" y="354"/>
                    <a:pt x="369" y="353"/>
                  </a:cubicBezTo>
                  <a:cubicBezTo>
                    <a:pt x="371" y="352"/>
                    <a:pt x="372" y="351"/>
                    <a:pt x="372" y="351"/>
                  </a:cubicBezTo>
                  <a:cubicBezTo>
                    <a:pt x="372" y="350"/>
                    <a:pt x="372" y="350"/>
                    <a:pt x="370" y="349"/>
                  </a:cubicBezTo>
                  <a:cubicBezTo>
                    <a:pt x="369" y="348"/>
                    <a:pt x="367" y="347"/>
                    <a:pt x="366" y="344"/>
                  </a:cubicBezTo>
                  <a:cubicBezTo>
                    <a:pt x="363" y="340"/>
                    <a:pt x="363" y="325"/>
                    <a:pt x="364" y="320"/>
                  </a:cubicBezTo>
                  <a:cubicBezTo>
                    <a:pt x="367" y="315"/>
                    <a:pt x="370" y="313"/>
                    <a:pt x="374" y="312"/>
                  </a:cubicBezTo>
                  <a:cubicBezTo>
                    <a:pt x="375" y="311"/>
                    <a:pt x="376" y="311"/>
                    <a:pt x="377" y="310"/>
                  </a:cubicBezTo>
                  <a:cubicBezTo>
                    <a:pt x="380" y="307"/>
                    <a:pt x="381" y="307"/>
                    <a:pt x="382" y="303"/>
                  </a:cubicBezTo>
                  <a:cubicBezTo>
                    <a:pt x="383" y="300"/>
                    <a:pt x="383" y="300"/>
                    <a:pt x="383" y="300"/>
                  </a:cubicBezTo>
                  <a:cubicBezTo>
                    <a:pt x="387" y="291"/>
                    <a:pt x="393" y="289"/>
                    <a:pt x="399" y="287"/>
                  </a:cubicBezTo>
                  <a:cubicBezTo>
                    <a:pt x="402" y="286"/>
                    <a:pt x="404" y="285"/>
                    <a:pt x="407" y="283"/>
                  </a:cubicBezTo>
                  <a:cubicBezTo>
                    <a:pt x="415" y="276"/>
                    <a:pt x="418" y="263"/>
                    <a:pt x="420" y="252"/>
                  </a:cubicBezTo>
                  <a:cubicBezTo>
                    <a:pt x="421" y="247"/>
                    <a:pt x="421" y="247"/>
                    <a:pt x="421" y="247"/>
                  </a:cubicBezTo>
                  <a:cubicBezTo>
                    <a:pt x="425" y="233"/>
                    <a:pt x="434" y="227"/>
                    <a:pt x="443" y="222"/>
                  </a:cubicBezTo>
                  <a:cubicBezTo>
                    <a:pt x="444" y="221"/>
                    <a:pt x="444" y="221"/>
                    <a:pt x="445" y="221"/>
                  </a:cubicBezTo>
                  <a:cubicBezTo>
                    <a:pt x="447" y="219"/>
                    <a:pt x="450" y="218"/>
                    <a:pt x="452" y="218"/>
                  </a:cubicBezTo>
                  <a:cubicBezTo>
                    <a:pt x="454" y="217"/>
                    <a:pt x="456" y="218"/>
                    <a:pt x="457" y="219"/>
                  </a:cubicBezTo>
                  <a:cubicBezTo>
                    <a:pt x="459" y="218"/>
                    <a:pt x="461" y="217"/>
                    <a:pt x="463" y="216"/>
                  </a:cubicBezTo>
                  <a:cubicBezTo>
                    <a:pt x="465" y="215"/>
                    <a:pt x="466" y="214"/>
                    <a:pt x="469" y="213"/>
                  </a:cubicBezTo>
                  <a:cubicBezTo>
                    <a:pt x="469" y="212"/>
                    <a:pt x="485" y="205"/>
                    <a:pt x="491" y="210"/>
                  </a:cubicBezTo>
                  <a:cubicBezTo>
                    <a:pt x="492" y="211"/>
                    <a:pt x="494" y="212"/>
                    <a:pt x="495" y="219"/>
                  </a:cubicBezTo>
                  <a:cubicBezTo>
                    <a:pt x="495" y="223"/>
                    <a:pt x="496" y="230"/>
                    <a:pt x="493" y="233"/>
                  </a:cubicBezTo>
                  <a:cubicBezTo>
                    <a:pt x="489" y="238"/>
                    <a:pt x="485" y="237"/>
                    <a:pt x="482" y="236"/>
                  </a:cubicBezTo>
                  <a:cubicBezTo>
                    <a:pt x="482" y="236"/>
                    <a:pt x="481" y="236"/>
                    <a:pt x="481" y="236"/>
                  </a:cubicBezTo>
                  <a:cubicBezTo>
                    <a:pt x="480" y="237"/>
                    <a:pt x="480" y="242"/>
                    <a:pt x="480" y="245"/>
                  </a:cubicBezTo>
                  <a:cubicBezTo>
                    <a:pt x="481" y="249"/>
                    <a:pt x="481" y="254"/>
                    <a:pt x="479" y="258"/>
                  </a:cubicBezTo>
                  <a:cubicBezTo>
                    <a:pt x="477" y="261"/>
                    <a:pt x="474" y="263"/>
                    <a:pt x="471" y="264"/>
                  </a:cubicBezTo>
                  <a:cubicBezTo>
                    <a:pt x="470" y="265"/>
                    <a:pt x="469" y="265"/>
                    <a:pt x="468" y="266"/>
                  </a:cubicBezTo>
                  <a:cubicBezTo>
                    <a:pt x="465" y="268"/>
                    <a:pt x="463" y="270"/>
                    <a:pt x="461" y="273"/>
                  </a:cubicBezTo>
                  <a:cubicBezTo>
                    <a:pt x="460" y="275"/>
                    <a:pt x="459" y="276"/>
                    <a:pt x="457" y="277"/>
                  </a:cubicBezTo>
                  <a:cubicBezTo>
                    <a:pt x="456" y="279"/>
                    <a:pt x="454" y="280"/>
                    <a:pt x="453" y="281"/>
                  </a:cubicBezTo>
                  <a:cubicBezTo>
                    <a:pt x="450" y="283"/>
                    <a:pt x="448" y="285"/>
                    <a:pt x="447" y="288"/>
                  </a:cubicBezTo>
                  <a:cubicBezTo>
                    <a:pt x="446" y="289"/>
                    <a:pt x="446" y="291"/>
                    <a:pt x="445" y="293"/>
                  </a:cubicBezTo>
                  <a:cubicBezTo>
                    <a:pt x="445" y="295"/>
                    <a:pt x="444" y="297"/>
                    <a:pt x="443" y="299"/>
                  </a:cubicBezTo>
                  <a:cubicBezTo>
                    <a:pt x="445" y="297"/>
                    <a:pt x="447" y="295"/>
                    <a:pt x="448" y="294"/>
                  </a:cubicBezTo>
                  <a:cubicBezTo>
                    <a:pt x="453" y="288"/>
                    <a:pt x="458" y="284"/>
                    <a:pt x="464" y="280"/>
                  </a:cubicBezTo>
                  <a:cubicBezTo>
                    <a:pt x="470" y="276"/>
                    <a:pt x="476" y="272"/>
                    <a:pt x="479" y="266"/>
                  </a:cubicBezTo>
                  <a:cubicBezTo>
                    <a:pt x="480" y="264"/>
                    <a:pt x="480" y="262"/>
                    <a:pt x="481" y="260"/>
                  </a:cubicBezTo>
                  <a:cubicBezTo>
                    <a:pt x="481" y="258"/>
                    <a:pt x="481" y="256"/>
                    <a:pt x="482" y="254"/>
                  </a:cubicBezTo>
                  <a:cubicBezTo>
                    <a:pt x="484" y="248"/>
                    <a:pt x="488" y="242"/>
                    <a:pt x="492" y="237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7" y="231"/>
                    <a:pt x="499" y="228"/>
                    <a:pt x="502" y="225"/>
                  </a:cubicBezTo>
                  <a:cubicBezTo>
                    <a:pt x="506" y="220"/>
                    <a:pt x="510" y="215"/>
                    <a:pt x="511" y="209"/>
                  </a:cubicBezTo>
                  <a:cubicBezTo>
                    <a:pt x="511" y="208"/>
                    <a:pt x="511" y="206"/>
                    <a:pt x="511" y="205"/>
                  </a:cubicBezTo>
                  <a:cubicBezTo>
                    <a:pt x="511" y="201"/>
                    <a:pt x="511" y="197"/>
                    <a:pt x="514" y="192"/>
                  </a:cubicBezTo>
                  <a:cubicBezTo>
                    <a:pt x="516" y="188"/>
                    <a:pt x="520" y="184"/>
                    <a:pt x="524" y="181"/>
                  </a:cubicBezTo>
                  <a:cubicBezTo>
                    <a:pt x="526" y="178"/>
                    <a:pt x="528" y="176"/>
                    <a:pt x="530" y="174"/>
                  </a:cubicBezTo>
                  <a:cubicBezTo>
                    <a:pt x="533" y="170"/>
                    <a:pt x="537" y="164"/>
                    <a:pt x="538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736B166E-AEC6-F84A-A5AB-315E2A6A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706"/>
              <a:ext cx="845" cy="531"/>
            </a:xfrm>
            <a:custGeom>
              <a:avLst/>
              <a:gdLst>
                <a:gd name="T0" fmla="*/ 444 w 449"/>
                <a:gd name="T1" fmla="*/ 184 h 283"/>
                <a:gd name="T2" fmla="*/ 437 w 449"/>
                <a:gd name="T3" fmla="*/ 176 h 283"/>
                <a:gd name="T4" fmla="*/ 411 w 449"/>
                <a:gd name="T5" fmla="*/ 173 h 283"/>
                <a:gd name="T6" fmla="*/ 410 w 449"/>
                <a:gd name="T7" fmla="*/ 168 h 283"/>
                <a:gd name="T8" fmla="*/ 420 w 449"/>
                <a:gd name="T9" fmla="*/ 152 h 283"/>
                <a:gd name="T10" fmla="*/ 399 w 449"/>
                <a:gd name="T11" fmla="*/ 150 h 283"/>
                <a:gd name="T12" fmla="*/ 385 w 449"/>
                <a:gd name="T13" fmla="*/ 151 h 283"/>
                <a:gd name="T14" fmla="*/ 360 w 449"/>
                <a:gd name="T15" fmla="*/ 133 h 283"/>
                <a:gd name="T16" fmla="*/ 353 w 449"/>
                <a:gd name="T17" fmla="*/ 115 h 283"/>
                <a:gd name="T18" fmla="*/ 344 w 449"/>
                <a:gd name="T19" fmla="*/ 85 h 283"/>
                <a:gd name="T20" fmla="*/ 334 w 449"/>
                <a:gd name="T21" fmla="*/ 52 h 283"/>
                <a:gd name="T22" fmla="*/ 319 w 449"/>
                <a:gd name="T23" fmla="*/ 27 h 283"/>
                <a:gd name="T24" fmla="*/ 286 w 449"/>
                <a:gd name="T25" fmla="*/ 23 h 283"/>
                <a:gd name="T26" fmla="*/ 238 w 449"/>
                <a:gd name="T27" fmla="*/ 17 h 283"/>
                <a:gd name="T28" fmla="*/ 197 w 449"/>
                <a:gd name="T29" fmla="*/ 4 h 283"/>
                <a:gd name="T30" fmla="*/ 141 w 449"/>
                <a:gd name="T31" fmla="*/ 4 h 283"/>
                <a:gd name="T32" fmla="*/ 103 w 449"/>
                <a:gd name="T33" fmla="*/ 0 h 283"/>
                <a:gd name="T34" fmla="*/ 100 w 449"/>
                <a:gd name="T35" fmla="*/ 1 h 283"/>
                <a:gd name="T36" fmla="*/ 83 w 449"/>
                <a:gd name="T37" fmla="*/ 12 h 283"/>
                <a:gd name="T38" fmla="*/ 68 w 449"/>
                <a:gd name="T39" fmla="*/ 22 h 283"/>
                <a:gd name="T40" fmla="*/ 55 w 449"/>
                <a:gd name="T41" fmla="*/ 38 h 283"/>
                <a:gd name="T42" fmla="*/ 44 w 449"/>
                <a:gd name="T43" fmla="*/ 58 h 283"/>
                <a:gd name="T44" fmla="*/ 36 w 449"/>
                <a:gd name="T45" fmla="*/ 73 h 283"/>
                <a:gd name="T46" fmla="*/ 18 w 449"/>
                <a:gd name="T47" fmla="*/ 109 h 283"/>
                <a:gd name="T48" fmla="*/ 14 w 449"/>
                <a:gd name="T49" fmla="*/ 171 h 283"/>
                <a:gd name="T50" fmla="*/ 7 w 449"/>
                <a:gd name="T51" fmla="*/ 188 h 283"/>
                <a:gd name="T52" fmla="*/ 1 w 449"/>
                <a:gd name="T53" fmla="*/ 202 h 283"/>
                <a:gd name="T54" fmla="*/ 23 w 449"/>
                <a:gd name="T55" fmla="*/ 204 h 283"/>
                <a:gd name="T56" fmla="*/ 44 w 449"/>
                <a:gd name="T57" fmla="*/ 223 h 283"/>
                <a:gd name="T58" fmla="*/ 49 w 449"/>
                <a:gd name="T59" fmla="*/ 232 h 283"/>
                <a:gd name="T60" fmla="*/ 56 w 449"/>
                <a:gd name="T61" fmla="*/ 246 h 283"/>
                <a:gd name="T62" fmla="*/ 58 w 449"/>
                <a:gd name="T63" fmla="*/ 253 h 283"/>
                <a:gd name="T64" fmla="*/ 65 w 449"/>
                <a:gd name="T65" fmla="*/ 251 h 283"/>
                <a:gd name="T66" fmla="*/ 98 w 449"/>
                <a:gd name="T67" fmla="*/ 255 h 283"/>
                <a:gd name="T68" fmla="*/ 121 w 449"/>
                <a:gd name="T69" fmla="*/ 261 h 283"/>
                <a:gd name="T70" fmla="*/ 180 w 449"/>
                <a:gd name="T71" fmla="*/ 271 h 283"/>
                <a:gd name="T72" fmla="*/ 205 w 449"/>
                <a:gd name="T73" fmla="*/ 277 h 283"/>
                <a:gd name="T74" fmla="*/ 216 w 449"/>
                <a:gd name="T75" fmla="*/ 282 h 283"/>
                <a:gd name="T76" fmla="*/ 228 w 449"/>
                <a:gd name="T77" fmla="*/ 260 h 283"/>
                <a:gd name="T78" fmla="*/ 238 w 449"/>
                <a:gd name="T79" fmla="*/ 250 h 283"/>
                <a:gd name="T80" fmla="*/ 253 w 449"/>
                <a:gd name="T81" fmla="*/ 248 h 283"/>
                <a:gd name="T82" fmla="*/ 266 w 449"/>
                <a:gd name="T83" fmla="*/ 243 h 283"/>
                <a:gd name="T84" fmla="*/ 294 w 449"/>
                <a:gd name="T85" fmla="*/ 239 h 283"/>
                <a:gd name="T86" fmla="*/ 305 w 449"/>
                <a:gd name="T87" fmla="*/ 236 h 283"/>
                <a:gd name="T88" fmla="*/ 335 w 449"/>
                <a:gd name="T89" fmla="*/ 240 h 283"/>
                <a:gd name="T90" fmla="*/ 369 w 449"/>
                <a:gd name="T91" fmla="*/ 238 h 283"/>
                <a:gd name="T92" fmla="*/ 394 w 449"/>
                <a:gd name="T93" fmla="*/ 229 h 283"/>
                <a:gd name="T94" fmla="*/ 416 w 449"/>
                <a:gd name="T95" fmla="*/ 220 h 283"/>
                <a:gd name="T96" fmla="*/ 419 w 449"/>
                <a:gd name="T97" fmla="*/ 209 h 283"/>
                <a:gd name="T98" fmla="*/ 429 w 449"/>
                <a:gd name="T99" fmla="*/ 197 h 283"/>
                <a:gd name="T100" fmla="*/ 449 w 449"/>
                <a:gd name="T101" fmla="*/ 18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9" h="283">
                  <a:moveTo>
                    <a:pt x="449" y="185"/>
                  </a:moveTo>
                  <a:cubicBezTo>
                    <a:pt x="447" y="185"/>
                    <a:pt x="445" y="185"/>
                    <a:pt x="444" y="184"/>
                  </a:cubicBezTo>
                  <a:cubicBezTo>
                    <a:pt x="441" y="182"/>
                    <a:pt x="440" y="180"/>
                    <a:pt x="439" y="178"/>
                  </a:cubicBezTo>
                  <a:cubicBezTo>
                    <a:pt x="438" y="177"/>
                    <a:pt x="437" y="176"/>
                    <a:pt x="437" y="176"/>
                  </a:cubicBezTo>
                  <a:cubicBezTo>
                    <a:pt x="434" y="174"/>
                    <a:pt x="430" y="175"/>
                    <a:pt x="427" y="175"/>
                  </a:cubicBezTo>
                  <a:cubicBezTo>
                    <a:pt x="422" y="175"/>
                    <a:pt x="416" y="176"/>
                    <a:pt x="411" y="173"/>
                  </a:cubicBezTo>
                  <a:cubicBezTo>
                    <a:pt x="410" y="173"/>
                    <a:pt x="410" y="172"/>
                    <a:pt x="409" y="171"/>
                  </a:cubicBezTo>
                  <a:cubicBezTo>
                    <a:pt x="409" y="170"/>
                    <a:pt x="409" y="169"/>
                    <a:pt x="410" y="168"/>
                  </a:cubicBezTo>
                  <a:cubicBezTo>
                    <a:pt x="411" y="164"/>
                    <a:pt x="413" y="161"/>
                    <a:pt x="416" y="159"/>
                  </a:cubicBezTo>
                  <a:cubicBezTo>
                    <a:pt x="417" y="157"/>
                    <a:pt x="420" y="154"/>
                    <a:pt x="420" y="152"/>
                  </a:cubicBezTo>
                  <a:cubicBezTo>
                    <a:pt x="420" y="152"/>
                    <a:pt x="418" y="152"/>
                    <a:pt x="415" y="151"/>
                  </a:cubicBezTo>
                  <a:cubicBezTo>
                    <a:pt x="410" y="150"/>
                    <a:pt x="404" y="150"/>
                    <a:pt x="399" y="150"/>
                  </a:cubicBezTo>
                  <a:cubicBezTo>
                    <a:pt x="397" y="150"/>
                    <a:pt x="396" y="150"/>
                    <a:pt x="394" y="150"/>
                  </a:cubicBezTo>
                  <a:cubicBezTo>
                    <a:pt x="391" y="150"/>
                    <a:pt x="388" y="150"/>
                    <a:pt x="385" y="151"/>
                  </a:cubicBezTo>
                  <a:cubicBezTo>
                    <a:pt x="379" y="151"/>
                    <a:pt x="372" y="151"/>
                    <a:pt x="368" y="149"/>
                  </a:cubicBezTo>
                  <a:cubicBezTo>
                    <a:pt x="360" y="145"/>
                    <a:pt x="360" y="138"/>
                    <a:pt x="360" y="133"/>
                  </a:cubicBezTo>
                  <a:cubicBezTo>
                    <a:pt x="360" y="131"/>
                    <a:pt x="360" y="129"/>
                    <a:pt x="360" y="127"/>
                  </a:cubicBezTo>
                  <a:cubicBezTo>
                    <a:pt x="359" y="122"/>
                    <a:pt x="356" y="119"/>
                    <a:pt x="353" y="115"/>
                  </a:cubicBezTo>
                  <a:cubicBezTo>
                    <a:pt x="351" y="113"/>
                    <a:pt x="349" y="110"/>
                    <a:pt x="347" y="107"/>
                  </a:cubicBezTo>
                  <a:cubicBezTo>
                    <a:pt x="343" y="100"/>
                    <a:pt x="343" y="92"/>
                    <a:pt x="344" y="85"/>
                  </a:cubicBezTo>
                  <a:cubicBezTo>
                    <a:pt x="344" y="82"/>
                    <a:pt x="344" y="79"/>
                    <a:pt x="344" y="76"/>
                  </a:cubicBezTo>
                  <a:cubicBezTo>
                    <a:pt x="343" y="66"/>
                    <a:pt x="340" y="61"/>
                    <a:pt x="334" y="52"/>
                  </a:cubicBezTo>
                  <a:cubicBezTo>
                    <a:pt x="332" y="49"/>
                    <a:pt x="330" y="45"/>
                    <a:pt x="329" y="41"/>
                  </a:cubicBezTo>
                  <a:cubicBezTo>
                    <a:pt x="326" y="36"/>
                    <a:pt x="324" y="30"/>
                    <a:pt x="319" y="27"/>
                  </a:cubicBezTo>
                  <a:cubicBezTo>
                    <a:pt x="311" y="22"/>
                    <a:pt x="302" y="22"/>
                    <a:pt x="292" y="22"/>
                  </a:cubicBezTo>
                  <a:cubicBezTo>
                    <a:pt x="290" y="22"/>
                    <a:pt x="288" y="23"/>
                    <a:pt x="286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66" y="23"/>
                    <a:pt x="254" y="24"/>
                    <a:pt x="238" y="17"/>
                  </a:cubicBezTo>
                  <a:cubicBezTo>
                    <a:pt x="227" y="12"/>
                    <a:pt x="216" y="9"/>
                    <a:pt x="204" y="6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82" y="0"/>
                    <a:pt x="170" y="1"/>
                    <a:pt x="156" y="2"/>
                  </a:cubicBezTo>
                  <a:cubicBezTo>
                    <a:pt x="151" y="3"/>
                    <a:pt x="146" y="3"/>
                    <a:pt x="141" y="4"/>
                  </a:cubicBezTo>
                  <a:cubicBezTo>
                    <a:pt x="134" y="4"/>
                    <a:pt x="127" y="3"/>
                    <a:pt x="121" y="2"/>
                  </a:cubicBezTo>
                  <a:cubicBezTo>
                    <a:pt x="115" y="1"/>
                    <a:pt x="108" y="0"/>
                    <a:pt x="103" y="0"/>
                  </a:cubicBezTo>
                  <a:cubicBezTo>
                    <a:pt x="102" y="1"/>
                    <a:pt x="101" y="1"/>
                    <a:pt x="101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7" y="1"/>
                    <a:pt x="95" y="2"/>
                    <a:pt x="92" y="4"/>
                  </a:cubicBezTo>
                  <a:cubicBezTo>
                    <a:pt x="89" y="6"/>
                    <a:pt x="86" y="9"/>
                    <a:pt x="83" y="12"/>
                  </a:cubicBezTo>
                  <a:cubicBezTo>
                    <a:pt x="81" y="14"/>
                    <a:pt x="80" y="15"/>
                    <a:pt x="78" y="17"/>
                  </a:cubicBezTo>
                  <a:cubicBezTo>
                    <a:pt x="75" y="20"/>
                    <a:pt x="71" y="21"/>
                    <a:pt x="68" y="22"/>
                  </a:cubicBezTo>
                  <a:cubicBezTo>
                    <a:pt x="66" y="22"/>
                    <a:pt x="64" y="23"/>
                    <a:pt x="62" y="24"/>
                  </a:cubicBezTo>
                  <a:cubicBezTo>
                    <a:pt x="57" y="27"/>
                    <a:pt x="56" y="32"/>
                    <a:pt x="55" y="38"/>
                  </a:cubicBezTo>
                  <a:cubicBezTo>
                    <a:pt x="53" y="42"/>
                    <a:pt x="52" y="47"/>
                    <a:pt x="50" y="51"/>
                  </a:cubicBezTo>
                  <a:cubicBezTo>
                    <a:pt x="48" y="53"/>
                    <a:pt x="46" y="56"/>
                    <a:pt x="44" y="58"/>
                  </a:cubicBezTo>
                  <a:cubicBezTo>
                    <a:pt x="42" y="60"/>
                    <a:pt x="39" y="62"/>
                    <a:pt x="39" y="64"/>
                  </a:cubicBezTo>
                  <a:cubicBezTo>
                    <a:pt x="37" y="67"/>
                    <a:pt x="37" y="70"/>
                    <a:pt x="36" y="73"/>
                  </a:cubicBezTo>
                  <a:cubicBezTo>
                    <a:pt x="36" y="77"/>
                    <a:pt x="35" y="80"/>
                    <a:pt x="34" y="84"/>
                  </a:cubicBezTo>
                  <a:cubicBezTo>
                    <a:pt x="30" y="93"/>
                    <a:pt x="24" y="101"/>
                    <a:pt x="18" y="109"/>
                  </a:cubicBezTo>
                  <a:cubicBezTo>
                    <a:pt x="26" y="128"/>
                    <a:pt x="19" y="150"/>
                    <a:pt x="14" y="168"/>
                  </a:cubicBezTo>
                  <a:cubicBezTo>
                    <a:pt x="14" y="169"/>
                    <a:pt x="14" y="170"/>
                    <a:pt x="14" y="171"/>
                  </a:cubicBezTo>
                  <a:cubicBezTo>
                    <a:pt x="14" y="173"/>
                    <a:pt x="14" y="176"/>
                    <a:pt x="13" y="178"/>
                  </a:cubicBezTo>
                  <a:cubicBezTo>
                    <a:pt x="12" y="183"/>
                    <a:pt x="10" y="186"/>
                    <a:pt x="7" y="188"/>
                  </a:cubicBezTo>
                  <a:cubicBezTo>
                    <a:pt x="6" y="189"/>
                    <a:pt x="6" y="190"/>
                    <a:pt x="5" y="191"/>
                  </a:cubicBezTo>
                  <a:cubicBezTo>
                    <a:pt x="1" y="196"/>
                    <a:pt x="0" y="199"/>
                    <a:pt x="1" y="202"/>
                  </a:cubicBezTo>
                  <a:cubicBezTo>
                    <a:pt x="3" y="205"/>
                    <a:pt x="10" y="204"/>
                    <a:pt x="16" y="204"/>
                  </a:cubicBezTo>
                  <a:cubicBezTo>
                    <a:pt x="18" y="204"/>
                    <a:pt x="21" y="204"/>
                    <a:pt x="23" y="204"/>
                  </a:cubicBezTo>
                  <a:cubicBezTo>
                    <a:pt x="34" y="205"/>
                    <a:pt x="38" y="207"/>
                    <a:pt x="43" y="218"/>
                  </a:cubicBezTo>
                  <a:cubicBezTo>
                    <a:pt x="43" y="220"/>
                    <a:pt x="44" y="221"/>
                    <a:pt x="44" y="223"/>
                  </a:cubicBezTo>
                  <a:cubicBezTo>
                    <a:pt x="44" y="224"/>
                    <a:pt x="45" y="227"/>
                    <a:pt x="46" y="227"/>
                  </a:cubicBezTo>
                  <a:cubicBezTo>
                    <a:pt x="47" y="229"/>
                    <a:pt x="48" y="230"/>
                    <a:pt x="49" y="232"/>
                  </a:cubicBezTo>
                  <a:cubicBezTo>
                    <a:pt x="51" y="233"/>
                    <a:pt x="54" y="235"/>
                    <a:pt x="55" y="238"/>
                  </a:cubicBezTo>
                  <a:cubicBezTo>
                    <a:pt x="56" y="240"/>
                    <a:pt x="56" y="243"/>
                    <a:pt x="56" y="246"/>
                  </a:cubicBezTo>
                  <a:cubicBezTo>
                    <a:pt x="56" y="248"/>
                    <a:pt x="56" y="250"/>
                    <a:pt x="57" y="251"/>
                  </a:cubicBezTo>
                  <a:cubicBezTo>
                    <a:pt x="57" y="251"/>
                    <a:pt x="57" y="252"/>
                    <a:pt x="58" y="253"/>
                  </a:cubicBezTo>
                  <a:cubicBezTo>
                    <a:pt x="59" y="252"/>
                    <a:pt x="60" y="252"/>
                    <a:pt x="61" y="252"/>
                  </a:cubicBezTo>
                  <a:cubicBezTo>
                    <a:pt x="62" y="252"/>
                    <a:pt x="63" y="252"/>
                    <a:pt x="65" y="251"/>
                  </a:cubicBezTo>
                  <a:cubicBezTo>
                    <a:pt x="75" y="251"/>
                    <a:pt x="82" y="251"/>
                    <a:pt x="89" y="252"/>
                  </a:cubicBezTo>
                  <a:cubicBezTo>
                    <a:pt x="93" y="253"/>
                    <a:pt x="95" y="254"/>
                    <a:pt x="98" y="255"/>
                  </a:cubicBezTo>
                  <a:cubicBezTo>
                    <a:pt x="99" y="256"/>
                    <a:pt x="100" y="256"/>
                    <a:pt x="101" y="257"/>
                  </a:cubicBezTo>
                  <a:cubicBezTo>
                    <a:pt x="107" y="260"/>
                    <a:pt x="114" y="260"/>
                    <a:pt x="121" y="261"/>
                  </a:cubicBezTo>
                  <a:cubicBezTo>
                    <a:pt x="131" y="262"/>
                    <a:pt x="131" y="262"/>
                    <a:pt x="131" y="262"/>
                  </a:cubicBezTo>
                  <a:cubicBezTo>
                    <a:pt x="147" y="264"/>
                    <a:pt x="164" y="265"/>
                    <a:pt x="180" y="271"/>
                  </a:cubicBezTo>
                  <a:cubicBezTo>
                    <a:pt x="183" y="272"/>
                    <a:pt x="186" y="273"/>
                    <a:pt x="190" y="273"/>
                  </a:cubicBezTo>
                  <a:cubicBezTo>
                    <a:pt x="195" y="274"/>
                    <a:pt x="201" y="274"/>
                    <a:pt x="205" y="277"/>
                  </a:cubicBezTo>
                  <a:cubicBezTo>
                    <a:pt x="208" y="278"/>
                    <a:pt x="210" y="280"/>
                    <a:pt x="211" y="281"/>
                  </a:cubicBezTo>
                  <a:cubicBezTo>
                    <a:pt x="212" y="282"/>
                    <a:pt x="212" y="283"/>
                    <a:pt x="216" y="282"/>
                  </a:cubicBezTo>
                  <a:cubicBezTo>
                    <a:pt x="224" y="281"/>
                    <a:pt x="226" y="276"/>
                    <a:pt x="227" y="267"/>
                  </a:cubicBezTo>
                  <a:cubicBezTo>
                    <a:pt x="228" y="264"/>
                    <a:pt x="228" y="262"/>
                    <a:pt x="228" y="260"/>
                  </a:cubicBezTo>
                  <a:cubicBezTo>
                    <a:pt x="229" y="259"/>
                    <a:pt x="229" y="258"/>
                    <a:pt x="229" y="257"/>
                  </a:cubicBezTo>
                  <a:cubicBezTo>
                    <a:pt x="230" y="251"/>
                    <a:pt x="233" y="250"/>
                    <a:pt x="238" y="250"/>
                  </a:cubicBezTo>
                  <a:cubicBezTo>
                    <a:pt x="241" y="250"/>
                    <a:pt x="241" y="250"/>
                    <a:pt x="241" y="250"/>
                  </a:cubicBezTo>
                  <a:cubicBezTo>
                    <a:pt x="245" y="249"/>
                    <a:pt x="249" y="249"/>
                    <a:pt x="253" y="248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61" y="247"/>
                    <a:pt x="263" y="245"/>
                    <a:pt x="266" y="243"/>
                  </a:cubicBezTo>
                  <a:cubicBezTo>
                    <a:pt x="271" y="240"/>
                    <a:pt x="275" y="236"/>
                    <a:pt x="285" y="237"/>
                  </a:cubicBezTo>
                  <a:cubicBezTo>
                    <a:pt x="288" y="237"/>
                    <a:pt x="291" y="238"/>
                    <a:pt x="294" y="239"/>
                  </a:cubicBezTo>
                  <a:cubicBezTo>
                    <a:pt x="296" y="239"/>
                    <a:pt x="299" y="240"/>
                    <a:pt x="301" y="240"/>
                  </a:cubicBezTo>
                  <a:cubicBezTo>
                    <a:pt x="302" y="239"/>
                    <a:pt x="302" y="237"/>
                    <a:pt x="305" y="236"/>
                  </a:cubicBezTo>
                  <a:cubicBezTo>
                    <a:pt x="310" y="235"/>
                    <a:pt x="315" y="235"/>
                    <a:pt x="319" y="235"/>
                  </a:cubicBezTo>
                  <a:cubicBezTo>
                    <a:pt x="325" y="236"/>
                    <a:pt x="330" y="238"/>
                    <a:pt x="335" y="240"/>
                  </a:cubicBezTo>
                  <a:cubicBezTo>
                    <a:pt x="341" y="243"/>
                    <a:pt x="347" y="246"/>
                    <a:pt x="353" y="245"/>
                  </a:cubicBezTo>
                  <a:cubicBezTo>
                    <a:pt x="359" y="244"/>
                    <a:pt x="364" y="241"/>
                    <a:pt x="369" y="238"/>
                  </a:cubicBezTo>
                  <a:cubicBezTo>
                    <a:pt x="376" y="234"/>
                    <a:pt x="383" y="230"/>
                    <a:pt x="391" y="230"/>
                  </a:cubicBezTo>
                  <a:cubicBezTo>
                    <a:pt x="394" y="229"/>
                    <a:pt x="394" y="229"/>
                    <a:pt x="394" y="229"/>
                  </a:cubicBezTo>
                  <a:cubicBezTo>
                    <a:pt x="399" y="229"/>
                    <a:pt x="403" y="229"/>
                    <a:pt x="407" y="230"/>
                  </a:cubicBezTo>
                  <a:cubicBezTo>
                    <a:pt x="409" y="226"/>
                    <a:pt x="413" y="223"/>
                    <a:pt x="416" y="220"/>
                  </a:cubicBezTo>
                  <a:cubicBezTo>
                    <a:pt x="418" y="218"/>
                    <a:pt x="423" y="214"/>
                    <a:pt x="423" y="212"/>
                  </a:cubicBezTo>
                  <a:cubicBezTo>
                    <a:pt x="423" y="211"/>
                    <a:pt x="422" y="210"/>
                    <a:pt x="419" y="209"/>
                  </a:cubicBezTo>
                  <a:cubicBezTo>
                    <a:pt x="417" y="208"/>
                    <a:pt x="416" y="206"/>
                    <a:pt x="417" y="204"/>
                  </a:cubicBezTo>
                  <a:cubicBezTo>
                    <a:pt x="419" y="199"/>
                    <a:pt x="424" y="198"/>
                    <a:pt x="429" y="197"/>
                  </a:cubicBezTo>
                  <a:cubicBezTo>
                    <a:pt x="431" y="197"/>
                    <a:pt x="433" y="197"/>
                    <a:pt x="434" y="196"/>
                  </a:cubicBezTo>
                  <a:cubicBezTo>
                    <a:pt x="439" y="194"/>
                    <a:pt x="446" y="188"/>
                    <a:pt x="44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E0145BCF-10D5-D541-A157-BD7A40D9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475"/>
              <a:ext cx="491" cy="277"/>
            </a:xfrm>
            <a:custGeom>
              <a:avLst/>
              <a:gdLst>
                <a:gd name="T0" fmla="*/ 254 w 261"/>
                <a:gd name="T1" fmla="*/ 38 h 148"/>
                <a:gd name="T2" fmla="*/ 260 w 261"/>
                <a:gd name="T3" fmla="*/ 26 h 148"/>
                <a:gd name="T4" fmla="*/ 223 w 261"/>
                <a:gd name="T5" fmla="*/ 25 h 148"/>
                <a:gd name="T6" fmla="*/ 218 w 261"/>
                <a:gd name="T7" fmla="*/ 20 h 148"/>
                <a:gd name="T8" fmla="*/ 207 w 261"/>
                <a:gd name="T9" fmla="*/ 17 h 148"/>
                <a:gd name="T10" fmla="*/ 199 w 261"/>
                <a:gd name="T11" fmla="*/ 4 h 148"/>
                <a:gd name="T12" fmla="*/ 189 w 261"/>
                <a:gd name="T13" fmla="*/ 10 h 148"/>
                <a:gd name="T14" fmla="*/ 187 w 261"/>
                <a:gd name="T15" fmla="*/ 25 h 148"/>
                <a:gd name="T16" fmla="*/ 177 w 261"/>
                <a:gd name="T17" fmla="*/ 38 h 148"/>
                <a:gd name="T18" fmla="*/ 175 w 261"/>
                <a:gd name="T19" fmla="*/ 53 h 148"/>
                <a:gd name="T20" fmla="*/ 155 w 261"/>
                <a:gd name="T21" fmla="*/ 72 h 148"/>
                <a:gd name="T22" fmla="*/ 112 w 261"/>
                <a:gd name="T23" fmla="*/ 90 h 148"/>
                <a:gd name="T24" fmla="*/ 96 w 261"/>
                <a:gd name="T25" fmla="*/ 85 h 148"/>
                <a:gd name="T26" fmla="*/ 80 w 261"/>
                <a:gd name="T27" fmla="*/ 90 h 148"/>
                <a:gd name="T28" fmla="*/ 57 w 261"/>
                <a:gd name="T29" fmla="*/ 94 h 148"/>
                <a:gd name="T30" fmla="*/ 38 w 261"/>
                <a:gd name="T31" fmla="*/ 103 h 148"/>
                <a:gd name="T32" fmla="*/ 0 w 261"/>
                <a:gd name="T33" fmla="*/ 113 h 148"/>
                <a:gd name="T34" fmla="*/ 6 w 261"/>
                <a:gd name="T35" fmla="*/ 116 h 148"/>
                <a:gd name="T36" fmla="*/ 42 w 261"/>
                <a:gd name="T37" fmla="*/ 125 h 148"/>
                <a:gd name="T38" fmla="*/ 30 w 261"/>
                <a:gd name="T39" fmla="*/ 141 h 148"/>
                <a:gd name="T40" fmla="*/ 46 w 261"/>
                <a:gd name="T41" fmla="*/ 141 h 148"/>
                <a:gd name="T42" fmla="*/ 46 w 261"/>
                <a:gd name="T43" fmla="*/ 148 h 148"/>
                <a:gd name="T44" fmla="*/ 71 w 261"/>
                <a:gd name="T45" fmla="*/ 136 h 148"/>
                <a:gd name="T46" fmla="*/ 73 w 261"/>
                <a:gd name="T47" fmla="*/ 147 h 148"/>
                <a:gd name="T48" fmla="*/ 94 w 261"/>
                <a:gd name="T49" fmla="*/ 141 h 148"/>
                <a:gd name="T50" fmla="*/ 111 w 261"/>
                <a:gd name="T51" fmla="*/ 139 h 148"/>
                <a:gd name="T52" fmla="*/ 126 w 261"/>
                <a:gd name="T53" fmla="*/ 139 h 148"/>
                <a:gd name="T54" fmla="*/ 158 w 261"/>
                <a:gd name="T55" fmla="*/ 139 h 148"/>
                <a:gd name="T56" fmla="*/ 195 w 261"/>
                <a:gd name="T57" fmla="*/ 135 h 148"/>
                <a:gd name="T58" fmla="*/ 198 w 261"/>
                <a:gd name="T59" fmla="*/ 123 h 148"/>
                <a:gd name="T60" fmla="*/ 209 w 261"/>
                <a:gd name="T61" fmla="*/ 105 h 148"/>
                <a:gd name="T62" fmla="*/ 216 w 261"/>
                <a:gd name="T63" fmla="*/ 91 h 148"/>
                <a:gd name="T64" fmla="*/ 241 w 261"/>
                <a:gd name="T65" fmla="*/ 80 h 148"/>
                <a:gd name="T66" fmla="*/ 260 w 261"/>
                <a:gd name="T67" fmla="*/ 70 h 148"/>
                <a:gd name="T68" fmla="*/ 259 w 261"/>
                <a:gd name="T69" fmla="*/ 5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48">
                  <a:moveTo>
                    <a:pt x="257" y="45"/>
                  </a:moveTo>
                  <a:cubicBezTo>
                    <a:pt x="256" y="43"/>
                    <a:pt x="255" y="41"/>
                    <a:pt x="254" y="38"/>
                  </a:cubicBezTo>
                  <a:cubicBezTo>
                    <a:pt x="254" y="33"/>
                    <a:pt x="257" y="29"/>
                    <a:pt x="259" y="27"/>
                  </a:cubicBezTo>
                  <a:cubicBezTo>
                    <a:pt x="259" y="27"/>
                    <a:pt x="259" y="26"/>
                    <a:pt x="260" y="26"/>
                  </a:cubicBezTo>
                  <a:cubicBezTo>
                    <a:pt x="256" y="25"/>
                    <a:pt x="251" y="26"/>
                    <a:pt x="246" y="27"/>
                  </a:cubicBezTo>
                  <a:cubicBezTo>
                    <a:pt x="239" y="28"/>
                    <a:pt x="230" y="30"/>
                    <a:pt x="223" y="25"/>
                  </a:cubicBezTo>
                  <a:cubicBezTo>
                    <a:pt x="221" y="24"/>
                    <a:pt x="220" y="22"/>
                    <a:pt x="219" y="21"/>
                  </a:cubicBezTo>
                  <a:cubicBezTo>
                    <a:pt x="219" y="21"/>
                    <a:pt x="218" y="20"/>
                    <a:pt x="218" y="20"/>
                  </a:cubicBezTo>
                  <a:cubicBezTo>
                    <a:pt x="217" y="19"/>
                    <a:pt x="215" y="19"/>
                    <a:pt x="214" y="19"/>
                  </a:cubicBezTo>
                  <a:cubicBezTo>
                    <a:pt x="212" y="19"/>
                    <a:pt x="209" y="19"/>
                    <a:pt x="207" y="17"/>
                  </a:cubicBezTo>
                  <a:cubicBezTo>
                    <a:pt x="203" y="13"/>
                    <a:pt x="203" y="7"/>
                    <a:pt x="203" y="0"/>
                  </a:cubicBezTo>
                  <a:cubicBezTo>
                    <a:pt x="202" y="1"/>
                    <a:pt x="201" y="3"/>
                    <a:pt x="199" y="4"/>
                  </a:cubicBezTo>
                  <a:cubicBezTo>
                    <a:pt x="198" y="5"/>
                    <a:pt x="196" y="6"/>
                    <a:pt x="194" y="7"/>
                  </a:cubicBezTo>
                  <a:cubicBezTo>
                    <a:pt x="192" y="8"/>
                    <a:pt x="190" y="9"/>
                    <a:pt x="189" y="10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19"/>
                    <a:pt x="188" y="22"/>
                    <a:pt x="187" y="25"/>
                  </a:cubicBezTo>
                  <a:cubicBezTo>
                    <a:pt x="185" y="29"/>
                    <a:pt x="183" y="31"/>
                    <a:pt x="181" y="33"/>
                  </a:cubicBezTo>
                  <a:cubicBezTo>
                    <a:pt x="179" y="35"/>
                    <a:pt x="178" y="36"/>
                    <a:pt x="177" y="38"/>
                  </a:cubicBezTo>
                  <a:cubicBezTo>
                    <a:pt x="175" y="41"/>
                    <a:pt x="175" y="46"/>
                    <a:pt x="175" y="51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6" y="67"/>
                    <a:pt x="171" y="70"/>
                    <a:pt x="163" y="71"/>
                  </a:cubicBezTo>
                  <a:cubicBezTo>
                    <a:pt x="160" y="71"/>
                    <a:pt x="158" y="71"/>
                    <a:pt x="155" y="72"/>
                  </a:cubicBezTo>
                  <a:cubicBezTo>
                    <a:pt x="150" y="74"/>
                    <a:pt x="145" y="77"/>
                    <a:pt x="140" y="80"/>
                  </a:cubicBezTo>
                  <a:cubicBezTo>
                    <a:pt x="132" y="85"/>
                    <a:pt x="123" y="91"/>
                    <a:pt x="112" y="90"/>
                  </a:cubicBezTo>
                  <a:cubicBezTo>
                    <a:pt x="108" y="90"/>
                    <a:pt x="106" y="88"/>
                    <a:pt x="103" y="87"/>
                  </a:cubicBezTo>
                  <a:cubicBezTo>
                    <a:pt x="101" y="86"/>
                    <a:pt x="98" y="85"/>
                    <a:pt x="96" y="85"/>
                  </a:cubicBezTo>
                  <a:cubicBezTo>
                    <a:pt x="93" y="86"/>
                    <a:pt x="91" y="87"/>
                    <a:pt x="88" y="88"/>
                  </a:cubicBezTo>
                  <a:cubicBezTo>
                    <a:pt x="85" y="88"/>
                    <a:pt x="83" y="89"/>
                    <a:pt x="80" y="90"/>
                  </a:cubicBezTo>
                  <a:cubicBezTo>
                    <a:pt x="77" y="91"/>
                    <a:pt x="74" y="91"/>
                    <a:pt x="70" y="91"/>
                  </a:cubicBezTo>
                  <a:cubicBezTo>
                    <a:pt x="65" y="92"/>
                    <a:pt x="61" y="92"/>
                    <a:pt x="57" y="94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49" y="99"/>
                    <a:pt x="45" y="101"/>
                    <a:pt x="38" y="103"/>
                  </a:cubicBezTo>
                  <a:cubicBezTo>
                    <a:pt x="33" y="104"/>
                    <a:pt x="29" y="105"/>
                    <a:pt x="25" y="105"/>
                  </a:cubicBezTo>
                  <a:cubicBezTo>
                    <a:pt x="15" y="106"/>
                    <a:pt x="7" y="108"/>
                    <a:pt x="0" y="113"/>
                  </a:cubicBezTo>
                  <a:cubicBezTo>
                    <a:pt x="1" y="113"/>
                    <a:pt x="1" y="113"/>
                    <a:pt x="1" y="114"/>
                  </a:cubicBezTo>
                  <a:cubicBezTo>
                    <a:pt x="3" y="115"/>
                    <a:pt x="4" y="116"/>
                    <a:pt x="6" y="116"/>
                  </a:cubicBezTo>
                  <a:cubicBezTo>
                    <a:pt x="8" y="117"/>
                    <a:pt x="13" y="116"/>
                    <a:pt x="17" y="116"/>
                  </a:cubicBezTo>
                  <a:cubicBezTo>
                    <a:pt x="26" y="114"/>
                    <a:pt x="40" y="113"/>
                    <a:pt x="42" y="125"/>
                  </a:cubicBezTo>
                  <a:cubicBezTo>
                    <a:pt x="43" y="136"/>
                    <a:pt x="32" y="139"/>
                    <a:pt x="24" y="141"/>
                  </a:cubicBezTo>
                  <a:cubicBezTo>
                    <a:pt x="26" y="141"/>
                    <a:pt x="28" y="141"/>
                    <a:pt x="30" y="141"/>
                  </a:cubicBezTo>
                  <a:cubicBezTo>
                    <a:pt x="34" y="141"/>
                    <a:pt x="39" y="140"/>
                    <a:pt x="42" y="140"/>
                  </a:cubicBezTo>
                  <a:cubicBezTo>
                    <a:pt x="44" y="140"/>
                    <a:pt x="45" y="140"/>
                    <a:pt x="46" y="141"/>
                  </a:cubicBezTo>
                  <a:cubicBezTo>
                    <a:pt x="47" y="142"/>
                    <a:pt x="47" y="144"/>
                    <a:pt x="47" y="145"/>
                  </a:cubicBezTo>
                  <a:cubicBezTo>
                    <a:pt x="47" y="146"/>
                    <a:pt x="46" y="147"/>
                    <a:pt x="46" y="148"/>
                  </a:cubicBezTo>
                  <a:cubicBezTo>
                    <a:pt x="47" y="147"/>
                    <a:pt x="49" y="146"/>
                    <a:pt x="50" y="145"/>
                  </a:cubicBezTo>
                  <a:cubicBezTo>
                    <a:pt x="55" y="141"/>
                    <a:pt x="62" y="136"/>
                    <a:pt x="71" y="136"/>
                  </a:cubicBezTo>
                  <a:cubicBezTo>
                    <a:pt x="73" y="136"/>
                    <a:pt x="75" y="138"/>
                    <a:pt x="75" y="140"/>
                  </a:cubicBezTo>
                  <a:cubicBezTo>
                    <a:pt x="76" y="142"/>
                    <a:pt x="75" y="145"/>
                    <a:pt x="73" y="147"/>
                  </a:cubicBezTo>
                  <a:cubicBezTo>
                    <a:pt x="78" y="146"/>
                    <a:pt x="84" y="146"/>
                    <a:pt x="89" y="144"/>
                  </a:cubicBezTo>
                  <a:cubicBezTo>
                    <a:pt x="90" y="144"/>
                    <a:pt x="92" y="143"/>
                    <a:pt x="94" y="141"/>
                  </a:cubicBezTo>
                  <a:cubicBezTo>
                    <a:pt x="96" y="140"/>
                    <a:pt x="98" y="138"/>
                    <a:pt x="102" y="137"/>
                  </a:cubicBezTo>
                  <a:cubicBezTo>
                    <a:pt x="105" y="136"/>
                    <a:pt x="108" y="137"/>
                    <a:pt x="111" y="139"/>
                  </a:cubicBezTo>
                  <a:cubicBezTo>
                    <a:pt x="112" y="139"/>
                    <a:pt x="114" y="140"/>
                    <a:pt x="115" y="140"/>
                  </a:cubicBezTo>
                  <a:cubicBezTo>
                    <a:pt x="119" y="140"/>
                    <a:pt x="122" y="140"/>
                    <a:pt x="126" y="139"/>
                  </a:cubicBezTo>
                  <a:cubicBezTo>
                    <a:pt x="127" y="139"/>
                    <a:pt x="128" y="139"/>
                    <a:pt x="129" y="139"/>
                  </a:cubicBezTo>
                  <a:cubicBezTo>
                    <a:pt x="139" y="138"/>
                    <a:pt x="149" y="139"/>
                    <a:pt x="15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1" y="140"/>
                    <a:pt x="188" y="141"/>
                    <a:pt x="195" y="135"/>
                  </a:cubicBezTo>
                  <a:cubicBezTo>
                    <a:pt x="198" y="133"/>
                    <a:pt x="198" y="132"/>
                    <a:pt x="198" y="129"/>
                  </a:cubicBezTo>
                  <a:cubicBezTo>
                    <a:pt x="198" y="127"/>
                    <a:pt x="198" y="125"/>
                    <a:pt x="198" y="123"/>
                  </a:cubicBezTo>
                  <a:cubicBezTo>
                    <a:pt x="199" y="116"/>
                    <a:pt x="203" y="111"/>
                    <a:pt x="207" y="107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3"/>
                    <a:pt x="211" y="101"/>
                    <a:pt x="212" y="98"/>
                  </a:cubicBezTo>
                  <a:cubicBezTo>
                    <a:pt x="213" y="96"/>
                    <a:pt x="215" y="93"/>
                    <a:pt x="216" y="91"/>
                  </a:cubicBezTo>
                  <a:cubicBezTo>
                    <a:pt x="222" y="86"/>
                    <a:pt x="227" y="88"/>
                    <a:pt x="230" y="87"/>
                  </a:cubicBezTo>
                  <a:cubicBezTo>
                    <a:pt x="234" y="86"/>
                    <a:pt x="238" y="83"/>
                    <a:pt x="241" y="80"/>
                  </a:cubicBezTo>
                  <a:cubicBezTo>
                    <a:pt x="245" y="77"/>
                    <a:pt x="249" y="73"/>
                    <a:pt x="254" y="72"/>
                  </a:cubicBezTo>
                  <a:cubicBezTo>
                    <a:pt x="256" y="71"/>
                    <a:pt x="258" y="70"/>
                    <a:pt x="260" y="70"/>
                  </a:cubicBezTo>
                  <a:cubicBezTo>
                    <a:pt x="260" y="70"/>
                    <a:pt x="260" y="70"/>
                    <a:pt x="261" y="68"/>
                  </a:cubicBezTo>
                  <a:cubicBezTo>
                    <a:pt x="261" y="65"/>
                    <a:pt x="260" y="54"/>
                    <a:pt x="259" y="50"/>
                  </a:cubicBezTo>
                  <a:cubicBezTo>
                    <a:pt x="259" y="48"/>
                    <a:pt x="258" y="46"/>
                    <a:pt x="25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799E013D-833C-DF45-8CB8-EC58517B8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34"/>
              <a:ext cx="1145" cy="706"/>
            </a:xfrm>
            <a:custGeom>
              <a:avLst/>
              <a:gdLst>
                <a:gd name="T0" fmla="*/ 566 w 609"/>
                <a:gd name="T1" fmla="*/ 244 h 376"/>
                <a:gd name="T2" fmla="*/ 569 w 609"/>
                <a:gd name="T3" fmla="*/ 223 h 376"/>
                <a:gd name="T4" fmla="*/ 581 w 609"/>
                <a:gd name="T5" fmla="*/ 215 h 376"/>
                <a:gd name="T6" fmla="*/ 608 w 609"/>
                <a:gd name="T7" fmla="*/ 201 h 376"/>
                <a:gd name="T8" fmla="*/ 571 w 609"/>
                <a:gd name="T9" fmla="*/ 195 h 376"/>
                <a:gd name="T10" fmla="*/ 564 w 609"/>
                <a:gd name="T11" fmla="*/ 194 h 376"/>
                <a:gd name="T12" fmla="*/ 559 w 609"/>
                <a:gd name="T13" fmla="*/ 192 h 376"/>
                <a:gd name="T14" fmla="*/ 527 w 609"/>
                <a:gd name="T15" fmla="*/ 205 h 376"/>
                <a:gd name="T16" fmla="*/ 507 w 609"/>
                <a:gd name="T17" fmla="*/ 209 h 376"/>
                <a:gd name="T18" fmla="*/ 501 w 609"/>
                <a:gd name="T19" fmla="*/ 219 h 376"/>
                <a:gd name="T20" fmla="*/ 481 w 609"/>
                <a:gd name="T21" fmla="*/ 223 h 376"/>
                <a:gd name="T22" fmla="*/ 449 w 609"/>
                <a:gd name="T23" fmla="*/ 212 h 376"/>
                <a:gd name="T24" fmla="*/ 451 w 609"/>
                <a:gd name="T25" fmla="*/ 200 h 376"/>
                <a:gd name="T26" fmla="*/ 435 w 609"/>
                <a:gd name="T27" fmla="*/ 190 h 376"/>
                <a:gd name="T28" fmla="*/ 434 w 609"/>
                <a:gd name="T29" fmla="*/ 164 h 376"/>
                <a:gd name="T30" fmla="*/ 440 w 609"/>
                <a:gd name="T31" fmla="*/ 129 h 376"/>
                <a:gd name="T32" fmla="*/ 440 w 609"/>
                <a:gd name="T33" fmla="*/ 120 h 376"/>
                <a:gd name="T34" fmla="*/ 402 w 609"/>
                <a:gd name="T35" fmla="*/ 91 h 376"/>
                <a:gd name="T36" fmla="*/ 397 w 609"/>
                <a:gd name="T37" fmla="*/ 82 h 376"/>
                <a:gd name="T38" fmla="*/ 398 w 609"/>
                <a:gd name="T39" fmla="*/ 68 h 376"/>
                <a:gd name="T40" fmla="*/ 394 w 609"/>
                <a:gd name="T41" fmla="*/ 55 h 376"/>
                <a:gd name="T42" fmla="*/ 390 w 609"/>
                <a:gd name="T43" fmla="*/ 30 h 376"/>
                <a:gd name="T44" fmla="*/ 364 w 609"/>
                <a:gd name="T45" fmla="*/ 18 h 376"/>
                <a:gd name="T46" fmla="*/ 349 w 609"/>
                <a:gd name="T47" fmla="*/ 23 h 376"/>
                <a:gd name="T48" fmla="*/ 328 w 609"/>
                <a:gd name="T49" fmla="*/ 25 h 376"/>
                <a:gd name="T50" fmla="*/ 291 w 609"/>
                <a:gd name="T51" fmla="*/ 26 h 376"/>
                <a:gd name="T52" fmla="*/ 271 w 609"/>
                <a:gd name="T53" fmla="*/ 37 h 376"/>
                <a:gd name="T54" fmla="*/ 264 w 609"/>
                <a:gd name="T55" fmla="*/ 36 h 376"/>
                <a:gd name="T56" fmla="*/ 250 w 609"/>
                <a:gd name="T57" fmla="*/ 11 h 376"/>
                <a:gd name="T58" fmla="*/ 192 w 609"/>
                <a:gd name="T59" fmla="*/ 6 h 376"/>
                <a:gd name="T60" fmla="*/ 170 w 609"/>
                <a:gd name="T61" fmla="*/ 1 h 376"/>
                <a:gd name="T62" fmla="*/ 160 w 609"/>
                <a:gd name="T63" fmla="*/ 4 h 376"/>
                <a:gd name="T64" fmla="*/ 140 w 609"/>
                <a:gd name="T65" fmla="*/ 16 h 376"/>
                <a:gd name="T66" fmla="*/ 140 w 609"/>
                <a:gd name="T67" fmla="*/ 28 h 376"/>
                <a:gd name="T68" fmla="*/ 118 w 609"/>
                <a:gd name="T69" fmla="*/ 40 h 376"/>
                <a:gd name="T70" fmla="*/ 98 w 609"/>
                <a:gd name="T71" fmla="*/ 61 h 376"/>
                <a:gd name="T72" fmla="*/ 89 w 609"/>
                <a:gd name="T73" fmla="*/ 77 h 376"/>
                <a:gd name="T74" fmla="*/ 72 w 609"/>
                <a:gd name="T75" fmla="*/ 102 h 376"/>
                <a:gd name="T76" fmla="*/ 63 w 609"/>
                <a:gd name="T77" fmla="*/ 125 h 376"/>
                <a:gd name="T78" fmla="*/ 56 w 609"/>
                <a:gd name="T79" fmla="*/ 144 h 376"/>
                <a:gd name="T80" fmla="*/ 44 w 609"/>
                <a:gd name="T81" fmla="*/ 158 h 376"/>
                <a:gd name="T82" fmla="*/ 0 w 609"/>
                <a:gd name="T83" fmla="*/ 190 h 376"/>
                <a:gd name="T84" fmla="*/ 43 w 609"/>
                <a:gd name="T85" fmla="*/ 192 h 376"/>
                <a:gd name="T86" fmla="*/ 129 w 609"/>
                <a:gd name="T87" fmla="*/ 207 h 376"/>
                <a:gd name="T88" fmla="*/ 180 w 609"/>
                <a:gd name="T89" fmla="*/ 212 h 376"/>
                <a:gd name="T90" fmla="*/ 229 w 609"/>
                <a:gd name="T91" fmla="*/ 245 h 376"/>
                <a:gd name="T92" fmla="*/ 242 w 609"/>
                <a:gd name="T93" fmla="*/ 301 h 376"/>
                <a:gd name="T94" fmla="*/ 257 w 609"/>
                <a:gd name="T95" fmla="*/ 331 h 376"/>
                <a:gd name="T96" fmla="*/ 282 w 609"/>
                <a:gd name="T97" fmla="*/ 340 h 376"/>
                <a:gd name="T98" fmla="*/ 316 w 609"/>
                <a:gd name="T99" fmla="*/ 348 h 376"/>
                <a:gd name="T100" fmla="*/ 314 w 609"/>
                <a:gd name="T101" fmla="*/ 365 h 376"/>
                <a:gd name="T102" fmla="*/ 336 w 609"/>
                <a:gd name="T103" fmla="*/ 375 h 376"/>
                <a:gd name="T104" fmla="*/ 344 w 609"/>
                <a:gd name="T105" fmla="*/ 376 h 376"/>
                <a:gd name="T106" fmla="*/ 347 w 609"/>
                <a:gd name="T107" fmla="*/ 365 h 376"/>
                <a:gd name="T108" fmla="*/ 375 w 609"/>
                <a:gd name="T109" fmla="*/ 346 h 376"/>
                <a:gd name="T110" fmla="*/ 389 w 609"/>
                <a:gd name="T111" fmla="*/ 331 h 376"/>
                <a:gd name="T112" fmla="*/ 415 w 609"/>
                <a:gd name="T113" fmla="*/ 315 h 376"/>
                <a:gd name="T114" fmla="*/ 441 w 609"/>
                <a:gd name="T115" fmla="*/ 295 h 376"/>
                <a:gd name="T116" fmla="*/ 473 w 609"/>
                <a:gd name="T117" fmla="*/ 283 h 376"/>
                <a:gd name="T118" fmla="*/ 509 w 609"/>
                <a:gd name="T119" fmla="*/ 275 h 376"/>
                <a:gd name="T120" fmla="*/ 535 w 609"/>
                <a:gd name="T121" fmla="*/ 283 h 376"/>
                <a:gd name="T122" fmla="*/ 529 w 609"/>
                <a:gd name="T123" fmla="*/ 277 h 376"/>
                <a:gd name="T124" fmla="*/ 588 w 609"/>
                <a:gd name="T125" fmla="*/ 2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9" h="376">
                  <a:moveTo>
                    <a:pt x="574" y="244"/>
                  </a:moveTo>
                  <a:cubicBezTo>
                    <a:pt x="572" y="244"/>
                    <a:pt x="570" y="245"/>
                    <a:pt x="570" y="245"/>
                  </a:cubicBezTo>
                  <a:cubicBezTo>
                    <a:pt x="568" y="245"/>
                    <a:pt x="567" y="245"/>
                    <a:pt x="566" y="244"/>
                  </a:cubicBezTo>
                  <a:cubicBezTo>
                    <a:pt x="565" y="243"/>
                    <a:pt x="565" y="242"/>
                    <a:pt x="565" y="241"/>
                  </a:cubicBezTo>
                  <a:cubicBezTo>
                    <a:pt x="565" y="239"/>
                    <a:pt x="565" y="238"/>
                    <a:pt x="564" y="237"/>
                  </a:cubicBezTo>
                  <a:cubicBezTo>
                    <a:pt x="564" y="232"/>
                    <a:pt x="564" y="227"/>
                    <a:pt x="569" y="223"/>
                  </a:cubicBezTo>
                  <a:cubicBezTo>
                    <a:pt x="569" y="221"/>
                    <a:pt x="572" y="220"/>
                    <a:pt x="575" y="219"/>
                  </a:cubicBezTo>
                  <a:cubicBezTo>
                    <a:pt x="576" y="218"/>
                    <a:pt x="578" y="218"/>
                    <a:pt x="578" y="217"/>
                  </a:cubicBezTo>
                  <a:cubicBezTo>
                    <a:pt x="579" y="217"/>
                    <a:pt x="580" y="216"/>
                    <a:pt x="581" y="215"/>
                  </a:cubicBezTo>
                  <a:cubicBezTo>
                    <a:pt x="583" y="213"/>
                    <a:pt x="586" y="212"/>
                    <a:pt x="589" y="210"/>
                  </a:cubicBezTo>
                  <a:cubicBezTo>
                    <a:pt x="591" y="210"/>
                    <a:pt x="593" y="209"/>
                    <a:pt x="596" y="208"/>
                  </a:cubicBezTo>
                  <a:cubicBezTo>
                    <a:pt x="605" y="206"/>
                    <a:pt x="609" y="204"/>
                    <a:pt x="608" y="201"/>
                  </a:cubicBezTo>
                  <a:cubicBezTo>
                    <a:pt x="608" y="197"/>
                    <a:pt x="601" y="198"/>
                    <a:pt x="593" y="199"/>
                  </a:cubicBezTo>
                  <a:cubicBezTo>
                    <a:pt x="587" y="200"/>
                    <a:pt x="582" y="200"/>
                    <a:pt x="578" y="199"/>
                  </a:cubicBezTo>
                  <a:cubicBezTo>
                    <a:pt x="576" y="199"/>
                    <a:pt x="573" y="197"/>
                    <a:pt x="571" y="195"/>
                  </a:cubicBezTo>
                  <a:cubicBezTo>
                    <a:pt x="571" y="195"/>
                    <a:pt x="570" y="194"/>
                    <a:pt x="569" y="194"/>
                  </a:cubicBezTo>
                  <a:cubicBezTo>
                    <a:pt x="568" y="194"/>
                    <a:pt x="568" y="195"/>
                    <a:pt x="567" y="195"/>
                  </a:cubicBezTo>
                  <a:cubicBezTo>
                    <a:pt x="566" y="195"/>
                    <a:pt x="565" y="194"/>
                    <a:pt x="564" y="194"/>
                  </a:cubicBezTo>
                  <a:cubicBezTo>
                    <a:pt x="563" y="193"/>
                    <a:pt x="563" y="192"/>
                    <a:pt x="563" y="191"/>
                  </a:cubicBezTo>
                  <a:cubicBezTo>
                    <a:pt x="562" y="191"/>
                    <a:pt x="562" y="191"/>
                    <a:pt x="562" y="191"/>
                  </a:cubicBezTo>
                  <a:cubicBezTo>
                    <a:pt x="561" y="191"/>
                    <a:pt x="560" y="191"/>
                    <a:pt x="559" y="192"/>
                  </a:cubicBezTo>
                  <a:cubicBezTo>
                    <a:pt x="558" y="193"/>
                    <a:pt x="558" y="193"/>
                    <a:pt x="558" y="193"/>
                  </a:cubicBezTo>
                  <a:cubicBezTo>
                    <a:pt x="554" y="194"/>
                    <a:pt x="549" y="196"/>
                    <a:pt x="545" y="197"/>
                  </a:cubicBezTo>
                  <a:cubicBezTo>
                    <a:pt x="539" y="199"/>
                    <a:pt x="532" y="201"/>
                    <a:pt x="527" y="205"/>
                  </a:cubicBezTo>
                  <a:cubicBezTo>
                    <a:pt x="525" y="206"/>
                    <a:pt x="524" y="206"/>
                    <a:pt x="523" y="207"/>
                  </a:cubicBezTo>
                  <a:cubicBezTo>
                    <a:pt x="521" y="209"/>
                    <a:pt x="518" y="211"/>
                    <a:pt x="513" y="211"/>
                  </a:cubicBezTo>
                  <a:cubicBezTo>
                    <a:pt x="510" y="211"/>
                    <a:pt x="509" y="210"/>
                    <a:pt x="507" y="209"/>
                  </a:cubicBezTo>
                  <a:cubicBezTo>
                    <a:pt x="507" y="208"/>
                    <a:pt x="506" y="208"/>
                    <a:pt x="505" y="208"/>
                  </a:cubicBezTo>
                  <a:cubicBezTo>
                    <a:pt x="505" y="208"/>
                    <a:pt x="505" y="210"/>
                    <a:pt x="504" y="211"/>
                  </a:cubicBezTo>
                  <a:cubicBezTo>
                    <a:pt x="504" y="213"/>
                    <a:pt x="504" y="216"/>
                    <a:pt x="501" y="219"/>
                  </a:cubicBezTo>
                  <a:cubicBezTo>
                    <a:pt x="497" y="222"/>
                    <a:pt x="494" y="221"/>
                    <a:pt x="492" y="221"/>
                  </a:cubicBezTo>
                  <a:cubicBezTo>
                    <a:pt x="491" y="221"/>
                    <a:pt x="490" y="221"/>
                    <a:pt x="490" y="221"/>
                  </a:cubicBezTo>
                  <a:cubicBezTo>
                    <a:pt x="486" y="222"/>
                    <a:pt x="484" y="222"/>
                    <a:pt x="481" y="223"/>
                  </a:cubicBezTo>
                  <a:cubicBezTo>
                    <a:pt x="474" y="225"/>
                    <a:pt x="467" y="227"/>
                    <a:pt x="457" y="226"/>
                  </a:cubicBezTo>
                  <a:cubicBezTo>
                    <a:pt x="455" y="225"/>
                    <a:pt x="453" y="224"/>
                    <a:pt x="453" y="221"/>
                  </a:cubicBezTo>
                  <a:cubicBezTo>
                    <a:pt x="454" y="218"/>
                    <a:pt x="452" y="214"/>
                    <a:pt x="449" y="212"/>
                  </a:cubicBezTo>
                  <a:cubicBezTo>
                    <a:pt x="448" y="212"/>
                    <a:pt x="447" y="210"/>
                    <a:pt x="447" y="209"/>
                  </a:cubicBezTo>
                  <a:cubicBezTo>
                    <a:pt x="447" y="208"/>
                    <a:pt x="447" y="206"/>
                    <a:pt x="449" y="205"/>
                  </a:cubicBezTo>
                  <a:cubicBezTo>
                    <a:pt x="450" y="204"/>
                    <a:pt x="451" y="202"/>
                    <a:pt x="451" y="200"/>
                  </a:cubicBezTo>
                  <a:cubicBezTo>
                    <a:pt x="450" y="197"/>
                    <a:pt x="447" y="194"/>
                    <a:pt x="444" y="193"/>
                  </a:cubicBezTo>
                  <a:cubicBezTo>
                    <a:pt x="443" y="192"/>
                    <a:pt x="443" y="192"/>
                    <a:pt x="443" y="193"/>
                  </a:cubicBezTo>
                  <a:cubicBezTo>
                    <a:pt x="440" y="193"/>
                    <a:pt x="438" y="193"/>
                    <a:pt x="435" y="190"/>
                  </a:cubicBezTo>
                  <a:cubicBezTo>
                    <a:pt x="432" y="186"/>
                    <a:pt x="429" y="176"/>
                    <a:pt x="429" y="174"/>
                  </a:cubicBezTo>
                  <a:cubicBezTo>
                    <a:pt x="430" y="171"/>
                    <a:pt x="431" y="169"/>
                    <a:pt x="432" y="167"/>
                  </a:cubicBezTo>
                  <a:cubicBezTo>
                    <a:pt x="433" y="166"/>
                    <a:pt x="434" y="165"/>
                    <a:pt x="434" y="164"/>
                  </a:cubicBezTo>
                  <a:cubicBezTo>
                    <a:pt x="435" y="162"/>
                    <a:pt x="434" y="159"/>
                    <a:pt x="434" y="156"/>
                  </a:cubicBezTo>
                  <a:cubicBezTo>
                    <a:pt x="433" y="154"/>
                    <a:pt x="433" y="153"/>
                    <a:pt x="433" y="151"/>
                  </a:cubicBezTo>
                  <a:cubicBezTo>
                    <a:pt x="432" y="142"/>
                    <a:pt x="434" y="136"/>
                    <a:pt x="440" y="129"/>
                  </a:cubicBezTo>
                  <a:cubicBezTo>
                    <a:pt x="441" y="126"/>
                    <a:pt x="441" y="126"/>
                    <a:pt x="441" y="126"/>
                  </a:cubicBezTo>
                  <a:cubicBezTo>
                    <a:pt x="442" y="125"/>
                    <a:pt x="443" y="124"/>
                    <a:pt x="443" y="123"/>
                  </a:cubicBezTo>
                  <a:cubicBezTo>
                    <a:pt x="443" y="123"/>
                    <a:pt x="443" y="122"/>
                    <a:pt x="440" y="120"/>
                  </a:cubicBezTo>
                  <a:cubicBezTo>
                    <a:pt x="437" y="118"/>
                    <a:pt x="433" y="116"/>
                    <a:pt x="429" y="115"/>
                  </a:cubicBezTo>
                  <a:cubicBezTo>
                    <a:pt x="425" y="114"/>
                    <a:pt x="420" y="112"/>
                    <a:pt x="416" y="110"/>
                  </a:cubicBezTo>
                  <a:cubicBezTo>
                    <a:pt x="411" y="106"/>
                    <a:pt x="404" y="102"/>
                    <a:pt x="402" y="91"/>
                  </a:cubicBezTo>
                  <a:cubicBezTo>
                    <a:pt x="401" y="89"/>
                    <a:pt x="401" y="87"/>
                    <a:pt x="401" y="85"/>
                  </a:cubicBezTo>
                  <a:cubicBezTo>
                    <a:pt x="401" y="84"/>
                    <a:pt x="401" y="83"/>
                    <a:pt x="401" y="82"/>
                  </a:cubicBezTo>
                  <a:cubicBezTo>
                    <a:pt x="400" y="82"/>
                    <a:pt x="398" y="83"/>
                    <a:pt x="397" y="82"/>
                  </a:cubicBezTo>
                  <a:cubicBezTo>
                    <a:pt x="396" y="82"/>
                    <a:pt x="396" y="82"/>
                    <a:pt x="396" y="82"/>
                  </a:cubicBezTo>
                  <a:cubicBezTo>
                    <a:pt x="394" y="82"/>
                    <a:pt x="392" y="80"/>
                    <a:pt x="393" y="77"/>
                  </a:cubicBezTo>
                  <a:cubicBezTo>
                    <a:pt x="394" y="74"/>
                    <a:pt x="396" y="71"/>
                    <a:pt x="398" y="68"/>
                  </a:cubicBezTo>
                  <a:cubicBezTo>
                    <a:pt x="399" y="66"/>
                    <a:pt x="401" y="64"/>
                    <a:pt x="402" y="62"/>
                  </a:cubicBezTo>
                  <a:cubicBezTo>
                    <a:pt x="402" y="61"/>
                    <a:pt x="402" y="60"/>
                    <a:pt x="402" y="59"/>
                  </a:cubicBezTo>
                  <a:cubicBezTo>
                    <a:pt x="400" y="59"/>
                    <a:pt x="396" y="58"/>
                    <a:pt x="394" y="55"/>
                  </a:cubicBezTo>
                  <a:cubicBezTo>
                    <a:pt x="392" y="53"/>
                    <a:pt x="392" y="49"/>
                    <a:pt x="392" y="40"/>
                  </a:cubicBezTo>
                  <a:cubicBezTo>
                    <a:pt x="391" y="39"/>
                    <a:pt x="391" y="38"/>
                    <a:pt x="391" y="37"/>
                  </a:cubicBezTo>
                  <a:cubicBezTo>
                    <a:pt x="391" y="34"/>
                    <a:pt x="391" y="32"/>
                    <a:pt x="390" y="30"/>
                  </a:cubicBezTo>
                  <a:cubicBezTo>
                    <a:pt x="389" y="27"/>
                    <a:pt x="385" y="25"/>
                    <a:pt x="382" y="22"/>
                  </a:cubicBezTo>
                  <a:cubicBezTo>
                    <a:pt x="380" y="20"/>
                    <a:pt x="378" y="19"/>
                    <a:pt x="376" y="17"/>
                  </a:cubicBezTo>
                  <a:cubicBezTo>
                    <a:pt x="373" y="19"/>
                    <a:pt x="368" y="18"/>
                    <a:pt x="364" y="18"/>
                  </a:cubicBezTo>
                  <a:cubicBezTo>
                    <a:pt x="362" y="18"/>
                    <a:pt x="358" y="17"/>
                    <a:pt x="358" y="18"/>
                  </a:cubicBezTo>
                  <a:cubicBezTo>
                    <a:pt x="357" y="18"/>
                    <a:pt x="357" y="18"/>
                    <a:pt x="356" y="19"/>
                  </a:cubicBezTo>
                  <a:cubicBezTo>
                    <a:pt x="355" y="20"/>
                    <a:pt x="353" y="22"/>
                    <a:pt x="349" y="23"/>
                  </a:cubicBezTo>
                  <a:cubicBezTo>
                    <a:pt x="347" y="24"/>
                    <a:pt x="344" y="24"/>
                    <a:pt x="342" y="23"/>
                  </a:cubicBezTo>
                  <a:cubicBezTo>
                    <a:pt x="341" y="23"/>
                    <a:pt x="340" y="23"/>
                    <a:pt x="339" y="23"/>
                  </a:cubicBezTo>
                  <a:cubicBezTo>
                    <a:pt x="335" y="23"/>
                    <a:pt x="332" y="24"/>
                    <a:pt x="328" y="25"/>
                  </a:cubicBezTo>
                  <a:cubicBezTo>
                    <a:pt x="324" y="26"/>
                    <a:pt x="321" y="26"/>
                    <a:pt x="317" y="27"/>
                  </a:cubicBezTo>
                  <a:cubicBezTo>
                    <a:pt x="313" y="27"/>
                    <a:pt x="308" y="27"/>
                    <a:pt x="303" y="27"/>
                  </a:cubicBezTo>
                  <a:cubicBezTo>
                    <a:pt x="299" y="26"/>
                    <a:pt x="295" y="26"/>
                    <a:pt x="291" y="26"/>
                  </a:cubicBezTo>
                  <a:cubicBezTo>
                    <a:pt x="291" y="41"/>
                    <a:pt x="288" y="45"/>
                    <a:pt x="285" y="47"/>
                  </a:cubicBezTo>
                  <a:cubicBezTo>
                    <a:pt x="284" y="48"/>
                    <a:pt x="281" y="48"/>
                    <a:pt x="279" y="48"/>
                  </a:cubicBezTo>
                  <a:cubicBezTo>
                    <a:pt x="275" y="47"/>
                    <a:pt x="273" y="42"/>
                    <a:pt x="271" y="37"/>
                  </a:cubicBezTo>
                  <a:cubicBezTo>
                    <a:pt x="271" y="36"/>
                    <a:pt x="271" y="35"/>
                    <a:pt x="270" y="34"/>
                  </a:cubicBezTo>
                  <a:cubicBezTo>
                    <a:pt x="269" y="35"/>
                    <a:pt x="266" y="36"/>
                    <a:pt x="264" y="36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59" y="36"/>
                    <a:pt x="256" y="33"/>
                    <a:pt x="254" y="29"/>
                  </a:cubicBezTo>
                  <a:cubicBezTo>
                    <a:pt x="252" y="25"/>
                    <a:pt x="252" y="21"/>
                    <a:pt x="252" y="18"/>
                  </a:cubicBezTo>
                  <a:cubicBezTo>
                    <a:pt x="253" y="15"/>
                    <a:pt x="253" y="13"/>
                    <a:pt x="250" y="11"/>
                  </a:cubicBezTo>
                  <a:cubicBezTo>
                    <a:pt x="242" y="2"/>
                    <a:pt x="220" y="4"/>
                    <a:pt x="205" y="5"/>
                  </a:cubicBezTo>
                  <a:cubicBezTo>
                    <a:pt x="202" y="5"/>
                    <a:pt x="199" y="6"/>
                    <a:pt x="197" y="6"/>
                  </a:cubicBezTo>
                  <a:cubicBezTo>
                    <a:pt x="195" y="6"/>
                    <a:pt x="193" y="6"/>
                    <a:pt x="192" y="6"/>
                  </a:cubicBezTo>
                  <a:cubicBezTo>
                    <a:pt x="188" y="6"/>
                    <a:pt x="184" y="6"/>
                    <a:pt x="179" y="6"/>
                  </a:cubicBezTo>
                  <a:cubicBezTo>
                    <a:pt x="177" y="5"/>
                    <a:pt x="175" y="4"/>
                    <a:pt x="173" y="3"/>
                  </a:cubicBezTo>
                  <a:cubicBezTo>
                    <a:pt x="172" y="2"/>
                    <a:pt x="171" y="1"/>
                    <a:pt x="170" y="1"/>
                  </a:cubicBezTo>
                  <a:cubicBezTo>
                    <a:pt x="169" y="1"/>
                    <a:pt x="168" y="0"/>
                    <a:pt x="167" y="0"/>
                  </a:cubicBezTo>
                  <a:cubicBezTo>
                    <a:pt x="167" y="0"/>
                    <a:pt x="166" y="0"/>
                    <a:pt x="165" y="1"/>
                  </a:cubicBezTo>
                  <a:cubicBezTo>
                    <a:pt x="163" y="1"/>
                    <a:pt x="161" y="2"/>
                    <a:pt x="160" y="4"/>
                  </a:cubicBezTo>
                  <a:cubicBezTo>
                    <a:pt x="157" y="5"/>
                    <a:pt x="155" y="7"/>
                    <a:pt x="153" y="8"/>
                  </a:cubicBezTo>
                  <a:cubicBezTo>
                    <a:pt x="151" y="8"/>
                    <a:pt x="149" y="9"/>
                    <a:pt x="147" y="10"/>
                  </a:cubicBezTo>
                  <a:cubicBezTo>
                    <a:pt x="142" y="11"/>
                    <a:pt x="140" y="12"/>
                    <a:pt x="140" y="16"/>
                  </a:cubicBezTo>
                  <a:cubicBezTo>
                    <a:pt x="139" y="19"/>
                    <a:pt x="140" y="21"/>
                    <a:pt x="140" y="2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6"/>
                    <a:pt x="141" y="27"/>
                    <a:pt x="140" y="28"/>
                  </a:cubicBezTo>
                  <a:cubicBezTo>
                    <a:pt x="139" y="29"/>
                    <a:pt x="139" y="29"/>
                    <a:pt x="138" y="30"/>
                  </a:cubicBezTo>
                  <a:cubicBezTo>
                    <a:pt x="136" y="32"/>
                    <a:pt x="131" y="34"/>
                    <a:pt x="125" y="36"/>
                  </a:cubicBezTo>
                  <a:cubicBezTo>
                    <a:pt x="122" y="38"/>
                    <a:pt x="119" y="39"/>
                    <a:pt x="118" y="40"/>
                  </a:cubicBezTo>
                  <a:cubicBezTo>
                    <a:pt x="115" y="42"/>
                    <a:pt x="113" y="44"/>
                    <a:pt x="111" y="47"/>
                  </a:cubicBezTo>
                  <a:cubicBezTo>
                    <a:pt x="110" y="49"/>
                    <a:pt x="108" y="52"/>
                    <a:pt x="106" y="54"/>
                  </a:cubicBezTo>
                  <a:cubicBezTo>
                    <a:pt x="104" y="57"/>
                    <a:pt x="101" y="59"/>
                    <a:pt x="98" y="61"/>
                  </a:cubicBezTo>
                  <a:cubicBezTo>
                    <a:pt x="95" y="62"/>
                    <a:pt x="93" y="63"/>
                    <a:pt x="92" y="65"/>
                  </a:cubicBezTo>
                  <a:cubicBezTo>
                    <a:pt x="91" y="67"/>
                    <a:pt x="91" y="69"/>
                    <a:pt x="90" y="71"/>
                  </a:cubicBezTo>
                  <a:cubicBezTo>
                    <a:pt x="90" y="73"/>
                    <a:pt x="89" y="75"/>
                    <a:pt x="89" y="77"/>
                  </a:cubicBezTo>
                  <a:cubicBezTo>
                    <a:pt x="86" y="84"/>
                    <a:pt x="81" y="86"/>
                    <a:pt x="77" y="88"/>
                  </a:cubicBezTo>
                  <a:cubicBezTo>
                    <a:pt x="74" y="89"/>
                    <a:pt x="73" y="90"/>
                    <a:pt x="72" y="92"/>
                  </a:cubicBezTo>
                  <a:cubicBezTo>
                    <a:pt x="70" y="94"/>
                    <a:pt x="71" y="98"/>
                    <a:pt x="72" y="102"/>
                  </a:cubicBezTo>
                  <a:cubicBezTo>
                    <a:pt x="73" y="108"/>
                    <a:pt x="74" y="115"/>
                    <a:pt x="70" y="120"/>
                  </a:cubicBezTo>
                  <a:cubicBezTo>
                    <a:pt x="67" y="123"/>
                    <a:pt x="65" y="123"/>
                    <a:pt x="64" y="124"/>
                  </a:cubicBezTo>
                  <a:cubicBezTo>
                    <a:pt x="63" y="124"/>
                    <a:pt x="63" y="124"/>
                    <a:pt x="63" y="125"/>
                  </a:cubicBezTo>
                  <a:cubicBezTo>
                    <a:pt x="63" y="126"/>
                    <a:pt x="63" y="126"/>
                    <a:pt x="63" y="127"/>
                  </a:cubicBezTo>
                  <a:cubicBezTo>
                    <a:pt x="64" y="129"/>
                    <a:pt x="66" y="132"/>
                    <a:pt x="63" y="137"/>
                  </a:cubicBezTo>
                  <a:cubicBezTo>
                    <a:pt x="62" y="140"/>
                    <a:pt x="59" y="142"/>
                    <a:pt x="56" y="144"/>
                  </a:cubicBezTo>
                  <a:cubicBezTo>
                    <a:pt x="54" y="145"/>
                    <a:pt x="53" y="146"/>
                    <a:pt x="52" y="147"/>
                  </a:cubicBezTo>
                  <a:cubicBezTo>
                    <a:pt x="51" y="148"/>
                    <a:pt x="50" y="149"/>
                    <a:pt x="49" y="151"/>
                  </a:cubicBezTo>
                  <a:cubicBezTo>
                    <a:pt x="48" y="153"/>
                    <a:pt x="46" y="156"/>
                    <a:pt x="44" y="158"/>
                  </a:cubicBezTo>
                  <a:cubicBezTo>
                    <a:pt x="39" y="163"/>
                    <a:pt x="32" y="167"/>
                    <a:pt x="26" y="171"/>
                  </a:cubicBezTo>
                  <a:cubicBezTo>
                    <a:pt x="21" y="174"/>
                    <a:pt x="16" y="177"/>
                    <a:pt x="12" y="180"/>
                  </a:cubicBezTo>
                  <a:cubicBezTo>
                    <a:pt x="8" y="183"/>
                    <a:pt x="4" y="187"/>
                    <a:pt x="0" y="190"/>
                  </a:cubicBezTo>
                  <a:cubicBezTo>
                    <a:pt x="4" y="190"/>
                    <a:pt x="7" y="191"/>
                    <a:pt x="10" y="192"/>
                  </a:cubicBezTo>
                  <a:cubicBezTo>
                    <a:pt x="16" y="193"/>
                    <a:pt x="23" y="194"/>
                    <a:pt x="28" y="193"/>
                  </a:cubicBezTo>
                  <a:cubicBezTo>
                    <a:pt x="33" y="193"/>
                    <a:pt x="38" y="193"/>
                    <a:pt x="43" y="192"/>
                  </a:cubicBezTo>
                  <a:cubicBezTo>
                    <a:pt x="57" y="191"/>
                    <a:pt x="71" y="190"/>
                    <a:pt x="87" y="194"/>
                  </a:cubicBezTo>
                  <a:cubicBezTo>
                    <a:pt x="94" y="196"/>
                    <a:pt x="94" y="196"/>
                    <a:pt x="94" y="196"/>
                  </a:cubicBezTo>
                  <a:cubicBezTo>
                    <a:pt x="106" y="199"/>
                    <a:pt x="118" y="202"/>
                    <a:pt x="129" y="207"/>
                  </a:cubicBezTo>
                  <a:cubicBezTo>
                    <a:pt x="143" y="213"/>
                    <a:pt x="154" y="213"/>
                    <a:pt x="170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76" y="212"/>
                    <a:pt x="178" y="212"/>
                    <a:pt x="180" y="212"/>
                  </a:cubicBezTo>
                  <a:cubicBezTo>
                    <a:pt x="190" y="212"/>
                    <a:pt x="201" y="212"/>
                    <a:pt x="211" y="218"/>
                  </a:cubicBezTo>
                  <a:cubicBezTo>
                    <a:pt x="218" y="223"/>
                    <a:pt x="221" y="230"/>
                    <a:pt x="224" y="236"/>
                  </a:cubicBezTo>
                  <a:cubicBezTo>
                    <a:pt x="226" y="239"/>
                    <a:pt x="227" y="242"/>
                    <a:pt x="229" y="245"/>
                  </a:cubicBezTo>
                  <a:cubicBezTo>
                    <a:pt x="235" y="255"/>
                    <a:pt x="239" y="261"/>
                    <a:pt x="240" y="273"/>
                  </a:cubicBezTo>
                  <a:cubicBezTo>
                    <a:pt x="240" y="277"/>
                    <a:pt x="240" y="280"/>
                    <a:pt x="240" y="283"/>
                  </a:cubicBezTo>
                  <a:cubicBezTo>
                    <a:pt x="240" y="290"/>
                    <a:pt x="239" y="296"/>
                    <a:pt x="242" y="301"/>
                  </a:cubicBezTo>
                  <a:cubicBezTo>
                    <a:pt x="243" y="303"/>
                    <a:pt x="245" y="305"/>
                    <a:pt x="247" y="308"/>
                  </a:cubicBezTo>
                  <a:cubicBezTo>
                    <a:pt x="251" y="312"/>
                    <a:pt x="254" y="316"/>
                    <a:pt x="256" y="323"/>
                  </a:cubicBezTo>
                  <a:cubicBezTo>
                    <a:pt x="257" y="326"/>
                    <a:pt x="257" y="329"/>
                    <a:pt x="257" y="331"/>
                  </a:cubicBezTo>
                  <a:cubicBezTo>
                    <a:pt x="256" y="336"/>
                    <a:pt x="257" y="338"/>
                    <a:pt x="259" y="340"/>
                  </a:cubicBezTo>
                  <a:cubicBezTo>
                    <a:pt x="262" y="341"/>
                    <a:pt x="268" y="340"/>
                    <a:pt x="273" y="340"/>
                  </a:cubicBezTo>
                  <a:cubicBezTo>
                    <a:pt x="276" y="340"/>
                    <a:pt x="279" y="340"/>
                    <a:pt x="282" y="340"/>
                  </a:cubicBezTo>
                  <a:cubicBezTo>
                    <a:pt x="287" y="340"/>
                    <a:pt x="287" y="340"/>
                    <a:pt x="287" y="340"/>
                  </a:cubicBezTo>
                  <a:cubicBezTo>
                    <a:pt x="292" y="340"/>
                    <a:pt x="298" y="340"/>
                    <a:pt x="304" y="341"/>
                  </a:cubicBezTo>
                  <a:cubicBezTo>
                    <a:pt x="308" y="341"/>
                    <a:pt x="314" y="343"/>
                    <a:pt x="316" y="348"/>
                  </a:cubicBezTo>
                  <a:cubicBezTo>
                    <a:pt x="318" y="353"/>
                    <a:pt x="314" y="357"/>
                    <a:pt x="310" y="362"/>
                  </a:cubicBezTo>
                  <a:cubicBezTo>
                    <a:pt x="309" y="363"/>
                    <a:pt x="308" y="364"/>
                    <a:pt x="308" y="365"/>
                  </a:cubicBezTo>
                  <a:cubicBezTo>
                    <a:pt x="310" y="365"/>
                    <a:pt x="312" y="365"/>
                    <a:pt x="314" y="365"/>
                  </a:cubicBezTo>
                  <a:cubicBezTo>
                    <a:pt x="319" y="364"/>
                    <a:pt x="323" y="364"/>
                    <a:pt x="328" y="366"/>
                  </a:cubicBezTo>
                  <a:cubicBezTo>
                    <a:pt x="331" y="367"/>
                    <a:pt x="333" y="370"/>
                    <a:pt x="334" y="372"/>
                  </a:cubicBezTo>
                  <a:cubicBezTo>
                    <a:pt x="335" y="373"/>
                    <a:pt x="335" y="374"/>
                    <a:pt x="336" y="375"/>
                  </a:cubicBezTo>
                  <a:cubicBezTo>
                    <a:pt x="336" y="374"/>
                    <a:pt x="337" y="374"/>
                    <a:pt x="338" y="375"/>
                  </a:cubicBezTo>
                  <a:cubicBezTo>
                    <a:pt x="340" y="375"/>
                    <a:pt x="342" y="375"/>
                    <a:pt x="344" y="376"/>
                  </a:cubicBezTo>
                  <a:cubicBezTo>
                    <a:pt x="344" y="376"/>
                    <a:pt x="344" y="376"/>
                    <a:pt x="344" y="376"/>
                  </a:cubicBezTo>
                  <a:cubicBezTo>
                    <a:pt x="346" y="375"/>
                    <a:pt x="346" y="375"/>
                    <a:pt x="346" y="375"/>
                  </a:cubicBezTo>
                  <a:cubicBezTo>
                    <a:pt x="346" y="374"/>
                    <a:pt x="346" y="373"/>
                    <a:pt x="346" y="372"/>
                  </a:cubicBezTo>
                  <a:cubicBezTo>
                    <a:pt x="346" y="370"/>
                    <a:pt x="345" y="367"/>
                    <a:pt x="347" y="365"/>
                  </a:cubicBezTo>
                  <a:cubicBezTo>
                    <a:pt x="350" y="358"/>
                    <a:pt x="357" y="355"/>
                    <a:pt x="364" y="353"/>
                  </a:cubicBezTo>
                  <a:cubicBezTo>
                    <a:pt x="368" y="351"/>
                    <a:pt x="373" y="349"/>
                    <a:pt x="375" y="346"/>
                  </a:cubicBezTo>
                  <a:cubicBezTo>
                    <a:pt x="375" y="347"/>
                    <a:pt x="375" y="346"/>
                    <a:pt x="375" y="346"/>
                  </a:cubicBezTo>
                  <a:cubicBezTo>
                    <a:pt x="375" y="344"/>
                    <a:pt x="375" y="342"/>
                    <a:pt x="377" y="340"/>
                  </a:cubicBezTo>
                  <a:cubicBezTo>
                    <a:pt x="380" y="336"/>
                    <a:pt x="384" y="334"/>
                    <a:pt x="388" y="332"/>
                  </a:cubicBezTo>
                  <a:cubicBezTo>
                    <a:pt x="389" y="331"/>
                    <a:pt x="389" y="331"/>
                    <a:pt x="389" y="331"/>
                  </a:cubicBezTo>
                  <a:cubicBezTo>
                    <a:pt x="391" y="330"/>
                    <a:pt x="393" y="329"/>
                    <a:pt x="396" y="328"/>
                  </a:cubicBezTo>
                  <a:cubicBezTo>
                    <a:pt x="398" y="327"/>
                    <a:pt x="400" y="326"/>
                    <a:pt x="402" y="325"/>
                  </a:cubicBezTo>
                  <a:cubicBezTo>
                    <a:pt x="407" y="323"/>
                    <a:pt x="411" y="320"/>
                    <a:pt x="415" y="315"/>
                  </a:cubicBezTo>
                  <a:cubicBezTo>
                    <a:pt x="419" y="312"/>
                    <a:pt x="419" y="312"/>
                    <a:pt x="419" y="312"/>
                  </a:cubicBezTo>
                  <a:cubicBezTo>
                    <a:pt x="423" y="308"/>
                    <a:pt x="428" y="304"/>
                    <a:pt x="433" y="301"/>
                  </a:cubicBezTo>
                  <a:cubicBezTo>
                    <a:pt x="435" y="299"/>
                    <a:pt x="438" y="297"/>
                    <a:pt x="441" y="295"/>
                  </a:cubicBezTo>
                  <a:cubicBezTo>
                    <a:pt x="447" y="290"/>
                    <a:pt x="452" y="290"/>
                    <a:pt x="458" y="290"/>
                  </a:cubicBezTo>
                  <a:cubicBezTo>
                    <a:pt x="461" y="289"/>
                    <a:pt x="464" y="289"/>
                    <a:pt x="467" y="288"/>
                  </a:cubicBezTo>
                  <a:cubicBezTo>
                    <a:pt x="470" y="288"/>
                    <a:pt x="471" y="286"/>
                    <a:pt x="473" y="283"/>
                  </a:cubicBezTo>
                  <a:cubicBezTo>
                    <a:pt x="475" y="280"/>
                    <a:pt x="477" y="277"/>
                    <a:pt x="482" y="275"/>
                  </a:cubicBezTo>
                  <a:cubicBezTo>
                    <a:pt x="486" y="274"/>
                    <a:pt x="492" y="274"/>
                    <a:pt x="502" y="275"/>
                  </a:cubicBezTo>
                  <a:cubicBezTo>
                    <a:pt x="505" y="275"/>
                    <a:pt x="508" y="275"/>
                    <a:pt x="509" y="275"/>
                  </a:cubicBezTo>
                  <a:cubicBezTo>
                    <a:pt x="517" y="275"/>
                    <a:pt x="521" y="280"/>
                    <a:pt x="523" y="283"/>
                  </a:cubicBezTo>
                  <a:cubicBezTo>
                    <a:pt x="525" y="285"/>
                    <a:pt x="526" y="287"/>
                    <a:pt x="529" y="287"/>
                  </a:cubicBezTo>
                  <a:cubicBezTo>
                    <a:pt x="533" y="286"/>
                    <a:pt x="534" y="284"/>
                    <a:pt x="535" y="283"/>
                  </a:cubicBezTo>
                  <a:cubicBezTo>
                    <a:pt x="535" y="281"/>
                    <a:pt x="535" y="279"/>
                    <a:pt x="535" y="279"/>
                  </a:cubicBezTo>
                  <a:cubicBezTo>
                    <a:pt x="535" y="279"/>
                    <a:pt x="534" y="279"/>
                    <a:pt x="533" y="279"/>
                  </a:cubicBezTo>
                  <a:cubicBezTo>
                    <a:pt x="532" y="279"/>
                    <a:pt x="530" y="278"/>
                    <a:pt x="529" y="277"/>
                  </a:cubicBezTo>
                  <a:cubicBezTo>
                    <a:pt x="529" y="276"/>
                    <a:pt x="528" y="274"/>
                    <a:pt x="529" y="273"/>
                  </a:cubicBezTo>
                  <a:cubicBezTo>
                    <a:pt x="536" y="255"/>
                    <a:pt x="553" y="249"/>
                    <a:pt x="566" y="247"/>
                  </a:cubicBezTo>
                  <a:cubicBezTo>
                    <a:pt x="574" y="246"/>
                    <a:pt x="584" y="243"/>
                    <a:pt x="588" y="240"/>
                  </a:cubicBezTo>
                  <a:cubicBezTo>
                    <a:pt x="584" y="241"/>
                    <a:pt x="577" y="243"/>
                    <a:pt x="574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36B31022-50FA-C945-8B71-983E9BA8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092"/>
              <a:ext cx="278" cy="422"/>
            </a:xfrm>
            <a:custGeom>
              <a:avLst/>
              <a:gdLst>
                <a:gd name="T0" fmla="*/ 143 w 148"/>
                <a:gd name="T1" fmla="*/ 69 h 225"/>
                <a:gd name="T2" fmla="*/ 142 w 148"/>
                <a:gd name="T3" fmla="*/ 43 h 225"/>
                <a:gd name="T4" fmla="*/ 145 w 148"/>
                <a:gd name="T5" fmla="*/ 29 h 225"/>
                <a:gd name="T6" fmla="*/ 142 w 148"/>
                <a:gd name="T7" fmla="*/ 25 h 225"/>
                <a:gd name="T8" fmla="*/ 130 w 148"/>
                <a:gd name="T9" fmla="*/ 18 h 225"/>
                <a:gd name="T10" fmla="*/ 109 w 148"/>
                <a:gd name="T11" fmla="*/ 1 h 225"/>
                <a:gd name="T12" fmla="*/ 95 w 148"/>
                <a:gd name="T13" fmla="*/ 1 h 225"/>
                <a:gd name="T14" fmla="*/ 75 w 148"/>
                <a:gd name="T15" fmla="*/ 3 h 225"/>
                <a:gd name="T16" fmla="*/ 73 w 148"/>
                <a:gd name="T17" fmla="*/ 9 h 225"/>
                <a:gd name="T18" fmla="*/ 50 w 148"/>
                <a:gd name="T19" fmla="*/ 27 h 225"/>
                <a:gd name="T20" fmla="*/ 60 w 148"/>
                <a:gd name="T21" fmla="*/ 52 h 225"/>
                <a:gd name="T22" fmla="*/ 63 w 148"/>
                <a:gd name="T23" fmla="*/ 59 h 225"/>
                <a:gd name="T24" fmla="*/ 50 w 148"/>
                <a:gd name="T25" fmla="*/ 66 h 225"/>
                <a:gd name="T26" fmla="*/ 55 w 148"/>
                <a:gd name="T27" fmla="*/ 93 h 225"/>
                <a:gd name="T28" fmla="*/ 55 w 148"/>
                <a:gd name="T29" fmla="*/ 106 h 225"/>
                <a:gd name="T30" fmla="*/ 49 w 148"/>
                <a:gd name="T31" fmla="*/ 125 h 225"/>
                <a:gd name="T32" fmla="*/ 40 w 148"/>
                <a:gd name="T33" fmla="*/ 142 h 225"/>
                <a:gd name="T34" fmla="*/ 25 w 148"/>
                <a:gd name="T35" fmla="*/ 163 h 225"/>
                <a:gd name="T36" fmla="*/ 20 w 148"/>
                <a:gd name="T37" fmla="*/ 158 h 225"/>
                <a:gd name="T38" fmla="*/ 1 w 148"/>
                <a:gd name="T39" fmla="*/ 180 h 225"/>
                <a:gd name="T40" fmla="*/ 8 w 148"/>
                <a:gd name="T41" fmla="*/ 189 h 225"/>
                <a:gd name="T42" fmla="*/ 4 w 148"/>
                <a:gd name="T43" fmla="*/ 195 h 225"/>
                <a:gd name="T44" fmla="*/ 4 w 148"/>
                <a:gd name="T45" fmla="*/ 200 h 225"/>
                <a:gd name="T46" fmla="*/ 7 w 148"/>
                <a:gd name="T47" fmla="*/ 215 h 225"/>
                <a:gd name="T48" fmla="*/ 18 w 148"/>
                <a:gd name="T49" fmla="*/ 221 h 225"/>
                <a:gd name="T50" fmla="*/ 37 w 148"/>
                <a:gd name="T51" fmla="*/ 223 h 225"/>
                <a:gd name="T52" fmla="*/ 62 w 148"/>
                <a:gd name="T53" fmla="*/ 214 h 225"/>
                <a:gd name="T54" fmla="*/ 76 w 148"/>
                <a:gd name="T55" fmla="*/ 200 h 225"/>
                <a:gd name="T56" fmla="*/ 91 w 148"/>
                <a:gd name="T57" fmla="*/ 182 h 225"/>
                <a:gd name="T58" fmla="*/ 100 w 148"/>
                <a:gd name="T59" fmla="*/ 175 h 225"/>
                <a:gd name="T60" fmla="*/ 105 w 148"/>
                <a:gd name="T61" fmla="*/ 154 h 225"/>
                <a:gd name="T62" fmla="*/ 144 w 148"/>
                <a:gd name="T63" fmla="*/ 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25">
                  <a:moveTo>
                    <a:pt x="144" y="92"/>
                  </a:moveTo>
                  <a:cubicBezTo>
                    <a:pt x="148" y="83"/>
                    <a:pt x="146" y="77"/>
                    <a:pt x="143" y="69"/>
                  </a:cubicBezTo>
                  <a:cubicBezTo>
                    <a:pt x="142" y="67"/>
                    <a:pt x="141" y="65"/>
                    <a:pt x="141" y="62"/>
                  </a:cubicBezTo>
                  <a:cubicBezTo>
                    <a:pt x="138" y="54"/>
                    <a:pt x="140" y="48"/>
                    <a:pt x="142" y="43"/>
                  </a:cubicBezTo>
                  <a:cubicBezTo>
                    <a:pt x="144" y="40"/>
                    <a:pt x="145" y="37"/>
                    <a:pt x="145" y="34"/>
                  </a:cubicBezTo>
                  <a:cubicBezTo>
                    <a:pt x="145" y="32"/>
                    <a:pt x="145" y="30"/>
                    <a:pt x="145" y="29"/>
                  </a:cubicBezTo>
                  <a:cubicBezTo>
                    <a:pt x="144" y="29"/>
                    <a:pt x="143" y="28"/>
                    <a:pt x="142" y="26"/>
                  </a:cubicBezTo>
                  <a:cubicBezTo>
                    <a:pt x="142" y="26"/>
                    <a:pt x="142" y="25"/>
                    <a:pt x="142" y="25"/>
                  </a:cubicBezTo>
                  <a:cubicBezTo>
                    <a:pt x="141" y="24"/>
                    <a:pt x="139" y="23"/>
                    <a:pt x="137" y="22"/>
                  </a:cubicBezTo>
                  <a:cubicBezTo>
                    <a:pt x="135" y="21"/>
                    <a:pt x="133" y="20"/>
                    <a:pt x="130" y="18"/>
                  </a:cubicBezTo>
                  <a:cubicBezTo>
                    <a:pt x="128" y="16"/>
                    <a:pt x="126" y="13"/>
                    <a:pt x="123" y="11"/>
                  </a:cubicBezTo>
                  <a:cubicBezTo>
                    <a:pt x="119" y="6"/>
                    <a:pt x="114" y="1"/>
                    <a:pt x="109" y="1"/>
                  </a:cubicBezTo>
                  <a:cubicBezTo>
                    <a:pt x="108" y="1"/>
                    <a:pt x="108" y="1"/>
                    <a:pt x="107" y="0"/>
                  </a:cubicBezTo>
                  <a:cubicBezTo>
                    <a:pt x="104" y="2"/>
                    <a:pt x="99" y="1"/>
                    <a:pt x="95" y="1"/>
                  </a:cubicBezTo>
                  <a:cubicBezTo>
                    <a:pt x="93" y="1"/>
                    <a:pt x="90" y="1"/>
                    <a:pt x="88" y="1"/>
                  </a:cubicBezTo>
                  <a:cubicBezTo>
                    <a:pt x="83" y="1"/>
                    <a:pt x="79" y="1"/>
                    <a:pt x="75" y="3"/>
                  </a:cubicBezTo>
                  <a:cubicBezTo>
                    <a:pt x="75" y="4"/>
                    <a:pt x="75" y="4"/>
                    <a:pt x="75" y="5"/>
                  </a:cubicBezTo>
                  <a:cubicBezTo>
                    <a:pt x="75" y="6"/>
                    <a:pt x="74" y="8"/>
                    <a:pt x="73" y="9"/>
                  </a:cubicBezTo>
                  <a:cubicBezTo>
                    <a:pt x="71" y="9"/>
                    <a:pt x="69" y="10"/>
                    <a:pt x="68" y="11"/>
                  </a:cubicBezTo>
                  <a:cubicBezTo>
                    <a:pt x="55" y="16"/>
                    <a:pt x="49" y="20"/>
                    <a:pt x="50" y="27"/>
                  </a:cubicBezTo>
                  <a:cubicBezTo>
                    <a:pt x="51" y="27"/>
                    <a:pt x="52" y="27"/>
                    <a:pt x="53" y="28"/>
                  </a:cubicBezTo>
                  <a:cubicBezTo>
                    <a:pt x="58" y="31"/>
                    <a:pt x="60" y="41"/>
                    <a:pt x="60" y="52"/>
                  </a:cubicBezTo>
                  <a:cubicBezTo>
                    <a:pt x="61" y="52"/>
                    <a:pt x="62" y="53"/>
                    <a:pt x="63" y="54"/>
                  </a:cubicBezTo>
                  <a:cubicBezTo>
                    <a:pt x="64" y="56"/>
                    <a:pt x="64" y="57"/>
                    <a:pt x="63" y="59"/>
                  </a:cubicBezTo>
                  <a:cubicBezTo>
                    <a:pt x="60" y="63"/>
                    <a:pt x="55" y="64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cubicBezTo>
                    <a:pt x="60" y="72"/>
                    <a:pt x="58" y="80"/>
                    <a:pt x="56" y="88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4" y="96"/>
                    <a:pt x="54" y="100"/>
                    <a:pt x="54" y="103"/>
                  </a:cubicBezTo>
                  <a:cubicBezTo>
                    <a:pt x="54" y="104"/>
                    <a:pt x="55" y="105"/>
                    <a:pt x="55" y="106"/>
                  </a:cubicBezTo>
                  <a:cubicBezTo>
                    <a:pt x="57" y="108"/>
                    <a:pt x="58" y="111"/>
                    <a:pt x="58" y="114"/>
                  </a:cubicBezTo>
                  <a:cubicBezTo>
                    <a:pt x="57" y="119"/>
                    <a:pt x="53" y="122"/>
                    <a:pt x="49" y="125"/>
                  </a:cubicBezTo>
                  <a:cubicBezTo>
                    <a:pt x="47" y="126"/>
                    <a:pt x="45" y="128"/>
                    <a:pt x="45" y="129"/>
                  </a:cubicBezTo>
                  <a:cubicBezTo>
                    <a:pt x="42" y="133"/>
                    <a:pt x="41" y="137"/>
                    <a:pt x="40" y="142"/>
                  </a:cubicBezTo>
                  <a:cubicBezTo>
                    <a:pt x="38" y="150"/>
                    <a:pt x="36" y="158"/>
                    <a:pt x="29" y="162"/>
                  </a:cubicBezTo>
                  <a:cubicBezTo>
                    <a:pt x="28" y="163"/>
                    <a:pt x="26" y="164"/>
                    <a:pt x="25" y="163"/>
                  </a:cubicBezTo>
                  <a:cubicBezTo>
                    <a:pt x="23" y="162"/>
                    <a:pt x="23" y="161"/>
                    <a:pt x="22" y="160"/>
                  </a:cubicBezTo>
                  <a:cubicBezTo>
                    <a:pt x="22" y="159"/>
                    <a:pt x="22" y="158"/>
                    <a:pt x="20" y="158"/>
                  </a:cubicBezTo>
                  <a:cubicBezTo>
                    <a:pt x="15" y="157"/>
                    <a:pt x="6" y="161"/>
                    <a:pt x="5" y="163"/>
                  </a:cubicBezTo>
                  <a:cubicBezTo>
                    <a:pt x="2" y="167"/>
                    <a:pt x="0" y="177"/>
                    <a:pt x="1" y="180"/>
                  </a:cubicBezTo>
                  <a:cubicBezTo>
                    <a:pt x="2" y="181"/>
                    <a:pt x="2" y="182"/>
                    <a:pt x="3" y="182"/>
                  </a:cubicBezTo>
                  <a:cubicBezTo>
                    <a:pt x="5" y="184"/>
                    <a:pt x="7" y="186"/>
                    <a:pt x="8" y="189"/>
                  </a:cubicBezTo>
                  <a:cubicBezTo>
                    <a:pt x="8" y="191"/>
                    <a:pt x="7" y="194"/>
                    <a:pt x="5" y="194"/>
                  </a:cubicBezTo>
                  <a:cubicBezTo>
                    <a:pt x="5" y="194"/>
                    <a:pt x="5" y="195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6"/>
                    <a:pt x="4" y="198"/>
                    <a:pt x="4" y="200"/>
                  </a:cubicBezTo>
                  <a:cubicBezTo>
                    <a:pt x="3" y="205"/>
                    <a:pt x="2" y="213"/>
                    <a:pt x="5" y="215"/>
                  </a:cubicBezTo>
                  <a:cubicBezTo>
                    <a:pt x="5" y="215"/>
                    <a:pt x="6" y="215"/>
                    <a:pt x="7" y="215"/>
                  </a:cubicBezTo>
                  <a:cubicBezTo>
                    <a:pt x="9" y="215"/>
                    <a:pt x="12" y="215"/>
                    <a:pt x="14" y="217"/>
                  </a:cubicBezTo>
                  <a:cubicBezTo>
                    <a:pt x="16" y="217"/>
                    <a:pt x="17" y="219"/>
                    <a:pt x="18" y="221"/>
                  </a:cubicBezTo>
                  <a:cubicBezTo>
                    <a:pt x="18" y="221"/>
                    <a:pt x="19" y="222"/>
                    <a:pt x="19" y="222"/>
                  </a:cubicBezTo>
                  <a:cubicBezTo>
                    <a:pt x="24" y="225"/>
                    <a:pt x="30" y="224"/>
                    <a:pt x="37" y="223"/>
                  </a:cubicBezTo>
                  <a:cubicBezTo>
                    <a:pt x="44" y="222"/>
                    <a:pt x="52" y="220"/>
                    <a:pt x="58" y="224"/>
                  </a:cubicBezTo>
                  <a:cubicBezTo>
                    <a:pt x="61" y="222"/>
                    <a:pt x="65" y="218"/>
                    <a:pt x="62" y="214"/>
                  </a:cubicBezTo>
                  <a:cubicBezTo>
                    <a:pt x="61" y="212"/>
                    <a:pt x="62" y="210"/>
                    <a:pt x="64" y="208"/>
                  </a:cubicBezTo>
                  <a:cubicBezTo>
                    <a:pt x="69" y="206"/>
                    <a:pt x="72" y="204"/>
                    <a:pt x="76" y="200"/>
                  </a:cubicBezTo>
                  <a:cubicBezTo>
                    <a:pt x="82" y="196"/>
                    <a:pt x="84" y="192"/>
                    <a:pt x="87" y="187"/>
                  </a:cubicBezTo>
                  <a:cubicBezTo>
                    <a:pt x="88" y="186"/>
                    <a:pt x="89" y="184"/>
                    <a:pt x="91" y="182"/>
                  </a:cubicBezTo>
                  <a:cubicBezTo>
                    <a:pt x="93" y="179"/>
                    <a:pt x="95" y="178"/>
                    <a:pt x="97" y="177"/>
                  </a:cubicBezTo>
                  <a:cubicBezTo>
                    <a:pt x="98" y="176"/>
                    <a:pt x="99" y="175"/>
                    <a:pt x="100" y="175"/>
                  </a:cubicBezTo>
                  <a:cubicBezTo>
                    <a:pt x="103" y="172"/>
                    <a:pt x="103" y="167"/>
                    <a:pt x="104" y="163"/>
                  </a:cubicBezTo>
                  <a:cubicBezTo>
                    <a:pt x="104" y="160"/>
                    <a:pt x="104" y="157"/>
                    <a:pt x="105" y="154"/>
                  </a:cubicBezTo>
                  <a:cubicBezTo>
                    <a:pt x="110" y="141"/>
                    <a:pt x="118" y="131"/>
                    <a:pt x="126" y="121"/>
                  </a:cubicBezTo>
                  <a:cubicBezTo>
                    <a:pt x="133" y="112"/>
                    <a:pt x="140" y="103"/>
                    <a:pt x="14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F4E0762B-459C-8C4E-B190-87C85CFBA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862"/>
              <a:ext cx="1198" cy="1258"/>
            </a:xfrm>
            <a:custGeom>
              <a:avLst/>
              <a:gdLst>
                <a:gd name="T0" fmla="*/ 601 w 637"/>
                <a:gd name="T1" fmla="*/ 188 h 670"/>
                <a:gd name="T2" fmla="*/ 609 w 637"/>
                <a:gd name="T3" fmla="*/ 146 h 670"/>
                <a:gd name="T4" fmla="*/ 613 w 637"/>
                <a:gd name="T5" fmla="*/ 97 h 670"/>
                <a:gd name="T6" fmla="*/ 595 w 637"/>
                <a:gd name="T7" fmla="*/ 66 h 670"/>
                <a:gd name="T8" fmla="*/ 588 w 637"/>
                <a:gd name="T9" fmla="*/ 54 h 670"/>
                <a:gd name="T10" fmla="*/ 566 w 637"/>
                <a:gd name="T11" fmla="*/ 26 h 670"/>
                <a:gd name="T12" fmla="*/ 474 w 637"/>
                <a:gd name="T13" fmla="*/ 16 h 670"/>
                <a:gd name="T14" fmla="*/ 450 w 637"/>
                <a:gd name="T15" fmla="*/ 31 h 670"/>
                <a:gd name="T16" fmla="*/ 408 w 637"/>
                <a:gd name="T17" fmla="*/ 53 h 670"/>
                <a:gd name="T18" fmla="*/ 409 w 637"/>
                <a:gd name="T19" fmla="*/ 37 h 670"/>
                <a:gd name="T20" fmla="*/ 403 w 637"/>
                <a:gd name="T21" fmla="*/ 19 h 670"/>
                <a:gd name="T22" fmla="*/ 372 w 637"/>
                <a:gd name="T23" fmla="*/ 5 h 670"/>
                <a:gd name="T24" fmla="*/ 317 w 637"/>
                <a:gd name="T25" fmla="*/ 50 h 670"/>
                <a:gd name="T26" fmla="*/ 284 w 637"/>
                <a:gd name="T27" fmla="*/ 60 h 670"/>
                <a:gd name="T28" fmla="*/ 252 w 637"/>
                <a:gd name="T29" fmla="*/ 52 h 670"/>
                <a:gd name="T30" fmla="*/ 219 w 637"/>
                <a:gd name="T31" fmla="*/ 46 h 670"/>
                <a:gd name="T32" fmla="*/ 198 w 637"/>
                <a:gd name="T33" fmla="*/ 63 h 670"/>
                <a:gd name="T34" fmla="*/ 203 w 637"/>
                <a:gd name="T35" fmla="*/ 107 h 670"/>
                <a:gd name="T36" fmla="*/ 155 w 637"/>
                <a:gd name="T37" fmla="*/ 135 h 670"/>
                <a:gd name="T38" fmla="*/ 117 w 637"/>
                <a:gd name="T39" fmla="*/ 154 h 670"/>
                <a:gd name="T40" fmla="*/ 79 w 637"/>
                <a:gd name="T41" fmla="*/ 121 h 670"/>
                <a:gd name="T42" fmla="*/ 34 w 637"/>
                <a:gd name="T43" fmla="*/ 144 h 670"/>
                <a:gd name="T44" fmla="*/ 18 w 637"/>
                <a:gd name="T45" fmla="*/ 161 h 670"/>
                <a:gd name="T46" fmla="*/ 0 w 637"/>
                <a:gd name="T47" fmla="*/ 192 h 670"/>
                <a:gd name="T48" fmla="*/ 39 w 637"/>
                <a:gd name="T49" fmla="*/ 201 h 670"/>
                <a:gd name="T50" fmla="*/ 32 w 637"/>
                <a:gd name="T51" fmla="*/ 217 h 670"/>
                <a:gd name="T52" fmla="*/ 23 w 637"/>
                <a:gd name="T53" fmla="*/ 256 h 670"/>
                <a:gd name="T54" fmla="*/ 28 w 637"/>
                <a:gd name="T55" fmla="*/ 282 h 670"/>
                <a:gd name="T56" fmla="*/ 30 w 637"/>
                <a:gd name="T57" fmla="*/ 314 h 670"/>
                <a:gd name="T58" fmla="*/ 25 w 637"/>
                <a:gd name="T59" fmla="*/ 334 h 670"/>
                <a:gd name="T60" fmla="*/ 24 w 637"/>
                <a:gd name="T61" fmla="*/ 372 h 670"/>
                <a:gd name="T62" fmla="*/ 45 w 637"/>
                <a:gd name="T63" fmla="*/ 400 h 670"/>
                <a:gd name="T64" fmla="*/ 40 w 637"/>
                <a:gd name="T65" fmla="*/ 453 h 670"/>
                <a:gd name="T66" fmla="*/ 108 w 637"/>
                <a:gd name="T67" fmla="*/ 417 h 670"/>
                <a:gd name="T68" fmla="*/ 139 w 637"/>
                <a:gd name="T69" fmla="*/ 395 h 670"/>
                <a:gd name="T70" fmla="*/ 176 w 637"/>
                <a:gd name="T71" fmla="*/ 389 h 670"/>
                <a:gd name="T72" fmla="*/ 198 w 637"/>
                <a:gd name="T73" fmla="*/ 411 h 670"/>
                <a:gd name="T74" fmla="*/ 194 w 637"/>
                <a:gd name="T75" fmla="*/ 421 h 670"/>
                <a:gd name="T76" fmla="*/ 218 w 637"/>
                <a:gd name="T77" fmla="*/ 428 h 670"/>
                <a:gd name="T78" fmla="*/ 256 w 637"/>
                <a:gd name="T79" fmla="*/ 424 h 670"/>
                <a:gd name="T80" fmla="*/ 297 w 637"/>
                <a:gd name="T81" fmla="*/ 445 h 670"/>
                <a:gd name="T82" fmla="*/ 357 w 637"/>
                <a:gd name="T83" fmla="*/ 469 h 670"/>
                <a:gd name="T84" fmla="*/ 369 w 637"/>
                <a:gd name="T85" fmla="*/ 490 h 670"/>
                <a:gd name="T86" fmla="*/ 389 w 637"/>
                <a:gd name="T87" fmla="*/ 489 h 670"/>
                <a:gd name="T88" fmla="*/ 466 w 637"/>
                <a:gd name="T89" fmla="*/ 541 h 670"/>
                <a:gd name="T90" fmla="*/ 452 w 637"/>
                <a:gd name="T91" fmla="*/ 562 h 670"/>
                <a:gd name="T92" fmla="*/ 442 w 637"/>
                <a:gd name="T93" fmla="*/ 576 h 670"/>
                <a:gd name="T94" fmla="*/ 424 w 637"/>
                <a:gd name="T95" fmla="*/ 594 h 670"/>
                <a:gd name="T96" fmla="*/ 431 w 637"/>
                <a:gd name="T97" fmla="*/ 630 h 670"/>
                <a:gd name="T98" fmla="*/ 462 w 637"/>
                <a:gd name="T99" fmla="*/ 660 h 670"/>
                <a:gd name="T100" fmla="*/ 490 w 637"/>
                <a:gd name="T101" fmla="*/ 645 h 670"/>
                <a:gd name="T102" fmla="*/ 515 w 637"/>
                <a:gd name="T103" fmla="*/ 626 h 670"/>
                <a:gd name="T104" fmla="*/ 512 w 637"/>
                <a:gd name="T105" fmla="*/ 582 h 670"/>
                <a:gd name="T106" fmla="*/ 521 w 637"/>
                <a:gd name="T107" fmla="*/ 533 h 670"/>
                <a:gd name="T108" fmla="*/ 530 w 637"/>
                <a:gd name="T109" fmla="*/ 491 h 670"/>
                <a:gd name="T110" fmla="*/ 526 w 637"/>
                <a:gd name="T111" fmla="*/ 431 h 670"/>
                <a:gd name="T112" fmla="*/ 522 w 637"/>
                <a:gd name="T113" fmla="*/ 367 h 670"/>
                <a:gd name="T114" fmla="*/ 527 w 637"/>
                <a:gd name="T115" fmla="*/ 344 h 670"/>
                <a:gd name="T116" fmla="*/ 531 w 637"/>
                <a:gd name="T117" fmla="*/ 320 h 670"/>
                <a:gd name="T118" fmla="*/ 574 w 637"/>
                <a:gd name="T119" fmla="*/ 294 h 670"/>
                <a:gd name="T120" fmla="*/ 619 w 637"/>
                <a:gd name="T121" fmla="*/ 22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7" h="670">
                  <a:moveTo>
                    <a:pt x="637" y="201"/>
                  </a:moveTo>
                  <a:cubicBezTo>
                    <a:pt x="632" y="203"/>
                    <a:pt x="628" y="204"/>
                    <a:pt x="624" y="204"/>
                  </a:cubicBezTo>
                  <a:cubicBezTo>
                    <a:pt x="623" y="204"/>
                    <a:pt x="622" y="204"/>
                    <a:pt x="622" y="204"/>
                  </a:cubicBezTo>
                  <a:cubicBezTo>
                    <a:pt x="613" y="204"/>
                    <a:pt x="606" y="198"/>
                    <a:pt x="601" y="188"/>
                  </a:cubicBezTo>
                  <a:cubicBezTo>
                    <a:pt x="600" y="187"/>
                    <a:pt x="600" y="185"/>
                    <a:pt x="598" y="183"/>
                  </a:cubicBezTo>
                  <a:cubicBezTo>
                    <a:pt x="587" y="159"/>
                    <a:pt x="584" y="151"/>
                    <a:pt x="587" y="147"/>
                  </a:cubicBezTo>
                  <a:cubicBezTo>
                    <a:pt x="590" y="141"/>
                    <a:pt x="597" y="143"/>
                    <a:pt x="603" y="145"/>
                  </a:cubicBezTo>
                  <a:cubicBezTo>
                    <a:pt x="605" y="146"/>
                    <a:pt x="607" y="146"/>
                    <a:pt x="609" y="146"/>
                  </a:cubicBezTo>
                  <a:cubicBezTo>
                    <a:pt x="611" y="146"/>
                    <a:pt x="611" y="145"/>
                    <a:pt x="611" y="140"/>
                  </a:cubicBezTo>
                  <a:cubicBezTo>
                    <a:pt x="611" y="137"/>
                    <a:pt x="611" y="135"/>
                    <a:pt x="612" y="132"/>
                  </a:cubicBezTo>
                  <a:cubicBezTo>
                    <a:pt x="612" y="130"/>
                    <a:pt x="613" y="127"/>
                    <a:pt x="613" y="124"/>
                  </a:cubicBezTo>
                  <a:cubicBezTo>
                    <a:pt x="614" y="115"/>
                    <a:pt x="617" y="103"/>
                    <a:pt x="613" y="97"/>
                  </a:cubicBezTo>
                  <a:cubicBezTo>
                    <a:pt x="613" y="95"/>
                    <a:pt x="611" y="95"/>
                    <a:pt x="608" y="94"/>
                  </a:cubicBezTo>
                  <a:cubicBezTo>
                    <a:pt x="605" y="93"/>
                    <a:pt x="601" y="92"/>
                    <a:pt x="598" y="89"/>
                  </a:cubicBezTo>
                  <a:cubicBezTo>
                    <a:pt x="595" y="84"/>
                    <a:pt x="595" y="78"/>
                    <a:pt x="596" y="73"/>
                  </a:cubicBezTo>
                  <a:cubicBezTo>
                    <a:pt x="596" y="71"/>
                    <a:pt x="596" y="67"/>
                    <a:pt x="595" y="66"/>
                  </a:cubicBezTo>
                  <a:cubicBezTo>
                    <a:pt x="595" y="66"/>
                    <a:pt x="595" y="65"/>
                    <a:pt x="592" y="65"/>
                  </a:cubicBezTo>
                  <a:cubicBezTo>
                    <a:pt x="590" y="66"/>
                    <a:pt x="589" y="65"/>
                    <a:pt x="588" y="64"/>
                  </a:cubicBezTo>
                  <a:cubicBezTo>
                    <a:pt x="587" y="63"/>
                    <a:pt x="587" y="61"/>
                    <a:pt x="587" y="60"/>
                  </a:cubicBezTo>
                  <a:cubicBezTo>
                    <a:pt x="588" y="58"/>
                    <a:pt x="588" y="56"/>
                    <a:pt x="588" y="54"/>
                  </a:cubicBezTo>
                  <a:cubicBezTo>
                    <a:pt x="587" y="53"/>
                    <a:pt x="587" y="52"/>
                    <a:pt x="587" y="51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6" y="47"/>
                    <a:pt x="584" y="43"/>
                    <a:pt x="581" y="39"/>
                  </a:cubicBezTo>
                  <a:cubicBezTo>
                    <a:pt x="577" y="33"/>
                    <a:pt x="573" y="30"/>
                    <a:pt x="566" y="26"/>
                  </a:cubicBezTo>
                  <a:cubicBezTo>
                    <a:pt x="562" y="23"/>
                    <a:pt x="562" y="23"/>
                    <a:pt x="562" y="23"/>
                  </a:cubicBezTo>
                  <a:cubicBezTo>
                    <a:pt x="551" y="16"/>
                    <a:pt x="538" y="7"/>
                    <a:pt x="527" y="4"/>
                  </a:cubicBezTo>
                  <a:cubicBezTo>
                    <a:pt x="519" y="1"/>
                    <a:pt x="501" y="0"/>
                    <a:pt x="494" y="3"/>
                  </a:cubicBezTo>
                  <a:cubicBezTo>
                    <a:pt x="488" y="5"/>
                    <a:pt x="479" y="12"/>
                    <a:pt x="474" y="16"/>
                  </a:cubicBezTo>
                  <a:cubicBezTo>
                    <a:pt x="473" y="17"/>
                    <a:pt x="472" y="20"/>
                    <a:pt x="471" y="22"/>
                  </a:cubicBezTo>
                  <a:cubicBezTo>
                    <a:pt x="469" y="26"/>
                    <a:pt x="467" y="30"/>
                    <a:pt x="464" y="32"/>
                  </a:cubicBezTo>
                  <a:cubicBezTo>
                    <a:pt x="459" y="35"/>
                    <a:pt x="456" y="34"/>
                    <a:pt x="454" y="32"/>
                  </a:cubicBezTo>
                  <a:cubicBezTo>
                    <a:pt x="452" y="32"/>
                    <a:pt x="452" y="32"/>
                    <a:pt x="450" y="31"/>
                  </a:cubicBezTo>
                  <a:cubicBezTo>
                    <a:pt x="445" y="31"/>
                    <a:pt x="441" y="32"/>
                    <a:pt x="440" y="40"/>
                  </a:cubicBezTo>
                  <a:cubicBezTo>
                    <a:pt x="439" y="43"/>
                    <a:pt x="439" y="44"/>
                    <a:pt x="439" y="45"/>
                  </a:cubicBezTo>
                  <a:cubicBezTo>
                    <a:pt x="439" y="51"/>
                    <a:pt x="437" y="52"/>
                    <a:pt x="431" y="54"/>
                  </a:cubicBezTo>
                  <a:cubicBezTo>
                    <a:pt x="424" y="57"/>
                    <a:pt x="413" y="55"/>
                    <a:pt x="408" y="53"/>
                  </a:cubicBezTo>
                  <a:cubicBezTo>
                    <a:pt x="406" y="53"/>
                    <a:pt x="405" y="52"/>
                    <a:pt x="405" y="51"/>
                  </a:cubicBezTo>
                  <a:cubicBezTo>
                    <a:pt x="404" y="50"/>
                    <a:pt x="404" y="48"/>
                    <a:pt x="405" y="47"/>
                  </a:cubicBezTo>
                  <a:cubicBezTo>
                    <a:pt x="406" y="46"/>
                    <a:pt x="407" y="45"/>
                    <a:pt x="407" y="44"/>
                  </a:cubicBezTo>
                  <a:cubicBezTo>
                    <a:pt x="410" y="40"/>
                    <a:pt x="411" y="39"/>
                    <a:pt x="409" y="37"/>
                  </a:cubicBezTo>
                  <a:cubicBezTo>
                    <a:pt x="409" y="37"/>
                    <a:pt x="409" y="37"/>
                    <a:pt x="408" y="36"/>
                  </a:cubicBezTo>
                  <a:cubicBezTo>
                    <a:pt x="407" y="36"/>
                    <a:pt x="404" y="34"/>
                    <a:pt x="403" y="31"/>
                  </a:cubicBezTo>
                  <a:cubicBezTo>
                    <a:pt x="402" y="29"/>
                    <a:pt x="402" y="27"/>
                    <a:pt x="403" y="25"/>
                  </a:cubicBezTo>
                  <a:cubicBezTo>
                    <a:pt x="403" y="23"/>
                    <a:pt x="403" y="21"/>
                    <a:pt x="403" y="19"/>
                  </a:cubicBezTo>
                  <a:cubicBezTo>
                    <a:pt x="403" y="15"/>
                    <a:pt x="403" y="13"/>
                    <a:pt x="401" y="11"/>
                  </a:cubicBezTo>
                  <a:cubicBezTo>
                    <a:pt x="397" y="8"/>
                    <a:pt x="383" y="7"/>
                    <a:pt x="377" y="6"/>
                  </a:cubicBezTo>
                  <a:cubicBezTo>
                    <a:pt x="376" y="6"/>
                    <a:pt x="374" y="6"/>
                    <a:pt x="374" y="6"/>
                  </a:cubicBezTo>
                  <a:cubicBezTo>
                    <a:pt x="373" y="6"/>
                    <a:pt x="372" y="6"/>
                    <a:pt x="372" y="5"/>
                  </a:cubicBezTo>
                  <a:cubicBezTo>
                    <a:pt x="371" y="6"/>
                    <a:pt x="371" y="8"/>
                    <a:pt x="370" y="9"/>
                  </a:cubicBezTo>
                  <a:cubicBezTo>
                    <a:pt x="369" y="13"/>
                    <a:pt x="361" y="22"/>
                    <a:pt x="353" y="27"/>
                  </a:cubicBezTo>
                  <a:cubicBezTo>
                    <a:pt x="355" y="31"/>
                    <a:pt x="354" y="34"/>
                    <a:pt x="353" y="36"/>
                  </a:cubicBezTo>
                  <a:cubicBezTo>
                    <a:pt x="348" y="47"/>
                    <a:pt x="325" y="51"/>
                    <a:pt x="317" y="50"/>
                  </a:cubicBezTo>
                  <a:cubicBezTo>
                    <a:pt x="313" y="50"/>
                    <a:pt x="313" y="50"/>
                    <a:pt x="313" y="50"/>
                  </a:cubicBezTo>
                  <a:cubicBezTo>
                    <a:pt x="308" y="50"/>
                    <a:pt x="306" y="49"/>
                    <a:pt x="301" y="52"/>
                  </a:cubicBezTo>
                  <a:cubicBezTo>
                    <a:pt x="299" y="52"/>
                    <a:pt x="298" y="53"/>
                    <a:pt x="296" y="54"/>
                  </a:cubicBezTo>
                  <a:cubicBezTo>
                    <a:pt x="293" y="56"/>
                    <a:pt x="289" y="59"/>
                    <a:pt x="284" y="60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6" y="62"/>
                    <a:pt x="270" y="63"/>
                    <a:pt x="265" y="62"/>
                  </a:cubicBezTo>
                  <a:cubicBezTo>
                    <a:pt x="261" y="61"/>
                    <a:pt x="258" y="58"/>
                    <a:pt x="256" y="56"/>
                  </a:cubicBezTo>
                  <a:cubicBezTo>
                    <a:pt x="254" y="54"/>
                    <a:pt x="253" y="53"/>
                    <a:pt x="252" y="52"/>
                  </a:cubicBezTo>
                  <a:cubicBezTo>
                    <a:pt x="248" y="51"/>
                    <a:pt x="245" y="52"/>
                    <a:pt x="241" y="53"/>
                  </a:cubicBezTo>
                  <a:cubicBezTo>
                    <a:pt x="237" y="53"/>
                    <a:pt x="233" y="54"/>
                    <a:pt x="229" y="54"/>
                  </a:cubicBezTo>
                  <a:cubicBezTo>
                    <a:pt x="223" y="53"/>
                    <a:pt x="221" y="49"/>
                    <a:pt x="219" y="46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7" y="49"/>
                    <a:pt x="216" y="52"/>
                    <a:pt x="213" y="55"/>
                  </a:cubicBezTo>
                  <a:cubicBezTo>
                    <a:pt x="211" y="57"/>
                    <a:pt x="208" y="58"/>
                    <a:pt x="204" y="60"/>
                  </a:cubicBezTo>
                  <a:cubicBezTo>
                    <a:pt x="202" y="61"/>
                    <a:pt x="199" y="62"/>
                    <a:pt x="198" y="63"/>
                  </a:cubicBezTo>
                  <a:cubicBezTo>
                    <a:pt x="198" y="66"/>
                    <a:pt x="200" y="69"/>
                    <a:pt x="204" y="73"/>
                  </a:cubicBezTo>
                  <a:cubicBezTo>
                    <a:pt x="207" y="75"/>
                    <a:pt x="210" y="78"/>
                    <a:pt x="211" y="81"/>
                  </a:cubicBezTo>
                  <a:cubicBezTo>
                    <a:pt x="212" y="86"/>
                    <a:pt x="209" y="93"/>
                    <a:pt x="205" y="101"/>
                  </a:cubicBezTo>
                  <a:cubicBezTo>
                    <a:pt x="204" y="104"/>
                    <a:pt x="203" y="105"/>
                    <a:pt x="203" y="107"/>
                  </a:cubicBezTo>
                  <a:cubicBezTo>
                    <a:pt x="200" y="116"/>
                    <a:pt x="197" y="122"/>
                    <a:pt x="189" y="128"/>
                  </a:cubicBezTo>
                  <a:cubicBezTo>
                    <a:pt x="183" y="132"/>
                    <a:pt x="175" y="137"/>
                    <a:pt x="168" y="137"/>
                  </a:cubicBezTo>
                  <a:cubicBezTo>
                    <a:pt x="165" y="137"/>
                    <a:pt x="163" y="137"/>
                    <a:pt x="161" y="136"/>
                  </a:cubicBezTo>
                  <a:cubicBezTo>
                    <a:pt x="159" y="135"/>
                    <a:pt x="157" y="135"/>
                    <a:pt x="155" y="135"/>
                  </a:cubicBezTo>
                  <a:cubicBezTo>
                    <a:pt x="153" y="135"/>
                    <a:pt x="152" y="136"/>
                    <a:pt x="151" y="137"/>
                  </a:cubicBezTo>
                  <a:cubicBezTo>
                    <a:pt x="150" y="138"/>
                    <a:pt x="149" y="139"/>
                    <a:pt x="148" y="140"/>
                  </a:cubicBezTo>
                  <a:cubicBezTo>
                    <a:pt x="143" y="144"/>
                    <a:pt x="136" y="149"/>
                    <a:pt x="129" y="152"/>
                  </a:cubicBezTo>
                  <a:cubicBezTo>
                    <a:pt x="125" y="154"/>
                    <a:pt x="121" y="154"/>
                    <a:pt x="117" y="154"/>
                  </a:cubicBezTo>
                  <a:cubicBezTo>
                    <a:pt x="110" y="154"/>
                    <a:pt x="104" y="152"/>
                    <a:pt x="98" y="149"/>
                  </a:cubicBezTo>
                  <a:cubicBezTo>
                    <a:pt x="96" y="148"/>
                    <a:pt x="93" y="148"/>
                    <a:pt x="91" y="147"/>
                  </a:cubicBezTo>
                  <a:cubicBezTo>
                    <a:pt x="79" y="143"/>
                    <a:pt x="80" y="135"/>
                    <a:pt x="81" y="130"/>
                  </a:cubicBezTo>
                  <a:cubicBezTo>
                    <a:pt x="81" y="126"/>
                    <a:pt x="81" y="123"/>
                    <a:pt x="79" y="121"/>
                  </a:cubicBezTo>
                  <a:cubicBezTo>
                    <a:pt x="74" y="116"/>
                    <a:pt x="58" y="116"/>
                    <a:pt x="51" y="119"/>
                  </a:cubicBezTo>
                  <a:cubicBezTo>
                    <a:pt x="51" y="120"/>
                    <a:pt x="51" y="120"/>
                    <a:pt x="51" y="121"/>
                  </a:cubicBezTo>
                  <a:cubicBezTo>
                    <a:pt x="53" y="127"/>
                    <a:pt x="53" y="132"/>
                    <a:pt x="45" y="139"/>
                  </a:cubicBezTo>
                  <a:cubicBezTo>
                    <a:pt x="42" y="142"/>
                    <a:pt x="38" y="143"/>
                    <a:pt x="34" y="144"/>
                  </a:cubicBezTo>
                  <a:cubicBezTo>
                    <a:pt x="31" y="145"/>
                    <a:pt x="29" y="145"/>
                    <a:pt x="27" y="147"/>
                  </a:cubicBezTo>
                  <a:cubicBezTo>
                    <a:pt x="26" y="148"/>
                    <a:pt x="25" y="150"/>
                    <a:pt x="24" y="152"/>
                  </a:cubicBezTo>
                  <a:cubicBezTo>
                    <a:pt x="24" y="154"/>
                    <a:pt x="23" y="156"/>
                    <a:pt x="22" y="158"/>
                  </a:cubicBezTo>
                  <a:cubicBezTo>
                    <a:pt x="21" y="160"/>
                    <a:pt x="19" y="161"/>
                    <a:pt x="18" y="161"/>
                  </a:cubicBezTo>
                  <a:cubicBezTo>
                    <a:pt x="17" y="163"/>
                    <a:pt x="17" y="165"/>
                    <a:pt x="16" y="167"/>
                  </a:cubicBezTo>
                  <a:cubicBezTo>
                    <a:pt x="16" y="170"/>
                    <a:pt x="16" y="174"/>
                    <a:pt x="13" y="178"/>
                  </a:cubicBezTo>
                  <a:cubicBezTo>
                    <a:pt x="11" y="180"/>
                    <a:pt x="10" y="181"/>
                    <a:pt x="7" y="183"/>
                  </a:cubicBezTo>
                  <a:cubicBezTo>
                    <a:pt x="4" y="186"/>
                    <a:pt x="0" y="190"/>
                    <a:pt x="0" y="192"/>
                  </a:cubicBezTo>
                  <a:cubicBezTo>
                    <a:pt x="1" y="193"/>
                    <a:pt x="7" y="193"/>
                    <a:pt x="10" y="192"/>
                  </a:cubicBezTo>
                  <a:cubicBezTo>
                    <a:pt x="11" y="192"/>
                    <a:pt x="13" y="192"/>
                    <a:pt x="14" y="192"/>
                  </a:cubicBezTo>
                  <a:cubicBezTo>
                    <a:pt x="23" y="192"/>
                    <a:pt x="30" y="195"/>
                    <a:pt x="36" y="198"/>
                  </a:cubicBezTo>
                  <a:cubicBezTo>
                    <a:pt x="38" y="198"/>
                    <a:pt x="39" y="199"/>
                    <a:pt x="39" y="201"/>
                  </a:cubicBezTo>
                  <a:cubicBezTo>
                    <a:pt x="39" y="202"/>
                    <a:pt x="39" y="204"/>
                    <a:pt x="38" y="205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2" y="210"/>
                    <a:pt x="30" y="211"/>
                    <a:pt x="30" y="215"/>
                  </a:cubicBezTo>
                  <a:cubicBezTo>
                    <a:pt x="30" y="215"/>
                    <a:pt x="31" y="216"/>
                    <a:pt x="32" y="217"/>
                  </a:cubicBezTo>
                  <a:cubicBezTo>
                    <a:pt x="35" y="220"/>
                    <a:pt x="36" y="224"/>
                    <a:pt x="31" y="231"/>
                  </a:cubicBezTo>
                  <a:cubicBezTo>
                    <a:pt x="29" y="234"/>
                    <a:pt x="27" y="237"/>
                    <a:pt x="25" y="239"/>
                  </a:cubicBezTo>
                  <a:cubicBezTo>
                    <a:pt x="21" y="244"/>
                    <a:pt x="19" y="246"/>
                    <a:pt x="21" y="253"/>
                  </a:cubicBezTo>
                  <a:cubicBezTo>
                    <a:pt x="21" y="254"/>
                    <a:pt x="22" y="255"/>
                    <a:pt x="23" y="256"/>
                  </a:cubicBezTo>
                  <a:cubicBezTo>
                    <a:pt x="24" y="258"/>
                    <a:pt x="26" y="261"/>
                    <a:pt x="26" y="265"/>
                  </a:cubicBezTo>
                  <a:cubicBezTo>
                    <a:pt x="27" y="267"/>
                    <a:pt x="26" y="269"/>
                    <a:pt x="26" y="270"/>
                  </a:cubicBezTo>
                  <a:cubicBezTo>
                    <a:pt x="26" y="271"/>
                    <a:pt x="26" y="272"/>
                    <a:pt x="26" y="273"/>
                  </a:cubicBezTo>
                  <a:cubicBezTo>
                    <a:pt x="26" y="277"/>
                    <a:pt x="27" y="279"/>
                    <a:pt x="28" y="282"/>
                  </a:cubicBezTo>
                  <a:cubicBezTo>
                    <a:pt x="29" y="284"/>
                    <a:pt x="29" y="286"/>
                    <a:pt x="30" y="288"/>
                  </a:cubicBezTo>
                  <a:cubicBezTo>
                    <a:pt x="31" y="290"/>
                    <a:pt x="31" y="292"/>
                    <a:pt x="31" y="294"/>
                  </a:cubicBezTo>
                  <a:cubicBezTo>
                    <a:pt x="33" y="295"/>
                    <a:pt x="34" y="297"/>
                    <a:pt x="34" y="298"/>
                  </a:cubicBezTo>
                  <a:cubicBezTo>
                    <a:pt x="36" y="304"/>
                    <a:pt x="33" y="310"/>
                    <a:pt x="30" y="314"/>
                  </a:cubicBezTo>
                  <a:cubicBezTo>
                    <a:pt x="30" y="315"/>
                    <a:pt x="29" y="315"/>
                    <a:pt x="29" y="316"/>
                  </a:cubicBezTo>
                  <a:cubicBezTo>
                    <a:pt x="32" y="317"/>
                    <a:pt x="34" y="320"/>
                    <a:pt x="34" y="323"/>
                  </a:cubicBezTo>
                  <a:cubicBezTo>
                    <a:pt x="35" y="327"/>
                    <a:pt x="33" y="332"/>
                    <a:pt x="30" y="334"/>
                  </a:cubicBezTo>
                  <a:cubicBezTo>
                    <a:pt x="28" y="334"/>
                    <a:pt x="26" y="335"/>
                    <a:pt x="25" y="334"/>
                  </a:cubicBezTo>
                  <a:cubicBezTo>
                    <a:pt x="25" y="337"/>
                    <a:pt x="25" y="339"/>
                    <a:pt x="25" y="342"/>
                  </a:cubicBezTo>
                  <a:cubicBezTo>
                    <a:pt x="25" y="344"/>
                    <a:pt x="25" y="346"/>
                    <a:pt x="25" y="348"/>
                  </a:cubicBezTo>
                  <a:cubicBezTo>
                    <a:pt x="25" y="351"/>
                    <a:pt x="25" y="353"/>
                    <a:pt x="25" y="356"/>
                  </a:cubicBezTo>
                  <a:cubicBezTo>
                    <a:pt x="24" y="361"/>
                    <a:pt x="23" y="367"/>
                    <a:pt x="24" y="372"/>
                  </a:cubicBezTo>
                  <a:cubicBezTo>
                    <a:pt x="25" y="377"/>
                    <a:pt x="28" y="378"/>
                    <a:pt x="32" y="381"/>
                  </a:cubicBezTo>
                  <a:cubicBezTo>
                    <a:pt x="33" y="382"/>
                    <a:pt x="34" y="383"/>
                    <a:pt x="35" y="384"/>
                  </a:cubicBezTo>
                  <a:cubicBezTo>
                    <a:pt x="41" y="389"/>
                    <a:pt x="42" y="391"/>
                    <a:pt x="44" y="396"/>
                  </a:cubicBezTo>
                  <a:cubicBezTo>
                    <a:pt x="44" y="397"/>
                    <a:pt x="44" y="398"/>
                    <a:pt x="45" y="400"/>
                  </a:cubicBezTo>
                  <a:cubicBezTo>
                    <a:pt x="46" y="403"/>
                    <a:pt x="46" y="403"/>
                    <a:pt x="46" y="403"/>
                  </a:cubicBezTo>
                  <a:cubicBezTo>
                    <a:pt x="48" y="410"/>
                    <a:pt x="52" y="423"/>
                    <a:pt x="43" y="429"/>
                  </a:cubicBezTo>
                  <a:cubicBezTo>
                    <a:pt x="42" y="433"/>
                    <a:pt x="42" y="440"/>
                    <a:pt x="40" y="444"/>
                  </a:cubicBezTo>
                  <a:cubicBezTo>
                    <a:pt x="40" y="447"/>
                    <a:pt x="41" y="450"/>
                    <a:pt x="40" y="453"/>
                  </a:cubicBezTo>
                  <a:cubicBezTo>
                    <a:pt x="46" y="449"/>
                    <a:pt x="52" y="448"/>
                    <a:pt x="58" y="446"/>
                  </a:cubicBezTo>
                  <a:cubicBezTo>
                    <a:pt x="65" y="444"/>
                    <a:pt x="72" y="441"/>
                    <a:pt x="78" y="437"/>
                  </a:cubicBezTo>
                  <a:cubicBezTo>
                    <a:pt x="85" y="431"/>
                    <a:pt x="93" y="424"/>
                    <a:pt x="102" y="420"/>
                  </a:cubicBezTo>
                  <a:cubicBezTo>
                    <a:pt x="104" y="419"/>
                    <a:pt x="106" y="418"/>
                    <a:pt x="108" y="417"/>
                  </a:cubicBezTo>
                  <a:cubicBezTo>
                    <a:pt x="115" y="414"/>
                    <a:pt x="118" y="413"/>
                    <a:pt x="123" y="405"/>
                  </a:cubicBezTo>
                  <a:cubicBezTo>
                    <a:pt x="124" y="404"/>
                    <a:pt x="124" y="403"/>
                    <a:pt x="124" y="403"/>
                  </a:cubicBezTo>
                  <a:cubicBezTo>
                    <a:pt x="125" y="401"/>
                    <a:pt x="126" y="400"/>
                    <a:pt x="129" y="398"/>
                  </a:cubicBezTo>
                  <a:cubicBezTo>
                    <a:pt x="132" y="396"/>
                    <a:pt x="136" y="395"/>
                    <a:pt x="139" y="395"/>
                  </a:cubicBezTo>
                  <a:cubicBezTo>
                    <a:pt x="142" y="394"/>
                    <a:pt x="145" y="394"/>
                    <a:pt x="146" y="393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55" y="388"/>
                    <a:pt x="157" y="387"/>
                    <a:pt x="166" y="388"/>
                  </a:cubicBezTo>
                  <a:cubicBezTo>
                    <a:pt x="169" y="389"/>
                    <a:pt x="172" y="389"/>
                    <a:pt x="176" y="389"/>
                  </a:cubicBezTo>
                  <a:cubicBezTo>
                    <a:pt x="183" y="388"/>
                    <a:pt x="191" y="388"/>
                    <a:pt x="196" y="391"/>
                  </a:cubicBezTo>
                  <a:cubicBezTo>
                    <a:pt x="204" y="395"/>
                    <a:pt x="202" y="400"/>
                    <a:pt x="201" y="405"/>
                  </a:cubicBezTo>
                  <a:cubicBezTo>
                    <a:pt x="201" y="406"/>
                    <a:pt x="200" y="407"/>
                    <a:pt x="200" y="408"/>
                  </a:cubicBezTo>
                  <a:cubicBezTo>
                    <a:pt x="200" y="409"/>
                    <a:pt x="199" y="410"/>
                    <a:pt x="198" y="411"/>
                  </a:cubicBezTo>
                  <a:cubicBezTo>
                    <a:pt x="197" y="411"/>
                    <a:pt x="195" y="411"/>
                    <a:pt x="194" y="411"/>
                  </a:cubicBezTo>
                  <a:cubicBezTo>
                    <a:pt x="194" y="411"/>
                    <a:pt x="193" y="411"/>
                    <a:pt x="191" y="411"/>
                  </a:cubicBezTo>
                  <a:cubicBezTo>
                    <a:pt x="192" y="412"/>
                    <a:pt x="192" y="413"/>
                    <a:pt x="192" y="415"/>
                  </a:cubicBezTo>
                  <a:cubicBezTo>
                    <a:pt x="193" y="417"/>
                    <a:pt x="193" y="419"/>
                    <a:pt x="194" y="421"/>
                  </a:cubicBezTo>
                  <a:cubicBezTo>
                    <a:pt x="199" y="420"/>
                    <a:pt x="205" y="420"/>
                    <a:pt x="210" y="424"/>
                  </a:cubicBezTo>
                  <a:cubicBezTo>
                    <a:pt x="212" y="425"/>
                    <a:pt x="213" y="426"/>
                    <a:pt x="214" y="427"/>
                  </a:cubicBezTo>
                  <a:cubicBezTo>
                    <a:pt x="215" y="428"/>
                    <a:pt x="215" y="428"/>
                    <a:pt x="217" y="429"/>
                  </a:cubicBezTo>
                  <a:cubicBezTo>
                    <a:pt x="217" y="429"/>
                    <a:pt x="217" y="429"/>
                    <a:pt x="218" y="428"/>
                  </a:cubicBezTo>
                  <a:cubicBezTo>
                    <a:pt x="218" y="428"/>
                    <a:pt x="219" y="428"/>
                    <a:pt x="219" y="428"/>
                  </a:cubicBezTo>
                  <a:cubicBezTo>
                    <a:pt x="219" y="424"/>
                    <a:pt x="219" y="419"/>
                    <a:pt x="224" y="416"/>
                  </a:cubicBezTo>
                  <a:cubicBezTo>
                    <a:pt x="231" y="412"/>
                    <a:pt x="244" y="416"/>
                    <a:pt x="249" y="418"/>
                  </a:cubicBezTo>
                  <a:cubicBezTo>
                    <a:pt x="253" y="420"/>
                    <a:pt x="255" y="422"/>
                    <a:pt x="256" y="424"/>
                  </a:cubicBezTo>
                  <a:cubicBezTo>
                    <a:pt x="257" y="425"/>
                    <a:pt x="257" y="426"/>
                    <a:pt x="258" y="426"/>
                  </a:cubicBezTo>
                  <a:cubicBezTo>
                    <a:pt x="261" y="428"/>
                    <a:pt x="262" y="428"/>
                    <a:pt x="264" y="428"/>
                  </a:cubicBezTo>
                  <a:cubicBezTo>
                    <a:pt x="268" y="429"/>
                    <a:pt x="271" y="430"/>
                    <a:pt x="276" y="436"/>
                  </a:cubicBezTo>
                  <a:cubicBezTo>
                    <a:pt x="282" y="444"/>
                    <a:pt x="288" y="444"/>
                    <a:pt x="297" y="445"/>
                  </a:cubicBezTo>
                  <a:cubicBezTo>
                    <a:pt x="300" y="445"/>
                    <a:pt x="303" y="445"/>
                    <a:pt x="306" y="446"/>
                  </a:cubicBezTo>
                  <a:cubicBezTo>
                    <a:pt x="314" y="446"/>
                    <a:pt x="319" y="448"/>
                    <a:pt x="324" y="450"/>
                  </a:cubicBezTo>
                  <a:cubicBezTo>
                    <a:pt x="328" y="452"/>
                    <a:pt x="331" y="453"/>
                    <a:pt x="337" y="454"/>
                  </a:cubicBezTo>
                  <a:cubicBezTo>
                    <a:pt x="349" y="455"/>
                    <a:pt x="353" y="462"/>
                    <a:pt x="357" y="469"/>
                  </a:cubicBezTo>
                  <a:cubicBezTo>
                    <a:pt x="358" y="470"/>
                    <a:pt x="358" y="472"/>
                    <a:pt x="359" y="473"/>
                  </a:cubicBezTo>
                  <a:cubicBezTo>
                    <a:pt x="361" y="475"/>
                    <a:pt x="364" y="479"/>
                    <a:pt x="368" y="485"/>
                  </a:cubicBezTo>
                  <a:cubicBezTo>
                    <a:pt x="368" y="485"/>
                    <a:pt x="368" y="485"/>
                    <a:pt x="368" y="486"/>
                  </a:cubicBezTo>
                  <a:cubicBezTo>
                    <a:pt x="369" y="487"/>
                    <a:pt x="369" y="488"/>
                    <a:pt x="369" y="490"/>
                  </a:cubicBezTo>
                  <a:cubicBezTo>
                    <a:pt x="370" y="492"/>
                    <a:pt x="371" y="496"/>
                    <a:pt x="372" y="497"/>
                  </a:cubicBezTo>
                  <a:cubicBezTo>
                    <a:pt x="372" y="498"/>
                    <a:pt x="379" y="498"/>
                    <a:pt x="381" y="497"/>
                  </a:cubicBezTo>
                  <a:cubicBezTo>
                    <a:pt x="382" y="497"/>
                    <a:pt x="383" y="495"/>
                    <a:pt x="384" y="493"/>
                  </a:cubicBezTo>
                  <a:cubicBezTo>
                    <a:pt x="386" y="491"/>
                    <a:pt x="387" y="489"/>
                    <a:pt x="389" y="489"/>
                  </a:cubicBezTo>
                  <a:cubicBezTo>
                    <a:pt x="398" y="485"/>
                    <a:pt x="422" y="494"/>
                    <a:pt x="428" y="497"/>
                  </a:cubicBezTo>
                  <a:cubicBezTo>
                    <a:pt x="446" y="504"/>
                    <a:pt x="468" y="516"/>
                    <a:pt x="469" y="529"/>
                  </a:cubicBezTo>
                  <a:cubicBezTo>
                    <a:pt x="470" y="531"/>
                    <a:pt x="469" y="535"/>
                    <a:pt x="465" y="538"/>
                  </a:cubicBezTo>
                  <a:cubicBezTo>
                    <a:pt x="466" y="539"/>
                    <a:pt x="466" y="540"/>
                    <a:pt x="466" y="541"/>
                  </a:cubicBezTo>
                  <a:cubicBezTo>
                    <a:pt x="466" y="545"/>
                    <a:pt x="462" y="548"/>
                    <a:pt x="459" y="551"/>
                  </a:cubicBezTo>
                  <a:cubicBezTo>
                    <a:pt x="458" y="552"/>
                    <a:pt x="457" y="553"/>
                    <a:pt x="456" y="553"/>
                  </a:cubicBezTo>
                  <a:cubicBezTo>
                    <a:pt x="456" y="554"/>
                    <a:pt x="455" y="555"/>
                    <a:pt x="455" y="556"/>
                  </a:cubicBezTo>
                  <a:cubicBezTo>
                    <a:pt x="455" y="558"/>
                    <a:pt x="454" y="560"/>
                    <a:pt x="452" y="562"/>
                  </a:cubicBezTo>
                  <a:cubicBezTo>
                    <a:pt x="450" y="564"/>
                    <a:pt x="448" y="564"/>
                    <a:pt x="446" y="565"/>
                  </a:cubicBezTo>
                  <a:cubicBezTo>
                    <a:pt x="445" y="565"/>
                    <a:pt x="444" y="566"/>
                    <a:pt x="444" y="566"/>
                  </a:cubicBezTo>
                  <a:cubicBezTo>
                    <a:pt x="444" y="566"/>
                    <a:pt x="443" y="568"/>
                    <a:pt x="443" y="569"/>
                  </a:cubicBezTo>
                  <a:cubicBezTo>
                    <a:pt x="443" y="571"/>
                    <a:pt x="443" y="574"/>
                    <a:pt x="442" y="576"/>
                  </a:cubicBezTo>
                  <a:cubicBezTo>
                    <a:pt x="440" y="578"/>
                    <a:pt x="438" y="579"/>
                    <a:pt x="437" y="579"/>
                  </a:cubicBezTo>
                  <a:cubicBezTo>
                    <a:pt x="436" y="580"/>
                    <a:pt x="435" y="580"/>
                    <a:pt x="435" y="581"/>
                  </a:cubicBezTo>
                  <a:cubicBezTo>
                    <a:pt x="427" y="585"/>
                    <a:pt x="425" y="588"/>
                    <a:pt x="424" y="592"/>
                  </a:cubicBezTo>
                  <a:cubicBezTo>
                    <a:pt x="424" y="593"/>
                    <a:pt x="424" y="593"/>
                    <a:pt x="424" y="594"/>
                  </a:cubicBezTo>
                  <a:cubicBezTo>
                    <a:pt x="424" y="601"/>
                    <a:pt x="424" y="609"/>
                    <a:pt x="424" y="615"/>
                  </a:cubicBezTo>
                  <a:cubicBezTo>
                    <a:pt x="424" y="615"/>
                    <a:pt x="425" y="616"/>
                    <a:pt x="425" y="616"/>
                  </a:cubicBezTo>
                  <a:cubicBezTo>
                    <a:pt x="428" y="618"/>
                    <a:pt x="429" y="622"/>
                    <a:pt x="429" y="625"/>
                  </a:cubicBezTo>
                  <a:cubicBezTo>
                    <a:pt x="429" y="627"/>
                    <a:pt x="430" y="629"/>
                    <a:pt x="431" y="630"/>
                  </a:cubicBezTo>
                  <a:cubicBezTo>
                    <a:pt x="431" y="631"/>
                    <a:pt x="433" y="631"/>
                    <a:pt x="435" y="632"/>
                  </a:cubicBezTo>
                  <a:cubicBezTo>
                    <a:pt x="439" y="633"/>
                    <a:pt x="445" y="635"/>
                    <a:pt x="447" y="643"/>
                  </a:cubicBezTo>
                  <a:cubicBezTo>
                    <a:pt x="447" y="645"/>
                    <a:pt x="447" y="647"/>
                    <a:pt x="447" y="648"/>
                  </a:cubicBezTo>
                  <a:cubicBezTo>
                    <a:pt x="453" y="650"/>
                    <a:pt x="458" y="655"/>
                    <a:pt x="462" y="660"/>
                  </a:cubicBezTo>
                  <a:cubicBezTo>
                    <a:pt x="465" y="662"/>
                    <a:pt x="467" y="665"/>
                    <a:pt x="468" y="666"/>
                  </a:cubicBezTo>
                  <a:cubicBezTo>
                    <a:pt x="470" y="668"/>
                    <a:pt x="472" y="669"/>
                    <a:pt x="474" y="670"/>
                  </a:cubicBezTo>
                  <a:cubicBezTo>
                    <a:pt x="475" y="670"/>
                    <a:pt x="475" y="670"/>
                    <a:pt x="475" y="670"/>
                  </a:cubicBezTo>
                  <a:cubicBezTo>
                    <a:pt x="477" y="660"/>
                    <a:pt x="484" y="652"/>
                    <a:pt x="490" y="645"/>
                  </a:cubicBezTo>
                  <a:cubicBezTo>
                    <a:pt x="492" y="643"/>
                    <a:pt x="494" y="641"/>
                    <a:pt x="496" y="639"/>
                  </a:cubicBezTo>
                  <a:cubicBezTo>
                    <a:pt x="499" y="635"/>
                    <a:pt x="502" y="631"/>
                    <a:pt x="505" y="628"/>
                  </a:cubicBezTo>
                  <a:cubicBezTo>
                    <a:pt x="508" y="627"/>
                    <a:pt x="509" y="627"/>
                    <a:pt x="511" y="627"/>
                  </a:cubicBezTo>
                  <a:cubicBezTo>
                    <a:pt x="512" y="626"/>
                    <a:pt x="514" y="626"/>
                    <a:pt x="515" y="626"/>
                  </a:cubicBezTo>
                  <a:cubicBezTo>
                    <a:pt x="515" y="625"/>
                    <a:pt x="513" y="622"/>
                    <a:pt x="512" y="621"/>
                  </a:cubicBezTo>
                  <a:cubicBezTo>
                    <a:pt x="511" y="618"/>
                    <a:pt x="510" y="616"/>
                    <a:pt x="509" y="614"/>
                  </a:cubicBezTo>
                  <a:cubicBezTo>
                    <a:pt x="508" y="607"/>
                    <a:pt x="509" y="599"/>
                    <a:pt x="511" y="591"/>
                  </a:cubicBezTo>
                  <a:cubicBezTo>
                    <a:pt x="511" y="588"/>
                    <a:pt x="512" y="585"/>
                    <a:pt x="512" y="582"/>
                  </a:cubicBezTo>
                  <a:cubicBezTo>
                    <a:pt x="512" y="576"/>
                    <a:pt x="514" y="573"/>
                    <a:pt x="515" y="570"/>
                  </a:cubicBezTo>
                  <a:cubicBezTo>
                    <a:pt x="516" y="568"/>
                    <a:pt x="517" y="567"/>
                    <a:pt x="518" y="565"/>
                  </a:cubicBezTo>
                  <a:cubicBezTo>
                    <a:pt x="520" y="559"/>
                    <a:pt x="520" y="553"/>
                    <a:pt x="520" y="546"/>
                  </a:cubicBezTo>
                  <a:cubicBezTo>
                    <a:pt x="520" y="542"/>
                    <a:pt x="520" y="537"/>
                    <a:pt x="521" y="533"/>
                  </a:cubicBezTo>
                  <a:cubicBezTo>
                    <a:pt x="523" y="526"/>
                    <a:pt x="525" y="521"/>
                    <a:pt x="528" y="516"/>
                  </a:cubicBezTo>
                  <a:cubicBezTo>
                    <a:pt x="529" y="513"/>
                    <a:pt x="529" y="513"/>
                    <a:pt x="529" y="513"/>
                  </a:cubicBezTo>
                  <a:cubicBezTo>
                    <a:pt x="532" y="506"/>
                    <a:pt x="532" y="502"/>
                    <a:pt x="531" y="494"/>
                  </a:cubicBezTo>
                  <a:cubicBezTo>
                    <a:pt x="530" y="491"/>
                    <a:pt x="530" y="491"/>
                    <a:pt x="530" y="491"/>
                  </a:cubicBezTo>
                  <a:cubicBezTo>
                    <a:pt x="528" y="478"/>
                    <a:pt x="528" y="464"/>
                    <a:pt x="528" y="452"/>
                  </a:cubicBezTo>
                  <a:cubicBezTo>
                    <a:pt x="528" y="445"/>
                    <a:pt x="528" y="445"/>
                    <a:pt x="528" y="445"/>
                  </a:cubicBezTo>
                  <a:cubicBezTo>
                    <a:pt x="528" y="443"/>
                    <a:pt x="528" y="440"/>
                    <a:pt x="527" y="437"/>
                  </a:cubicBezTo>
                  <a:cubicBezTo>
                    <a:pt x="527" y="435"/>
                    <a:pt x="526" y="433"/>
                    <a:pt x="526" y="431"/>
                  </a:cubicBezTo>
                  <a:cubicBezTo>
                    <a:pt x="525" y="423"/>
                    <a:pt x="526" y="416"/>
                    <a:pt x="528" y="409"/>
                  </a:cubicBezTo>
                  <a:cubicBezTo>
                    <a:pt x="529" y="404"/>
                    <a:pt x="530" y="399"/>
                    <a:pt x="530" y="394"/>
                  </a:cubicBezTo>
                  <a:cubicBezTo>
                    <a:pt x="530" y="384"/>
                    <a:pt x="529" y="378"/>
                    <a:pt x="524" y="369"/>
                  </a:cubicBezTo>
                  <a:cubicBezTo>
                    <a:pt x="523" y="368"/>
                    <a:pt x="523" y="367"/>
                    <a:pt x="522" y="367"/>
                  </a:cubicBezTo>
                  <a:cubicBezTo>
                    <a:pt x="520" y="364"/>
                    <a:pt x="520" y="362"/>
                    <a:pt x="521" y="359"/>
                  </a:cubicBezTo>
                  <a:cubicBezTo>
                    <a:pt x="521" y="357"/>
                    <a:pt x="521" y="357"/>
                    <a:pt x="521" y="357"/>
                  </a:cubicBezTo>
                  <a:cubicBezTo>
                    <a:pt x="522" y="354"/>
                    <a:pt x="523" y="352"/>
                    <a:pt x="524" y="350"/>
                  </a:cubicBezTo>
                  <a:cubicBezTo>
                    <a:pt x="526" y="348"/>
                    <a:pt x="527" y="346"/>
                    <a:pt x="527" y="344"/>
                  </a:cubicBezTo>
                  <a:cubicBezTo>
                    <a:pt x="528" y="341"/>
                    <a:pt x="528" y="339"/>
                    <a:pt x="528" y="336"/>
                  </a:cubicBezTo>
                  <a:cubicBezTo>
                    <a:pt x="528" y="335"/>
                    <a:pt x="528" y="334"/>
                    <a:pt x="528" y="333"/>
                  </a:cubicBezTo>
                  <a:cubicBezTo>
                    <a:pt x="528" y="332"/>
                    <a:pt x="527" y="331"/>
                    <a:pt x="528" y="329"/>
                  </a:cubicBezTo>
                  <a:cubicBezTo>
                    <a:pt x="529" y="327"/>
                    <a:pt x="530" y="324"/>
                    <a:pt x="531" y="320"/>
                  </a:cubicBezTo>
                  <a:cubicBezTo>
                    <a:pt x="534" y="313"/>
                    <a:pt x="536" y="304"/>
                    <a:pt x="542" y="300"/>
                  </a:cubicBezTo>
                  <a:cubicBezTo>
                    <a:pt x="548" y="295"/>
                    <a:pt x="553" y="297"/>
                    <a:pt x="557" y="298"/>
                  </a:cubicBezTo>
                  <a:cubicBezTo>
                    <a:pt x="560" y="299"/>
                    <a:pt x="562" y="299"/>
                    <a:pt x="564" y="299"/>
                  </a:cubicBezTo>
                  <a:cubicBezTo>
                    <a:pt x="567" y="299"/>
                    <a:pt x="571" y="296"/>
                    <a:pt x="574" y="294"/>
                  </a:cubicBezTo>
                  <a:cubicBezTo>
                    <a:pt x="577" y="293"/>
                    <a:pt x="579" y="291"/>
                    <a:pt x="581" y="291"/>
                  </a:cubicBezTo>
                  <a:cubicBezTo>
                    <a:pt x="588" y="288"/>
                    <a:pt x="588" y="287"/>
                    <a:pt x="590" y="280"/>
                  </a:cubicBezTo>
                  <a:cubicBezTo>
                    <a:pt x="590" y="278"/>
                    <a:pt x="591" y="277"/>
                    <a:pt x="591" y="275"/>
                  </a:cubicBezTo>
                  <a:cubicBezTo>
                    <a:pt x="596" y="258"/>
                    <a:pt x="608" y="242"/>
                    <a:pt x="619" y="228"/>
                  </a:cubicBezTo>
                  <a:cubicBezTo>
                    <a:pt x="625" y="219"/>
                    <a:pt x="631" y="210"/>
                    <a:pt x="63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527B8F87-12DA-A243-87D0-47F13D53A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1"/>
              <a:ext cx="818" cy="259"/>
            </a:xfrm>
            <a:custGeom>
              <a:avLst/>
              <a:gdLst>
                <a:gd name="T0" fmla="*/ 404 w 435"/>
                <a:gd name="T1" fmla="*/ 9 h 138"/>
                <a:gd name="T2" fmla="*/ 397 w 435"/>
                <a:gd name="T3" fmla="*/ 20 h 138"/>
                <a:gd name="T4" fmla="*/ 382 w 435"/>
                <a:gd name="T5" fmla="*/ 22 h 138"/>
                <a:gd name="T6" fmla="*/ 370 w 435"/>
                <a:gd name="T7" fmla="*/ 30 h 138"/>
                <a:gd name="T8" fmla="*/ 359 w 435"/>
                <a:gd name="T9" fmla="*/ 31 h 138"/>
                <a:gd name="T10" fmla="*/ 331 w 435"/>
                <a:gd name="T11" fmla="*/ 44 h 138"/>
                <a:gd name="T12" fmla="*/ 317 w 435"/>
                <a:gd name="T13" fmla="*/ 54 h 138"/>
                <a:gd name="T14" fmla="*/ 307 w 435"/>
                <a:gd name="T15" fmla="*/ 59 h 138"/>
                <a:gd name="T16" fmla="*/ 286 w 435"/>
                <a:gd name="T17" fmla="*/ 69 h 138"/>
                <a:gd name="T18" fmla="*/ 283 w 435"/>
                <a:gd name="T19" fmla="*/ 52 h 138"/>
                <a:gd name="T20" fmla="*/ 274 w 435"/>
                <a:gd name="T21" fmla="*/ 47 h 138"/>
                <a:gd name="T22" fmla="*/ 268 w 435"/>
                <a:gd name="T23" fmla="*/ 44 h 138"/>
                <a:gd name="T24" fmla="*/ 267 w 435"/>
                <a:gd name="T25" fmla="*/ 40 h 138"/>
                <a:gd name="T26" fmla="*/ 271 w 435"/>
                <a:gd name="T27" fmla="*/ 34 h 138"/>
                <a:gd name="T28" fmla="*/ 275 w 435"/>
                <a:gd name="T29" fmla="*/ 28 h 138"/>
                <a:gd name="T30" fmla="*/ 272 w 435"/>
                <a:gd name="T31" fmla="*/ 10 h 138"/>
                <a:gd name="T32" fmla="*/ 277 w 435"/>
                <a:gd name="T33" fmla="*/ 2 h 138"/>
                <a:gd name="T34" fmla="*/ 254 w 435"/>
                <a:gd name="T35" fmla="*/ 10 h 138"/>
                <a:gd name="T36" fmla="*/ 220 w 435"/>
                <a:gd name="T37" fmla="*/ 22 h 138"/>
                <a:gd name="T38" fmla="*/ 216 w 435"/>
                <a:gd name="T39" fmla="*/ 30 h 138"/>
                <a:gd name="T40" fmla="*/ 175 w 435"/>
                <a:gd name="T41" fmla="*/ 24 h 138"/>
                <a:gd name="T42" fmla="*/ 165 w 435"/>
                <a:gd name="T43" fmla="*/ 27 h 138"/>
                <a:gd name="T44" fmla="*/ 156 w 435"/>
                <a:gd name="T45" fmla="*/ 42 h 138"/>
                <a:gd name="T46" fmla="*/ 150 w 435"/>
                <a:gd name="T47" fmla="*/ 42 h 138"/>
                <a:gd name="T48" fmla="*/ 142 w 435"/>
                <a:gd name="T49" fmla="*/ 28 h 138"/>
                <a:gd name="T50" fmla="*/ 127 w 435"/>
                <a:gd name="T51" fmla="*/ 21 h 138"/>
                <a:gd name="T52" fmla="*/ 104 w 435"/>
                <a:gd name="T53" fmla="*/ 4 h 138"/>
                <a:gd name="T54" fmla="*/ 75 w 435"/>
                <a:gd name="T55" fmla="*/ 5 h 138"/>
                <a:gd name="T56" fmla="*/ 49 w 435"/>
                <a:gd name="T57" fmla="*/ 5 h 138"/>
                <a:gd name="T58" fmla="*/ 45 w 435"/>
                <a:gd name="T59" fmla="*/ 20 h 138"/>
                <a:gd name="T60" fmla="*/ 25 w 435"/>
                <a:gd name="T61" fmla="*/ 72 h 138"/>
                <a:gd name="T62" fmla="*/ 8 w 435"/>
                <a:gd name="T63" fmla="*/ 86 h 138"/>
                <a:gd name="T64" fmla="*/ 0 w 435"/>
                <a:gd name="T65" fmla="*/ 89 h 138"/>
                <a:gd name="T66" fmla="*/ 28 w 435"/>
                <a:gd name="T67" fmla="*/ 96 h 138"/>
                <a:gd name="T68" fmla="*/ 33 w 435"/>
                <a:gd name="T69" fmla="*/ 115 h 138"/>
                <a:gd name="T70" fmla="*/ 33 w 435"/>
                <a:gd name="T71" fmla="*/ 119 h 138"/>
                <a:gd name="T72" fmla="*/ 39 w 435"/>
                <a:gd name="T73" fmla="*/ 124 h 138"/>
                <a:gd name="T74" fmla="*/ 50 w 435"/>
                <a:gd name="T75" fmla="*/ 137 h 138"/>
                <a:gd name="T76" fmla="*/ 54 w 435"/>
                <a:gd name="T77" fmla="*/ 129 h 138"/>
                <a:gd name="T78" fmla="*/ 79 w 435"/>
                <a:gd name="T79" fmla="*/ 116 h 138"/>
                <a:gd name="T80" fmla="*/ 81 w 435"/>
                <a:gd name="T81" fmla="*/ 116 h 138"/>
                <a:gd name="T82" fmla="*/ 90 w 435"/>
                <a:gd name="T83" fmla="*/ 101 h 138"/>
                <a:gd name="T84" fmla="*/ 151 w 435"/>
                <a:gd name="T85" fmla="*/ 87 h 138"/>
                <a:gd name="T86" fmla="*/ 193 w 435"/>
                <a:gd name="T87" fmla="*/ 110 h 138"/>
                <a:gd name="T88" fmla="*/ 215 w 435"/>
                <a:gd name="T89" fmla="*/ 120 h 138"/>
                <a:gd name="T90" fmla="*/ 227 w 435"/>
                <a:gd name="T91" fmla="*/ 111 h 138"/>
                <a:gd name="T92" fmla="*/ 267 w 435"/>
                <a:gd name="T93" fmla="*/ 115 h 138"/>
                <a:gd name="T94" fmla="*/ 295 w 435"/>
                <a:gd name="T95" fmla="*/ 126 h 138"/>
                <a:gd name="T96" fmla="*/ 310 w 435"/>
                <a:gd name="T97" fmla="*/ 126 h 138"/>
                <a:gd name="T98" fmla="*/ 353 w 435"/>
                <a:gd name="T99" fmla="*/ 106 h 138"/>
                <a:gd name="T100" fmla="*/ 352 w 435"/>
                <a:gd name="T101" fmla="*/ 99 h 138"/>
                <a:gd name="T102" fmla="*/ 360 w 435"/>
                <a:gd name="T103" fmla="*/ 95 h 138"/>
                <a:gd name="T104" fmla="*/ 381 w 435"/>
                <a:gd name="T105" fmla="*/ 94 h 138"/>
                <a:gd name="T106" fmla="*/ 397 w 435"/>
                <a:gd name="T107" fmla="*/ 96 h 138"/>
                <a:gd name="T108" fmla="*/ 413 w 435"/>
                <a:gd name="T109" fmla="*/ 96 h 138"/>
                <a:gd name="T110" fmla="*/ 428 w 435"/>
                <a:gd name="T111" fmla="*/ 62 h 138"/>
                <a:gd name="T112" fmla="*/ 426 w 435"/>
                <a:gd name="T113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5" h="138">
                  <a:moveTo>
                    <a:pt x="419" y="4"/>
                  </a:moveTo>
                  <a:cubicBezTo>
                    <a:pt x="413" y="3"/>
                    <a:pt x="406" y="5"/>
                    <a:pt x="404" y="9"/>
                  </a:cubicBezTo>
                  <a:cubicBezTo>
                    <a:pt x="404" y="9"/>
                    <a:pt x="404" y="10"/>
                    <a:pt x="404" y="11"/>
                  </a:cubicBezTo>
                  <a:cubicBezTo>
                    <a:pt x="404" y="14"/>
                    <a:pt x="403" y="17"/>
                    <a:pt x="397" y="20"/>
                  </a:cubicBezTo>
                  <a:cubicBezTo>
                    <a:pt x="394" y="22"/>
                    <a:pt x="390" y="22"/>
                    <a:pt x="387" y="22"/>
                  </a:cubicBezTo>
                  <a:cubicBezTo>
                    <a:pt x="385" y="22"/>
                    <a:pt x="384" y="22"/>
                    <a:pt x="382" y="22"/>
                  </a:cubicBezTo>
                  <a:cubicBezTo>
                    <a:pt x="380" y="23"/>
                    <a:pt x="378" y="24"/>
                    <a:pt x="376" y="26"/>
                  </a:cubicBezTo>
                  <a:cubicBezTo>
                    <a:pt x="374" y="27"/>
                    <a:pt x="372" y="29"/>
                    <a:pt x="370" y="30"/>
                  </a:cubicBezTo>
                  <a:cubicBezTo>
                    <a:pt x="366" y="32"/>
                    <a:pt x="364" y="32"/>
                    <a:pt x="361" y="31"/>
                  </a:cubicBezTo>
                  <a:cubicBezTo>
                    <a:pt x="361" y="31"/>
                    <a:pt x="360" y="31"/>
                    <a:pt x="359" y="31"/>
                  </a:cubicBezTo>
                  <a:cubicBezTo>
                    <a:pt x="345" y="31"/>
                    <a:pt x="335" y="35"/>
                    <a:pt x="333" y="39"/>
                  </a:cubicBezTo>
                  <a:cubicBezTo>
                    <a:pt x="332" y="42"/>
                    <a:pt x="331" y="43"/>
                    <a:pt x="331" y="44"/>
                  </a:cubicBezTo>
                  <a:cubicBezTo>
                    <a:pt x="331" y="49"/>
                    <a:pt x="328" y="51"/>
                    <a:pt x="322" y="53"/>
                  </a:cubicBezTo>
                  <a:cubicBezTo>
                    <a:pt x="320" y="53"/>
                    <a:pt x="318" y="53"/>
                    <a:pt x="317" y="54"/>
                  </a:cubicBezTo>
                  <a:cubicBezTo>
                    <a:pt x="314" y="54"/>
                    <a:pt x="313" y="54"/>
                    <a:pt x="310" y="56"/>
                  </a:cubicBezTo>
                  <a:cubicBezTo>
                    <a:pt x="310" y="56"/>
                    <a:pt x="308" y="58"/>
                    <a:pt x="307" y="59"/>
                  </a:cubicBezTo>
                  <a:cubicBezTo>
                    <a:pt x="302" y="64"/>
                    <a:pt x="297" y="70"/>
                    <a:pt x="290" y="70"/>
                  </a:cubicBezTo>
                  <a:cubicBezTo>
                    <a:pt x="289" y="70"/>
                    <a:pt x="287" y="69"/>
                    <a:pt x="286" y="69"/>
                  </a:cubicBezTo>
                  <a:cubicBezTo>
                    <a:pt x="278" y="65"/>
                    <a:pt x="280" y="58"/>
                    <a:pt x="282" y="55"/>
                  </a:cubicBezTo>
                  <a:cubicBezTo>
                    <a:pt x="282" y="54"/>
                    <a:pt x="283" y="53"/>
                    <a:pt x="283" y="52"/>
                  </a:cubicBezTo>
                  <a:cubicBezTo>
                    <a:pt x="283" y="48"/>
                    <a:pt x="282" y="46"/>
                    <a:pt x="276" y="45"/>
                  </a:cubicBezTo>
                  <a:cubicBezTo>
                    <a:pt x="276" y="46"/>
                    <a:pt x="275" y="47"/>
                    <a:pt x="274" y="47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7"/>
                    <a:pt x="269" y="46"/>
                    <a:pt x="268" y="44"/>
                  </a:cubicBezTo>
                  <a:cubicBezTo>
                    <a:pt x="268" y="43"/>
                    <a:pt x="268" y="42"/>
                    <a:pt x="268" y="42"/>
                  </a:cubicBezTo>
                  <a:cubicBezTo>
                    <a:pt x="268" y="41"/>
                    <a:pt x="267" y="41"/>
                    <a:pt x="267" y="40"/>
                  </a:cubicBezTo>
                  <a:cubicBezTo>
                    <a:pt x="266" y="39"/>
                    <a:pt x="266" y="37"/>
                    <a:pt x="266" y="36"/>
                  </a:cubicBezTo>
                  <a:cubicBezTo>
                    <a:pt x="267" y="35"/>
                    <a:pt x="269" y="34"/>
                    <a:pt x="271" y="34"/>
                  </a:cubicBezTo>
                  <a:cubicBezTo>
                    <a:pt x="272" y="33"/>
                    <a:pt x="272" y="32"/>
                    <a:pt x="273" y="31"/>
                  </a:cubicBezTo>
                  <a:cubicBezTo>
                    <a:pt x="274" y="30"/>
                    <a:pt x="275" y="29"/>
                    <a:pt x="275" y="28"/>
                  </a:cubicBezTo>
                  <a:cubicBezTo>
                    <a:pt x="276" y="27"/>
                    <a:pt x="275" y="25"/>
                    <a:pt x="274" y="23"/>
                  </a:cubicBezTo>
                  <a:cubicBezTo>
                    <a:pt x="272" y="20"/>
                    <a:pt x="269" y="15"/>
                    <a:pt x="272" y="10"/>
                  </a:cubicBezTo>
                  <a:cubicBezTo>
                    <a:pt x="274" y="7"/>
                    <a:pt x="278" y="6"/>
                    <a:pt x="282" y="6"/>
                  </a:cubicBezTo>
                  <a:cubicBezTo>
                    <a:pt x="280" y="5"/>
                    <a:pt x="278" y="3"/>
                    <a:pt x="277" y="2"/>
                  </a:cubicBezTo>
                  <a:cubicBezTo>
                    <a:pt x="269" y="0"/>
                    <a:pt x="265" y="2"/>
                    <a:pt x="259" y="7"/>
                  </a:cubicBezTo>
                  <a:cubicBezTo>
                    <a:pt x="258" y="8"/>
                    <a:pt x="256" y="9"/>
                    <a:pt x="254" y="10"/>
                  </a:cubicBezTo>
                  <a:cubicBezTo>
                    <a:pt x="249" y="13"/>
                    <a:pt x="243" y="14"/>
                    <a:pt x="237" y="16"/>
                  </a:cubicBezTo>
                  <a:cubicBezTo>
                    <a:pt x="230" y="17"/>
                    <a:pt x="224" y="18"/>
                    <a:pt x="220" y="22"/>
                  </a:cubicBezTo>
                  <a:cubicBezTo>
                    <a:pt x="220" y="23"/>
                    <a:pt x="219" y="23"/>
                    <a:pt x="219" y="24"/>
                  </a:cubicBezTo>
                  <a:cubicBezTo>
                    <a:pt x="219" y="26"/>
                    <a:pt x="218" y="28"/>
                    <a:pt x="216" y="30"/>
                  </a:cubicBezTo>
                  <a:cubicBezTo>
                    <a:pt x="209" y="35"/>
                    <a:pt x="200" y="33"/>
                    <a:pt x="193" y="31"/>
                  </a:cubicBezTo>
                  <a:cubicBezTo>
                    <a:pt x="184" y="30"/>
                    <a:pt x="180" y="28"/>
                    <a:pt x="175" y="24"/>
                  </a:cubicBezTo>
                  <a:cubicBezTo>
                    <a:pt x="175" y="24"/>
                    <a:pt x="175" y="24"/>
                    <a:pt x="174" y="24"/>
                  </a:cubicBezTo>
                  <a:cubicBezTo>
                    <a:pt x="171" y="25"/>
                    <a:pt x="168" y="25"/>
                    <a:pt x="165" y="27"/>
                  </a:cubicBezTo>
                  <a:cubicBezTo>
                    <a:pt x="163" y="28"/>
                    <a:pt x="162" y="30"/>
                    <a:pt x="162" y="33"/>
                  </a:cubicBezTo>
                  <a:cubicBezTo>
                    <a:pt x="160" y="36"/>
                    <a:pt x="159" y="40"/>
                    <a:pt x="156" y="42"/>
                  </a:cubicBezTo>
                  <a:cubicBezTo>
                    <a:pt x="155" y="43"/>
                    <a:pt x="154" y="43"/>
                    <a:pt x="153" y="43"/>
                  </a:cubicBezTo>
                  <a:cubicBezTo>
                    <a:pt x="152" y="43"/>
                    <a:pt x="151" y="43"/>
                    <a:pt x="150" y="42"/>
                  </a:cubicBezTo>
                  <a:cubicBezTo>
                    <a:pt x="148" y="40"/>
                    <a:pt x="147" y="37"/>
                    <a:pt x="146" y="35"/>
                  </a:cubicBezTo>
                  <a:cubicBezTo>
                    <a:pt x="145" y="32"/>
                    <a:pt x="144" y="29"/>
                    <a:pt x="142" y="28"/>
                  </a:cubicBezTo>
                  <a:cubicBezTo>
                    <a:pt x="141" y="27"/>
                    <a:pt x="140" y="27"/>
                    <a:pt x="138" y="27"/>
                  </a:cubicBezTo>
                  <a:cubicBezTo>
                    <a:pt x="135" y="27"/>
                    <a:pt x="131" y="26"/>
                    <a:pt x="127" y="21"/>
                  </a:cubicBezTo>
                  <a:cubicBezTo>
                    <a:pt x="126" y="19"/>
                    <a:pt x="125" y="18"/>
                    <a:pt x="124" y="16"/>
                  </a:cubicBezTo>
                  <a:cubicBezTo>
                    <a:pt x="118" y="8"/>
                    <a:pt x="116" y="5"/>
                    <a:pt x="104" y="4"/>
                  </a:cubicBezTo>
                  <a:cubicBezTo>
                    <a:pt x="96" y="2"/>
                    <a:pt x="91" y="2"/>
                    <a:pt x="83" y="3"/>
                  </a:cubicBezTo>
                  <a:cubicBezTo>
                    <a:pt x="80" y="4"/>
                    <a:pt x="77" y="4"/>
                    <a:pt x="75" y="5"/>
                  </a:cubicBezTo>
                  <a:cubicBezTo>
                    <a:pt x="70" y="7"/>
                    <a:pt x="66" y="8"/>
                    <a:pt x="62" y="8"/>
                  </a:cubicBezTo>
                  <a:cubicBezTo>
                    <a:pt x="56" y="8"/>
                    <a:pt x="52" y="6"/>
                    <a:pt x="49" y="5"/>
                  </a:cubicBezTo>
                  <a:cubicBezTo>
                    <a:pt x="46" y="3"/>
                    <a:pt x="45" y="2"/>
                    <a:pt x="41" y="5"/>
                  </a:cubicBezTo>
                  <a:cubicBezTo>
                    <a:pt x="44" y="9"/>
                    <a:pt x="45" y="15"/>
                    <a:pt x="45" y="20"/>
                  </a:cubicBezTo>
                  <a:cubicBezTo>
                    <a:pt x="45" y="23"/>
                    <a:pt x="46" y="26"/>
                    <a:pt x="46" y="28"/>
                  </a:cubicBezTo>
                  <a:cubicBezTo>
                    <a:pt x="52" y="49"/>
                    <a:pt x="39" y="62"/>
                    <a:pt x="25" y="72"/>
                  </a:cubicBezTo>
                  <a:cubicBezTo>
                    <a:pt x="23" y="74"/>
                    <a:pt x="21" y="76"/>
                    <a:pt x="19" y="78"/>
                  </a:cubicBezTo>
                  <a:cubicBezTo>
                    <a:pt x="15" y="81"/>
                    <a:pt x="12" y="84"/>
                    <a:pt x="8" y="86"/>
                  </a:cubicBezTo>
                  <a:cubicBezTo>
                    <a:pt x="6" y="87"/>
                    <a:pt x="4" y="88"/>
                    <a:pt x="2" y="88"/>
                  </a:cubicBezTo>
                  <a:cubicBezTo>
                    <a:pt x="1" y="89"/>
                    <a:pt x="1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1" y="90"/>
                    <a:pt x="23" y="91"/>
                    <a:pt x="28" y="96"/>
                  </a:cubicBezTo>
                  <a:cubicBezTo>
                    <a:pt x="34" y="101"/>
                    <a:pt x="34" y="106"/>
                    <a:pt x="33" y="110"/>
                  </a:cubicBezTo>
                  <a:cubicBezTo>
                    <a:pt x="33" y="112"/>
                    <a:pt x="33" y="114"/>
                    <a:pt x="33" y="115"/>
                  </a:cubicBezTo>
                  <a:cubicBezTo>
                    <a:pt x="33" y="116"/>
                    <a:pt x="33" y="117"/>
                    <a:pt x="33" y="118"/>
                  </a:cubicBezTo>
                  <a:cubicBezTo>
                    <a:pt x="33" y="118"/>
                    <a:pt x="33" y="119"/>
                    <a:pt x="33" y="119"/>
                  </a:cubicBezTo>
                  <a:cubicBezTo>
                    <a:pt x="33" y="119"/>
                    <a:pt x="33" y="120"/>
                    <a:pt x="34" y="120"/>
                  </a:cubicBezTo>
                  <a:cubicBezTo>
                    <a:pt x="35" y="120"/>
                    <a:pt x="37" y="121"/>
                    <a:pt x="39" y="124"/>
                  </a:cubicBezTo>
                  <a:cubicBezTo>
                    <a:pt x="42" y="130"/>
                    <a:pt x="40" y="134"/>
                    <a:pt x="38" y="138"/>
                  </a:cubicBezTo>
                  <a:cubicBezTo>
                    <a:pt x="42" y="138"/>
                    <a:pt x="47" y="138"/>
                    <a:pt x="50" y="137"/>
                  </a:cubicBezTo>
                  <a:cubicBezTo>
                    <a:pt x="50" y="137"/>
                    <a:pt x="52" y="136"/>
                    <a:pt x="53" y="136"/>
                  </a:cubicBezTo>
                  <a:cubicBezTo>
                    <a:pt x="53" y="134"/>
                    <a:pt x="53" y="132"/>
                    <a:pt x="54" y="129"/>
                  </a:cubicBezTo>
                  <a:cubicBezTo>
                    <a:pt x="56" y="118"/>
                    <a:pt x="63" y="113"/>
                    <a:pt x="73" y="114"/>
                  </a:cubicBezTo>
                  <a:cubicBezTo>
                    <a:pt x="76" y="114"/>
                    <a:pt x="78" y="115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6"/>
                    <a:pt x="81" y="116"/>
                    <a:pt x="81" y="116"/>
                  </a:cubicBezTo>
                  <a:cubicBezTo>
                    <a:pt x="83" y="115"/>
                    <a:pt x="84" y="112"/>
                    <a:pt x="85" y="110"/>
                  </a:cubicBezTo>
                  <a:cubicBezTo>
                    <a:pt x="87" y="107"/>
                    <a:pt x="88" y="104"/>
                    <a:pt x="90" y="101"/>
                  </a:cubicBezTo>
                  <a:cubicBezTo>
                    <a:pt x="96" y="96"/>
                    <a:pt x="106" y="89"/>
                    <a:pt x="112" y="86"/>
                  </a:cubicBezTo>
                  <a:cubicBezTo>
                    <a:pt x="122" y="82"/>
                    <a:pt x="142" y="84"/>
                    <a:pt x="151" y="87"/>
                  </a:cubicBezTo>
                  <a:cubicBezTo>
                    <a:pt x="164" y="91"/>
                    <a:pt x="178" y="100"/>
                    <a:pt x="188" y="107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9" y="114"/>
                    <a:pt x="204" y="117"/>
                    <a:pt x="208" y="123"/>
                  </a:cubicBezTo>
                  <a:cubicBezTo>
                    <a:pt x="210" y="122"/>
                    <a:pt x="213" y="121"/>
                    <a:pt x="215" y="120"/>
                  </a:cubicBezTo>
                  <a:cubicBezTo>
                    <a:pt x="218" y="119"/>
                    <a:pt x="222" y="117"/>
                    <a:pt x="224" y="115"/>
                  </a:cubicBezTo>
                  <a:cubicBezTo>
                    <a:pt x="225" y="114"/>
                    <a:pt x="226" y="113"/>
                    <a:pt x="227" y="111"/>
                  </a:cubicBezTo>
                  <a:cubicBezTo>
                    <a:pt x="228" y="108"/>
                    <a:pt x="230" y="104"/>
                    <a:pt x="237" y="102"/>
                  </a:cubicBezTo>
                  <a:cubicBezTo>
                    <a:pt x="252" y="98"/>
                    <a:pt x="260" y="107"/>
                    <a:pt x="267" y="115"/>
                  </a:cubicBezTo>
                  <a:cubicBezTo>
                    <a:pt x="270" y="118"/>
                    <a:pt x="272" y="121"/>
                    <a:pt x="276" y="123"/>
                  </a:cubicBezTo>
                  <a:cubicBezTo>
                    <a:pt x="280" y="126"/>
                    <a:pt x="288" y="126"/>
                    <a:pt x="295" y="126"/>
                  </a:cubicBezTo>
                  <a:cubicBezTo>
                    <a:pt x="298" y="126"/>
                    <a:pt x="301" y="126"/>
                    <a:pt x="304" y="126"/>
                  </a:cubicBezTo>
                  <a:cubicBezTo>
                    <a:pt x="305" y="126"/>
                    <a:pt x="308" y="126"/>
                    <a:pt x="310" y="126"/>
                  </a:cubicBezTo>
                  <a:cubicBezTo>
                    <a:pt x="317" y="126"/>
                    <a:pt x="324" y="127"/>
                    <a:pt x="329" y="125"/>
                  </a:cubicBezTo>
                  <a:cubicBezTo>
                    <a:pt x="333" y="125"/>
                    <a:pt x="350" y="113"/>
                    <a:pt x="353" y="106"/>
                  </a:cubicBezTo>
                  <a:cubicBezTo>
                    <a:pt x="353" y="104"/>
                    <a:pt x="353" y="104"/>
                    <a:pt x="353" y="103"/>
                  </a:cubicBezTo>
                  <a:cubicBezTo>
                    <a:pt x="352" y="102"/>
                    <a:pt x="351" y="101"/>
                    <a:pt x="352" y="99"/>
                  </a:cubicBezTo>
                  <a:cubicBezTo>
                    <a:pt x="352" y="98"/>
                    <a:pt x="353" y="97"/>
                    <a:pt x="355" y="96"/>
                  </a:cubicBezTo>
                  <a:cubicBezTo>
                    <a:pt x="356" y="96"/>
                    <a:pt x="358" y="95"/>
                    <a:pt x="360" y="95"/>
                  </a:cubicBezTo>
                  <a:cubicBezTo>
                    <a:pt x="365" y="93"/>
                    <a:pt x="370" y="90"/>
                    <a:pt x="375" y="91"/>
                  </a:cubicBezTo>
                  <a:cubicBezTo>
                    <a:pt x="377" y="92"/>
                    <a:pt x="379" y="93"/>
                    <a:pt x="381" y="94"/>
                  </a:cubicBezTo>
                  <a:cubicBezTo>
                    <a:pt x="382" y="95"/>
                    <a:pt x="384" y="95"/>
                    <a:pt x="385" y="96"/>
                  </a:cubicBezTo>
                  <a:cubicBezTo>
                    <a:pt x="389" y="96"/>
                    <a:pt x="392" y="96"/>
                    <a:pt x="397" y="96"/>
                  </a:cubicBezTo>
                  <a:cubicBezTo>
                    <a:pt x="401" y="95"/>
                    <a:pt x="406" y="95"/>
                    <a:pt x="410" y="96"/>
                  </a:cubicBezTo>
                  <a:cubicBezTo>
                    <a:pt x="412" y="96"/>
                    <a:pt x="412" y="96"/>
                    <a:pt x="413" y="96"/>
                  </a:cubicBezTo>
                  <a:cubicBezTo>
                    <a:pt x="416" y="86"/>
                    <a:pt x="420" y="77"/>
                    <a:pt x="425" y="68"/>
                  </a:cubicBezTo>
                  <a:cubicBezTo>
                    <a:pt x="428" y="62"/>
                    <a:pt x="428" y="62"/>
                    <a:pt x="428" y="62"/>
                  </a:cubicBezTo>
                  <a:cubicBezTo>
                    <a:pt x="431" y="55"/>
                    <a:pt x="435" y="24"/>
                    <a:pt x="433" y="14"/>
                  </a:cubicBezTo>
                  <a:cubicBezTo>
                    <a:pt x="431" y="12"/>
                    <a:pt x="428" y="10"/>
                    <a:pt x="426" y="9"/>
                  </a:cubicBezTo>
                  <a:cubicBezTo>
                    <a:pt x="424" y="6"/>
                    <a:pt x="422" y="4"/>
                    <a:pt x="4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C8CC9F28-A7C4-DA43-8CC9-3D23C003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1974"/>
              <a:ext cx="203" cy="256"/>
            </a:xfrm>
            <a:custGeom>
              <a:avLst/>
              <a:gdLst>
                <a:gd name="T0" fmla="*/ 102 w 108"/>
                <a:gd name="T1" fmla="*/ 69 h 136"/>
                <a:gd name="T2" fmla="*/ 105 w 108"/>
                <a:gd name="T3" fmla="*/ 67 h 136"/>
                <a:gd name="T4" fmla="*/ 107 w 108"/>
                <a:gd name="T5" fmla="*/ 65 h 136"/>
                <a:gd name="T6" fmla="*/ 108 w 108"/>
                <a:gd name="T7" fmla="*/ 63 h 136"/>
                <a:gd name="T8" fmla="*/ 87 w 108"/>
                <a:gd name="T9" fmla="*/ 48 h 136"/>
                <a:gd name="T10" fmla="*/ 78 w 108"/>
                <a:gd name="T11" fmla="*/ 42 h 136"/>
                <a:gd name="T12" fmla="*/ 69 w 108"/>
                <a:gd name="T13" fmla="*/ 32 h 136"/>
                <a:gd name="T14" fmla="*/ 59 w 108"/>
                <a:gd name="T15" fmla="*/ 23 h 136"/>
                <a:gd name="T16" fmla="*/ 53 w 108"/>
                <a:gd name="T17" fmla="*/ 23 h 136"/>
                <a:gd name="T18" fmla="*/ 44 w 108"/>
                <a:gd name="T19" fmla="*/ 22 h 136"/>
                <a:gd name="T20" fmla="*/ 32 w 108"/>
                <a:gd name="T21" fmla="*/ 16 h 136"/>
                <a:gd name="T22" fmla="*/ 24 w 108"/>
                <a:gd name="T23" fmla="*/ 10 h 136"/>
                <a:gd name="T24" fmla="*/ 13 w 108"/>
                <a:gd name="T25" fmla="*/ 3 h 136"/>
                <a:gd name="T26" fmla="*/ 7 w 108"/>
                <a:gd name="T27" fmla="*/ 0 h 136"/>
                <a:gd name="T28" fmla="*/ 7 w 108"/>
                <a:gd name="T29" fmla="*/ 0 h 136"/>
                <a:gd name="T30" fmla="*/ 10 w 108"/>
                <a:gd name="T31" fmla="*/ 14 h 136"/>
                <a:gd name="T32" fmla="*/ 11 w 108"/>
                <a:gd name="T33" fmla="*/ 23 h 136"/>
                <a:gd name="T34" fmla="*/ 16 w 108"/>
                <a:gd name="T35" fmla="*/ 26 h 136"/>
                <a:gd name="T36" fmla="*/ 27 w 108"/>
                <a:gd name="T37" fmla="*/ 33 h 136"/>
                <a:gd name="T38" fmla="*/ 27 w 108"/>
                <a:gd name="T39" fmla="*/ 66 h 136"/>
                <a:gd name="T40" fmla="*/ 26 w 108"/>
                <a:gd name="T41" fmla="*/ 73 h 136"/>
                <a:gd name="T42" fmla="*/ 26 w 108"/>
                <a:gd name="T43" fmla="*/ 80 h 136"/>
                <a:gd name="T44" fmla="*/ 17 w 108"/>
                <a:gd name="T45" fmla="*/ 94 h 136"/>
                <a:gd name="T46" fmla="*/ 6 w 108"/>
                <a:gd name="T47" fmla="*/ 93 h 136"/>
                <a:gd name="T48" fmla="*/ 0 w 108"/>
                <a:gd name="T49" fmla="*/ 92 h 136"/>
                <a:gd name="T50" fmla="*/ 12 w 108"/>
                <a:gd name="T51" fmla="*/ 119 h 136"/>
                <a:gd name="T52" fmla="*/ 14 w 108"/>
                <a:gd name="T53" fmla="*/ 124 h 136"/>
                <a:gd name="T54" fmla="*/ 29 w 108"/>
                <a:gd name="T55" fmla="*/ 136 h 136"/>
                <a:gd name="T56" fmla="*/ 30 w 108"/>
                <a:gd name="T57" fmla="*/ 136 h 136"/>
                <a:gd name="T58" fmla="*/ 68 w 108"/>
                <a:gd name="T59" fmla="*/ 106 h 136"/>
                <a:gd name="T60" fmla="*/ 73 w 108"/>
                <a:gd name="T61" fmla="*/ 101 h 136"/>
                <a:gd name="T62" fmla="*/ 83 w 108"/>
                <a:gd name="T63" fmla="*/ 90 h 136"/>
                <a:gd name="T64" fmla="*/ 87 w 108"/>
                <a:gd name="T65" fmla="*/ 88 h 136"/>
                <a:gd name="T66" fmla="*/ 94 w 108"/>
                <a:gd name="T67" fmla="*/ 82 h 136"/>
                <a:gd name="T68" fmla="*/ 96 w 108"/>
                <a:gd name="T69" fmla="*/ 78 h 136"/>
                <a:gd name="T70" fmla="*/ 102 w 108"/>
                <a:gd name="T7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36">
                  <a:moveTo>
                    <a:pt x="102" y="69"/>
                  </a:moveTo>
                  <a:cubicBezTo>
                    <a:pt x="103" y="68"/>
                    <a:pt x="104" y="67"/>
                    <a:pt x="105" y="67"/>
                  </a:cubicBezTo>
                  <a:cubicBezTo>
                    <a:pt x="106" y="66"/>
                    <a:pt x="106" y="66"/>
                    <a:pt x="107" y="65"/>
                  </a:cubicBezTo>
                  <a:cubicBezTo>
                    <a:pt x="107" y="64"/>
                    <a:pt x="107" y="63"/>
                    <a:pt x="108" y="63"/>
                  </a:cubicBezTo>
                  <a:cubicBezTo>
                    <a:pt x="106" y="59"/>
                    <a:pt x="94" y="52"/>
                    <a:pt x="87" y="48"/>
                  </a:cubicBezTo>
                  <a:cubicBezTo>
                    <a:pt x="83" y="46"/>
                    <a:pt x="80" y="44"/>
                    <a:pt x="78" y="42"/>
                  </a:cubicBezTo>
                  <a:cubicBezTo>
                    <a:pt x="74" y="39"/>
                    <a:pt x="72" y="36"/>
                    <a:pt x="69" y="32"/>
                  </a:cubicBezTo>
                  <a:cubicBezTo>
                    <a:pt x="66" y="28"/>
                    <a:pt x="63" y="24"/>
                    <a:pt x="59" y="23"/>
                  </a:cubicBezTo>
                  <a:cubicBezTo>
                    <a:pt x="57" y="22"/>
                    <a:pt x="55" y="23"/>
                    <a:pt x="53" y="23"/>
                  </a:cubicBezTo>
                  <a:cubicBezTo>
                    <a:pt x="50" y="23"/>
                    <a:pt x="47" y="24"/>
                    <a:pt x="44" y="22"/>
                  </a:cubicBezTo>
                  <a:cubicBezTo>
                    <a:pt x="40" y="21"/>
                    <a:pt x="36" y="18"/>
                    <a:pt x="32" y="16"/>
                  </a:cubicBezTo>
                  <a:cubicBezTo>
                    <a:pt x="29" y="14"/>
                    <a:pt x="27" y="12"/>
                    <a:pt x="24" y="10"/>
                  </a:cubicBezTo>
                  <a:cubicBezTo>
                    <a:pt x="20" y="9"/>
                    <a:pt x="16" y="6"/>
                    <a:pt x="13" y="3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3"/>
                    <a:pt x="10" y="9"/>
                    <a:pt x="10" y="14"/>
                  </a:cubicBezTo>
                  <a:cubicBezTo>
                    <a:pt x="9" y="18"/>
                    <a:pt x="9" y="22"/>
                    <a:pt x="11" y="23"/>
                  </a:cubicBezTo>
                  <a:cubicBezTo>
                    <a:pt x="12" y="25"/>
                    <a:pt x="13" y="25"/>
                    <a:pt x="16" y="26"/>
                  </a:cubicBezTo>
                  <a:cubicBezTo>
                    <a:pt x="20" y="27"/>
                    <a:pt x="24" y="28"/>
                    <a:pt x="27" y="33"/>
                  </a:cubicBezTo>
                  <a:cubicBezTo>
                    <a:pt x="31" y="42"/>
                    <a:pt x="29" y="55"/>
                    <a:pt x="27" y="66"/>
                  </a:cubicBezTo>
                  <a:cubicBezTo>
                    <a:pt x="27" y="68"/>
                    <a:pt x="26" y="71"/>
                    <a:pt x="26" y="73"/>
                  </a:cubicBezTo>
                  <a:cubicBezTo>
                    <a:pt x="26" y="76"/>
                    <a:pt x="26" y="78"/>
                    <a:pt x="26" y="80"/>
                  </a:cubicBezTo>
                  <a:cubicBezTo>
                    <a:pt x="25" y="85"/>
                    <a:pt x="25" y="92"/>
                    <a:pt x="17" y="94"/>
                  </a:cubicBezTo>
                  <a:cubicBezTo>
                    <a:pt x="13" y="95"/>
                    <a:pt x="10" y="94"/>
                    <a:pt x="6" y="93"/>
                  </a:cubicBezTo>
                  <a:cubicBezTo>
                    <a:pt x="5" y="93"/>
                    <a:pt x="2" y="92"/>
                    <a:pt x="0" y="92"/>
                  </a:cubicBezTo>
                  <a:cubicBezTo>
                    <a:pt x="1" y="97"/>
                    <a:pt x="9" y="113"/>
                    <a:pt x="12" y="119"/>
                  </a:cubicBezTo>
                  <a:cubicBezTo>
                    <a:pt x="13" y="121"/>
                    <a:pt x="14" y="123"/>
                    <a:pt x="14" y="124"/>
                  </a:cubicBezTo>
                  <a:cubicBezTo>
                    <a:pt x="18" y="132"/>
                    <a:pt x="23" y="136"/>
                    <a:pt x="29" y="136"/>
                  </a:cubicBezTo>
                  <a:cubicBezTo>
                    <a:pt x="29" y="136"/>
                    <a:pt x="29" y="136"/>
                    <a:pt x="30" y="136"/>
                  </a:cubicBezTo>
                  <a:cubicBezTo>
                    <a:pt x="40" y="136"/>
                    <a:pt x="53" y="126"/>
                    <a:pt x="68" y="106"/>
                  </a:cubicBezTo>
                  <a:cubicBezTo>
                    <a:pt x="70" y="104"/>
                    <a:pt x="71" y="103"/>
                    <a:pt x="73" y="101"/>
                  </a:cubicBezTo>
                  <a:cubicBezTo>
                    <a:pt x="76" y="97"/>
                    <a:pt x="79" y="93"/>
                    <a:pt x="83" y="90"/>
                  </a:cubicBezTo>
                  <a:cubicBezTo>
                    <a:pt x="84" y="89"/>
                    <a:pt x="86" y="88"/>
                    <a:pt x="87" y="88"/>
                  </a:cubicBezTo>
                  <a:cubicBezTo>
                    <a:pt x="90" y="86"/>
                    <a:pt x="92" y="85"/>
                    <a:pt x="94" y="82"/>
                  </a:cubicBezTo>
                  <a:cubicBezTo>
                    <a:pt x="95" y="80"/>
                    <a:pt x="95" y="79"/>
                    <a:pt x="96" y="78"/>
                  </a:cubicBezTo>
                  <a:cubicBezTo>
                    <a:pt x="97" y="75"/>
                    <a:pt x="98" y="72"/>
                    <a:pt x="10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1C276FDC-B3CD-7147-B2F5-2141AF5A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877"/>
              <a:ext cx="371" cy="210"/>
            </a:xfrm>
            <a:custGeom>
              <a:avLst/>
              <a:gdLst>
                <a:gd name="T0" fmla="*/ 197 w 197"/>
                <a:gd name="T1" fmla="*/ 5 h 112"/>
                <a:gd name="T2" fmla="*/ 196 w 197"/>
                <a:gd name="T3" fmla="*/ 5 h 112"/>
                <a:gd name="T4" fmla="*/ 184 w 197"/>
                <a:gd name="T5" fmla="*/ 5 h 112"/>
                <a:gd name="T6" fmla="*/ 171 w 197"/>
                <a:gd name="T7" fmla="*/ 5 h 112"/>
                <a:gd name="T8" fmla="*/ 164 w 197"/>
                <a:gd name="T9" fmla="*/ 2 h 112"/>
                <a:gd name="T10" fmla="*/ 161 w 197"/>
                <a:gd name="T11" fmla="*/ 1 h 112"/>
                <a:gd name="T12" fmla="*/ 150 w 197"/>
                <a:gd name="T13" fmla="*/ 3 h 112"/>
                <a:gd name="T14" fmla="*/ 148 w 197"/>
                <a:gd name="T15" fmla="*/ 4 h 112"/>
                <a:gd name="T16" fmla="*/ 148 w 197"/>
                <a:gd name="T17" fmla="*/ 9 h 112"/>
                <a:gd name="T18" fmla="*/ 117 w 197"/>
                <a:gd name="T19" fmla="*/ 35 h 112"/>
                <a:gd name="T20" fmla="*/ 106 w 197"/>
                <a:gd name="T21" fmla="*/ 36 h 112"/>
                <a:gd name="T22" fmla="*/ 97 w 197"/>
                <a:gd name="T23" fmla="*/ 35 h 112"/>
                <a:gd name="T24" fmla="*/ 90 w 197"/>
                <a:gd name="T25" fmla="*/ 35 h 112"/>
                <a:gd name="T26" fmla="*/ 82 w 197"/>
                <a:gd name="T27" fmla="*/ 35 h 112"/>
                <a:gd name="T28" fmla="*/ 58 w 197"/>
                <a:gd name="T29" fmla="*/ 31 h 112"/>
                <a:gd name="T30" fmla="*/ 47 w 197"/>
                <a:gd name="T31" fmla="*/ 21 h 112"/>
                <a:gd name="T32" fmla="*/ 26 w 197"/>
                <a:gd name="T33" fmla="*/ 11 h 112"/>
                <a:gd name="T34" fmla="*/ 21 w 197"/>
                <a:gd name="T35" fmla="*/ 15 h 112"/>
                <a:gd name="T36" fmla="*/ 17 w 197"/>
                <a:gd name="T37" fmla="*/ 22 h 112"/>
                <a:gd name="T38" fmla="*/ 5 w 197"/>
                <a:gd name="T39" fmla="*/ 29 h 112"/>
                <a:gd name="T40" fmla="*/ 0 w 197"/>
                <a:gd name="T41" fmla="*/ 31 h 112"/>
                <a:gd name="T42" fmla="*/ 4 w 197"/>
                <a:gd name="T43" fmla="*/ 40 h 112"/>
                <a:gd name="T44" fmla="*/ 20 w 197"/>
                <a:gd name="T45" fmla="*/ 49 h 112"/>
                <a:gd name="T46" fmla="*/ 30 w 197"/>
                <a:gd name="T47" fmla="*/ 55 h 112"/>
                <a:gd name="T48" fmla="*/ 40 w 197"/>
                <a:gd name="T49" fmla="*/ 61 h 112"/>
                <a:gd name="T50" fmla="*/ 50 w 197"/>
                <a:gd name="T51" fmla="*/ 67 h 112"/>
                <a:gd name="T52" fmla="*/ 55 w 197"/>
                <a:gd name="T53" fmla="*/ 67 h 112"/>
                <a:gd name="T54" fmla="*/ 64 w 197"/>
                <a:gd name="T55" fmla="*/ 67 h 112"/>
                <a:gd name="T56" fmla="*/ 79 w 197"/>
                <a:gd name="T57" fmla="*/ 79 h 112"/>
                <a:gd name="T58" fmla="*/ 86 w 197"/>
                <a:gd name="T59" fmla="*/ 87 h 112"/>
                <a:gd name="T60" fmla="*/ 95 w 197"/>
                <a:gd name="T61" fmla="*/ 93 h 112"/>
                <a:gd name="T62" fmla="*/ 118 w 197"/>
                <a:gd name="T63" fmla="*/ 112 h 112"/>
                <a:gd name="T64" fmla="*/ 119 w 197"/>
                <a:gd name="T65" fmla="*/ 112 h 112"/>
                <a:gd name="T66" fmla="*/ 126 w 197"/>
                <a:gd name="T67" fmla="*/ 110 h 112"/>
                <a:gd name="T68" fmla="*/ 129 w 197"/>
                <a:gd name="T69" fmla="*/ 104 h 112"/>
                <a:gd name="T70" fmla="*/ 132 w 197"/>
                <a:gd name="T71" fmla="*/ 92 h 112"/>
                <a:gd name="T72" fmla="*/ 140 w 197"/>
                <a:gd name="T73" fmla="*/ 87 h 112"/>
                <a:gd name="T74" fmla="*/ 146 w 197"/>
                <a:gd name="T75" fmla="*/ 84 h 112"/>
                <a:gd name="T76" fmla="*/ 150 w 197"/>
                <a:gd name="T77" fmla="*/ 76 h 112"/>
                <a:gd name="T78" fmla="*/ 159 w 197"/>
                <a:gd name="T79" fmla="*/ 63 h 112"/>
                <a:gd name="T80" fmla="*/ 168 w 197"/>
                <a:gd name="T81" fmla="*/ 54 h 112"/>
                <a:gd name="T82" fmla="*/ 184 w 197"/>
                <a:gd name="T83" fmla="*/ 37 h 112"/>
                <a:gd name="T84" fmla="*/ 187 w 197"/>
                <a:gd name="T85" fmla="*/ 27 h 112"/>
                <a:gd name="T86" fmla="*/ 197 w 197"/>
                <a:gd name="T87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" h="112">
                  <a:moveTo>
                    <a:pt x="197" y="5"/>
                  </a:moveTo>
                  <a:cubicBezTo>
                    <a:pt x="197" y="5"/>
                    <a:pt x="196" y="5"/>
                    <a:pt x="196" y="5"/>
                  </a:cubicBezTo>
                  <a:cubicBezTo>
                    <a:pt x="192" y="4"/>
                    <a:pt x="188" y="5"/>
                    <a:pt x="184" y="5"/>
                  </a:cubicBezTo>
                  <a:cubicBezTo>
                    <a:pt x="180" y="5"/>
                    <a:pt x="175" y="5"/>
                    <a:pt x="171" y="5"/>
                  </a:cubicBezTo>
                  <a:cubicBezTo>
                    <a:pt x="168" y="5"/>
                    <a:pt x="166" y="3"/>
                    <a:pt x="164" y="2"/>
                  </a:cubicBezTo>
                  <a:cubicBezTo>
                    <a:pt x="162" y="1"/>
                    <a:pt x="161" y="1"/>
                    <a:pt x="161" y="1"/>
                  </a:cubicBezTo>
                  <a:cubicBezTo>
                    <a:pt x="158" y="0"/>
                    <a:pt x="153" y="2"/>
                    <a:pt x="150" y="3"/>
                  </a:cubicBezTo>
                  <a:cubicBezTo>
                    <a:pt x="149" y="3"/>
                    <a:pt x="149" y="4"/>
                    <a:pt x="148" y="4"/>
                  </a:cubicBezTo>
                  <a:cubicBezTo>
                    <a:pt x="148" y="6"/>
                    <a:pt x="148" y="7"/>
                    <a:pt x="148" y="9"/>
                  </a:cubicBezTo>
                  <a:cubicBezTo>
                    <a:pt x="144" y="21"/>
                    <a:pt x="123" y="34"/>
                    <a:pt x="117" y="35"/>
                  </a:cubicBezTo>
                  <a:cubicBezTo>
                    <a:pt x="114" y="35"/>
                    <a:pt x="110" y="36"/>
                    <a:pt x="106" y="36"/>
                  </a:cubicBezTo>
                  <a:cubicBezTo>
                    <a:pt x="103" y="36"/>
                    <a:pt x="100" y="36"/>
                    <a:pt x="97" y="35"/>
                  </a:cubicBezTo>
                  <a:cubicBezTo>
                    <a:pt x="95" y="35"/>
                    <a:pt x="92" y="35"/>
                    <a:pt x="90" y="35"/>
                  </a:cubicBezTo>
                  <a:cubicBezTo>
                    <a:pt x="88" y="35"/>
                    <a:pt x="85" y="35"/>
                    <a:pt x="82" y="35"/>
                  </a:cubicBezTo>
                  <a:cubicBezTo>
                    <a:pt x="74" y="35"/>
                    <a:pt x="64" y="36"/>
                    <a:pt x="58" y="31"/>
                  </a:cubicBezTo>
                  <a:cubicBezTo>
                    <a:pt x="54" y="29"/>
                    <a:pt x="51" y="25"/>
                    <a:pt x="47" y="21"/>
                  </a:cubicBezTo>
                  <a:cubicBezTo>
                    <a:pt x="41" y="14"/>
                    <a:pt x="37" y="8"/>
                    <a:pt x="26" y="11"/>
                  </a:cubicBezTo>
                  <a:cubicBezTo>
                    <a:pt x="23" y="12"/>
                    <a:pt x="23" y="13"/>
                    <a:pt x="21" y="15"/>
                  </a:cubicBezTo>
                  <a:cubicBezTo>
                    <a:pt x="21" y="17"/>
                    <a:pt x="20" y="20"/>
                    <a:pt x="17" y="22"/>
                  </a:cubicBezTo>
                  <a:cubicBezTo>
                    <a:pt x="14" y="26"/>
                    <a:pt x="9" y="27"/>
                    <a:pt x="5" y="29"/>
                  </a:cubicBezTo>
                  <a:cubicBezTo>
                    <a:pt x="3" y="30"/>
                    <a:pt x="1" y="30"/>
                    <a:pt x="0" y="31"/>
                  </a:cubicBezTo>
                  <a:cubicBezTo>
                    <a:pt x="1" y="33"/>
                    <a:pt x="3" y="36"/>
                    <a:pt x="4" y="40"/>
                  </a:cubicBezTo>
                  <a:cubicBezTo>
                    <a:pt x="10" y="41"/>
                    <a:pt x="15" y="45"/>
                    <a:pt x="20" y="49"/>
                  </a:cubicBezTo>
                  <a:cubicBezTo>
                    <a:pt x="24" y="51"/>
                    <a:pt x="27" y="54"/>
                    <a:pt x="30" y="55"/>
                  </a:cubicBezTo>
                  <a:cubicBezTo>
                    <a:pt x="34" y="56"/>
                    <a:pt x="37" y="59"/>
                    <a:pt x="40" y="61"/>
                  </a:cubicBezTo>
                  <a:cubicBezTo>
                    <a:pt x="44" y="63"/>
                    <a:pt x="47" y="66"/>
                    <a:pt x="50" y="67"/>
                  </a:cubicBezTo>
                  <a:cubicBezTo>
                    <a:pt x="51" y="67"/>
                    <a:pt x="53" y="67"/>
                    <a:pt x="55" y="67"/>
                  </a:cubicBezTo>
                  <a:cubicBezTo>
                    <a:pt x="58" y="66"/>
                    <a:pt x="61" y="66"/>
                    <a:pt x="64" y="67"/>
                  </a:cubicBezTo>
                  <a:cubicBezTo>
                    <a:pt x="71" y="69"/>
                    <a:pt x="75" y="74"/>
                    <a:pt x="79" y="79"/>
                  </a:cubicBezTo>
                  <a:cubicBezTo>
                    <a:pt x="81" y="82"/>
                    <a:pt x="83" y="85"/>
                    <a:pt x="86" y="87"/>
                  </a:cubicBezTo>
                  <a:cubicBezTo>
                    <a:pt x="88" y="89"/>
                    <a:pt x="91" y="91"/>
                    <a:pt x="95" y="93"/>
                  </a:cubicBezTo>
                  <a:cubicBezTo>
                    <a:pt x="106" y="100"/>
                    <a:pt x="115" y="105"/>
                    <a:pt x="118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22" y="111"/>
                    <a:pt x="125" y="111"/>
                    <a:pt x="126" y="110"/>
                  </a:cubicBezTo>
                  <a:cubicBezTo>
                    <a:pt x="129" y="108"/>
                    <a:pt x="129" y="107"/>
                    <a:pt x="129" y="104"/>
                  </a:cubicBezTo>
                  <a:cubicBezTo>
                    <a:pt x="129" y="100"/>
                    <a:pt x="129" y="96"/>
                    <a:pt x="132" y="92"/>
                  </a:cubicBezTo>
                  <a:cubicBezTo>
                    <a:pt x="135" y="90"/>
                    <a:pt x="137" y="88"/>
                    <a:pt x="140" y="87"/>
                  </a:cubicBezTo>
                  <a:cubicBezTo>
                    <a:pt x="142" y="86"/>
                    <a:pt x="145" y="85"/>
                    <a:pt x="146" y="84"/>
                  </a:cubicBezTo>
                  <a:cubicBezTo>
                    <a:pt x="148" y="81"/>
                    <a:pt x="149" y="79"/>
                    <a:pt x="150" y="76"/>
                  </a:cubicBezTo>
                  <a:cubicBezTo>
                    <a:pt x="152" y="71"/>
                    <a:pt x="155" y="67"/>
                    <a:pt x="159" y="63"/>
                  </a:cubicBezTo>
                  <a:cubicBezTo>
                    <a:pt x="161" y="60"/>
                    <a:pt x="165" y="57"/>
                    <a:pt x="168" y="54"/>
                  </a:cubicBezTo>
                  <a:cubicBezTo>
                    <a:pt x="175" y="48"/>
                    <a:pt x="181" y="43"/>
                    <a:pt x="184" y="37"/>
                  </a:cubicBezTo>
                  <a:cubicBezTo>
                    <a:pt x="185" y="35"/>
                    <a:pt x="186" y="31"/>
                    <a:pt x="187" y="27"/>
                  </a:cubicBezTo>
                  <a:cubicBezTo>
                    <a:pt x="189" y="19"/>
                    <a:pt x="192" y="10"/>
                    <a:pt x="19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74750AB0-0087-744E-B955-8572148A0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373"/>
              <a:ext cx="1677" cy="1641"/>
            </a:xfrm>
            <a:custGeom>
              <a:avLst/>
              <a:gdLst>
                <a:gd name="T0" fmla="*/ 2 w 892"/>
                <a:gd name="T1" fmla="*/ 111 h 874"/>
                <a:gd name="T2" fmla="*/ 3 w 892"/>
                <a:gd name="T3" fmla="*/ 157 h 874"/>
                <a:gd name="T4" fmla="*/ 6 w 892"/>
                <a:gd name="T5" fmla="*/ 186 h 874"/>
                <a:gd name="T6" fmla="*/ 16 w 892"/>
                <a:gd name="T7" fmla="*/ 229 h 874"/>
                <a:gd name="T8" fmla="*/ 39 w 892"/>
                <a:gd name="T9" fmla="*/ 252 h 874"/>
                <a:gd name="T10" fmla="*/ 86 w 892"/>
                <a:gd name="T11" fmla="*/ 284 h 874"/>
                <a:gd name="T12" fmla="*/ 140 w 892"/>
                <a:gd name="T13" fmla="*/ 312 h 874"/>
                <a:gd name="T14" fmla="*/ 191 w 892"/>
                <a:gd name="T15" fmla="*/ 313 h 874"/>
                <a:gd name="T16" fmla="*/ 197 w 892"/>
                <a:gd name="T17" fmla="*/ 334 h 874"/>
                <a:gd name="T18" fmla="*/ 111 w 892"/>
                <a:gd name="T19" fmla="*/ 499 h 874"/>
                <a:gd name="T20" fmla="*/ 73 w 892"/>
                <a:gd name="T21" fmla="*/ 580 h 874"/>
                <a:gd name="T22" fmla="*/ 40 w 892"/>
                <a:gd name="T23" fmla="*/ 650 h 874"/>
                <a:gd name="T24" fmla="*/ 55 w 892"/>
                <a:gd name="T25" fmla="*/ 697 h 874"/>
                <a:gd name="T26" fmla="*/ 86 w 892"/>
                <a:gd name="T27" fmla="*/ 755 h 874"/>
                <a:gd name="T28" fmla="*/ 109 w 892"/>
                <a:gd name="T29" fmla="*/ 808 h 874"/>
                <a:gd name="T30" fmla="*/ 142 w 892"/>
                <a:gd name="T31" fmla="*/ 835 h 874"/>
                <a:gd name="T32" fmla="*/ 194 w 892"/>
                <a:gd name="T33" fmla="*/ 844 h 874"/>
                <a:gd name="T34" fmla="*/ 273 w 892"/>
                <a:gd name="T35" fmla="*/ 850 h 874"/>
                <a:gd name="T36" fmla="*/ 411 w 892"/>
                <a:gd name="T37" fmla="*/ 856 h 874"/>
                <a:gd name="T38" fmla="*/ 612 w 892"/>
                <a:gd name="T39" fmla="*/ 868 h 874"/>
                <a:gd name="T40" fmla="*/ 644 w 892"/>
                <a:gd name="T41" fmla="*/ 808 h 874"/>
                <a:gd name="T42" fmla="*/ 673 w 892"/>
                <a:gd name="T43" fmla="*/ 732 h 874"/>
                <a:gd name="T44" fmla="*/ 678 w 892"/>
                <a:gd name="T45" fmla="*/ 672 h 874"/>
                <a:gd name="T46" fmla="*/ 722 w 892"/>
                <a:gd name="T47" fmla="*/ 639 h 874"/>
                <a:gd name="T48" fmla="*/ 743 w 892"/>
                <a:gd name="T49" fmla="*/ 600 h 874"/>
                <a:gd name="T50" fmla="*/ 749 w 892"/>
                <a:gd name="T51" fmla="*/ 580 h 874"/>
                <a:gd name="T52" fmla="*/ 721 w 892"/>
                <a:gd name="T53" fmla="*/ 549 h 874"/>
                <a:gd name="T54" fmla="*/ 764 w 892"/>
                <a:gd name="T55" fmla="*/ 510 h 874"/>
                <a:gd name="T56" fmla="*/ 802 w 892"/>
                <a:gd name="T57" fmla="*/ 481 h 874"/>
                <a:gd name="T58" fmla="*/ 831 w 892"/>
                <a:gd name="T59" fmla="*/ 429 h 874"/>
                <a:gd name="T60" fmla="*/ 853 w 892"/>
                <a:gd name="T61" fmla="*/ 398 h 874"/>
                <a:gd name="T62" fmla="*/ 865 w 892"/>
                <a:gd name="T63" fmla="*/ 362 h 874"/>
                <a:gd name="T64" fmla="*/ 881 w 892"/>
                <a:gd name="T65" fmla="*/ 328 h 874"/>
                <a:gd name="T66" fmla="*/ 873 w 892"/>
                <a:gd name="T67" fmla="*/ 307 h 874"/>
                <a:gd name="T68" fmla="*/ 890 w 892"/>
                <a:gd name="T69" fmla="*/ 284 h 874"/>
                <a:gd name="T70" fmla="*/ 884 w 892"/>
                <a:gd name="T71" fmla="*/ 258 h 874"/>
                <a:gd name="T72" fmla="*/ 849 w 892"/>
                <a:gd name="T73" fmla="*/ 242 h 874"/>
                <a:gd name="T74" fmla="*/ 800 w 892"/>
                <a:gd name="T75" fmla="*/ 234 h 874"/>
                <a:gd name="T76" fmla="*/ 750 w 892"/>
                <a:gd name="T77" fmla="*/ 257 h 874"/>
                <a:gd name="T78" fmla="*/ 711 w 892"/>
                <a:gd name="T79" fmla="*/ 288 h 874"/>
                <a:gd name="T80" fmla="*/ 669 w 892"/>
                <a:gd name="T81" fmla="*/ 313 h 874"/>
                <a:gd name="T82" fmla="*/ 648 w 892"/>
                <a:gd name="T83" fmla="*/ 322 h 874"/>
                <a:gd name="T84" fmla="*/ 626 w 892"/>
                <a:gd name="T85" fmla="*/ 317 h 874"/>
                <a:gd name="T86" fmla="*/ 572 w 892"/>
                <a:gd name="T87" fmla="*/ 313 h 874"/>
                <a:gd name="T88" fmla="*/ 557 w 892"/>
                <a:gd name="T89" fmla="*/ 272 h 874"/>
                <a:gd name="T90" fmla="*/ 519 w 892"/>
                <a:gd name="T91" fmla="*/ 275 h 874"/>
                <a:gd name="T92" fmla="*/ 469 w 892"/>
                <a:gd name="T93" fmla="*/ 281 h 874"/>
                <a:gd name="T94" fmla="*/ 441 w 892"/>
                <a:gd name="T95" fmla="*/ 235 h 874"/>
                <a:gd name="T96" fmla="*/ 407 w 892"/>
                <a:gd name="T97" fmla="*/ 177 h 874"/>
                <a:gd name="T98" fmla="*/ 399 w 892"/>
                <a:gd name="T99" fmla="*/ 152 h 874"/>
                <a:gd name="T100" fmla="*/ 381 w 892"/>
                <a:gd name="T101" fmla="*/ 116 h 874"/>
                <a:gd name="T102" fmla="*/ 361 w 892"/>
                <a:gd name="T103" fmla="*/ 91 h 874"/>
                <a:gd name="T104" fmla="*/ 336 w 892"/>
                <a:gd name="T105" fmla="*/ 79 h 874"/>
                <a:gd name="T106" fmla="*/ 303 w 892"/>
                <a:gd name="T107" fmla="*/ 58 h 874"/>
                <a:gd name="T108" fmla="*/ 289 w 892"/>
                <a:gd name="T109" fmla="*/ 17 h 874"/>
                <a:gd name="T110" fmla="*/ 239 w 892"/>
                <a:gd name="T111" fmla="*/ 9 h 874"/>
                <a:gd name="T112" fmla="*/ 204 w 892"/>
                <a:gd name="T113" fmla="*/ 15 h 874"/>
                <a:gd name="T114" fmla="*/ 207 w 892"/>
                <a:gd name="T115" fmla="*/ 33 h 874"/>
                <a:gd name="T116" fmla="*/ 113 w 892"/>
                <a:gd name="T117" fmla="*/ 49 h 874"/>
                <a:gd name="T118" fmla="*/ 66 w 892"/>
                <a:gd name="T119" fmla="*/ 67 h 874"/>
                <a:gd name="T120" fmla="*/ 30 w 892"/>
                <a:gd name="T121" fmla="*/ 8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2" h="874">
                  <a:moveTo>
                    <a:pt x="15" y="97"/>
                  </a:moveTo>
                  <a:cubicBezTo>
                    <a:pt x="12" y="98"/>
                    <a:pt x="8" y="99"/>
                    <a:pt x="6" y="100"/>
                  </a:cubicBezTo>
                  <a:cubicBezTo>
                    <a:pt x="6" y="101"/>
                    <a:pt x="6" y="101"/>
                    <a:pt x="6" y="102"/>
                  </a:cubicBezTo>
                  <a:cubicBezTo>
                    <a:pt x="6" y="104"/>
                    <a:pt x="6" y="106"/>
                    <a:pt x="6" y="107"/>
                  </a:cubicBezTo>
                  <a:cubicBezTo>
                    <a:pt x="6" y="110"/>
                    <a:pt x="4" y="111"/>
                    <a:pt x="2" y="111"/>
                  </a:cubicBezTo>
                  <a:cubicBezTo>
                    <a:pt x="1" y="111"/>
                    <a:pt x="1" y="111"/>
                    <a:pt x="0" y="111"/>
                  </a:cubicBezTo>
                  <a:cubicBezTo>
                    <a:pt x="0" y="115"/>
                    <a:pt x="0" y="120"/>
                    <a:pt x="1" y="123"/>
                  </a:cubicBezTo>
                  <a:cubicBezTo>
                    <a:pt x="1" y="125"/>
                    <a:pt x="2" y="125"/>
                    <a:pt x="2" y="127"/>
                  </a:cubicBezTo>
                  <a:cubicBezTo>
                    <a:pt x="3" y="128"/>
                    <a:pt x="4" y="131"/>
                    <a:pt x="4" y="134"/>
                  </a:cubicBezTo>
                  <a:cubicBezTo>
                    <a:pt x="5" y="136"/>
                    <a:pt x="6" y="152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1"/>
                    <a:pt x="2" y="163"/>
                    <a:pt x="1" y="163"/>
                  </a:cubicBezTo>
                  <a:cubicBezTo>
                    <a:pt x="0" y="170"/>
                    <a:pt x="3" y="178"/>
                    <a:pt x="6" y="186"/>
                  </a:cubicBezTo>
                  <a:cubicBezTo>
                    <a:pt x="8" y="192"/>
                    <a:pt x="10" y="197"/>
                    <a:pt x="11" y="203"/>
                  </a:cubicBezTo>
                  <a:cubicBezTo>
                    <a:pt x="11" y="205"/>
                    <a:pt x="11" y="207"/>
                    <a:pt x="11" y="208"/>
                  </a:cubicBezTo>
                  <a:cubicBezTo>
                    <a:pt x="11" y="211"/>
                    <a:pt x="11" y="213"/>
                    <a:pt x="12" y="215"/>
                  </a:cubicBezTo>
                  <a:cubicBezTo>
                    <a:pt x="12" y="217"/>
                    <a:pt x="12" y="219"/>
                    <a:pt x="13" y="221"/>
                  </a:cubicBezTo>
                  <a:cubicBezTo>
                    <a:pt x="13" y="226"/>
                    <a:pt x="14" y="228"/>
                    <a:pt x="16" y="229"/>
                  </a:cubicBezTo>
                  <a:cubicBezTo>
                    <a:pt x="17" y="230"/>
                    <a:pt x="18" y="229"/>
                    <a:pt x="20" y="229"/>
                  </a:cubicBezTo>
                  <a:cubicBezTo>
                    <a:pt x="23" y="229"/>
                    <a:pt x="27" y="228"/>
                    <a:pt x="31" y="231"/>
                  </a:cubicBezTo>
                  <a:cubicBezTo>
                    <a:pt x="34" y="234"/>
                    <a:pt x="35" y="239"/>
                    <a:pt x="36" y="243"/>
                  </a:cubicBezTo>
                  <a:cubicBezTo>
                    <a:pt x="36" y="244"/>
                    <a:pt x="36" y="245"/>
                    <a:pt x="37" y="246"/>
                  </a:cubicBezTo>
                  <a:cubicBezTo>
                    <a:pt x="38" y="250"/>
                    <a:pt x="38" y="250"/>
                    <a:pt x="39" y="252"/>
                  </a:cubicBezTo>
                  <a:cubicBezTo>
                    <a:pt x="40" y="253"/>
                    <a:pt x="41" y="254"/>
                    <a:pt x="42" y="256"/>
                  </a:cubicBezTo>
                  <a:cubicBezTo>
                    <a:pt x="45" y="259"/>
                    <a:pt x="45" y="261"/>
                    <a:pt x="46" y="263"/>
                  </a:cubicBezTo>
                  <a:cubicBezTo>
                    <a:pt x="46" y="264"/>
                    <a:pt x="47" y="265"/>
                    <a:pt x="47" y="267"/>
                  </a:cubicBezTo>
                  <a:cubicBezTo>
                    <a:pt x="50" y="271"/>
                    <a:pt x="60" y="279"/>
                    <a:pt x="66" y="282"/>
                  </a:cubicBezTo>
                  <a:cubicBezTo>
                    <a:pt x="71" y="284"/>
                    <a:pt x="78" y="284"/>
                    <a:pt x="86" y="284"/>
                  </a:cubicBezTo>
                  <a:cubicBezTo>
                    <a:pt x="92" y="284"/>
                    <a:pt x="99" y="284"/>
                    <a:pt x="105" y="286"/>
                  </a:cubicBezTo>
                  <a:cubicBezTo>
                    <a:pt x="109" y="287"/>
                    <a:pt x="109" y="287"/>
                    <a:pt x="109" y="287"/>
                  </a:cubicBezTo>
                  <a:cubicBezTo>
                    <a:pt x="119" y="290"/>
                    <a:pt x="126" y="292"/>
                    <a:pt x="134" y="305"/>
                  </a:cubicBezTo>
                  <a:cubicBezTo>
                    <a:pt x="136" y="308"/>
                    <a:pt x="136" y="310"/>
                    <a:pt x="136" y="311"/>
                  </a:cubicBezTo>
                  <a:cubicBezTo>
                    <a:pt x="137" y="311"/>
                    <a:pt x="138" y="312"/>
                    <a:pt x="140" y="312"/>
                  </a:cubicBezTo>
                  <a:cubicBezTo>
                    <a:pt x="142" y="312"/>
                    <a:pt x="143" y="312"/>
                    <a:pt x="144" y="313"/>
                  </a:cubicBezTo>
                  <a:cubicBezTo>
                    <a:pt x="149" y="313"/>
                    <a:pt x="153" y="314"/>
                    <a:pt x="157" y="320"/>
                  </a:cubicBezTo>
                  <a:cubicBezTo>
                    <a:pt x="158" y="322"/>
                    <a:pt x="159" y="323"/>
                    <a:pt x="159" y="325"/>
                  </a:cubicBezTo>
                  <a:cubicBezTo>
                    <a:pt x="169" y="325"/>
                    <a:pt x="181" y="320"/>
                    <a:pt x="189" y="314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4" y="311"/>
                    <a:pt x="199" y="307"/>
                    <a:pt x="204" y="308"/>
                  </a:cubicBezTo>
                  <a:cubicBezTo>
                    <a:pt x="205" y="309"/>
                    <a:pt x="208" y="310"/>
                    <a:pt x="209" y="314"/>
                  </a:cubicBezTo>
                  <a:cubicBezTo>
                    <a:pt x="212" y="320"/>
                    <a:pt x="205" y="326"/>
                    <a:pt x="200" y="329"/>
                  </a:cubicBezTo>
                  <a:cubicBezTo>
                    <a:pt x="199" y="330"/>
                    <a:pt x="199" y="330"/>
                    <a:pt x="198" y="331"/>
                  </a:cubicBezTo>
                  <a:cubicBezTo>
                    <a:pt x="198" y="332"/>
                    <a:pt x="198" y="334"/>
                    <a:pt x="197" y="334"/>
                  </a:cubicBezTo>
                  <a:cubicBezTo>
                    <a:pt x="182" y="347"/>
                    <a:pt x="172" y="367"/>
                    <a:pt x="163" y="385"/>
                  </a:cubicBezTo>
                  <a:cubicBezTo>
                    <a:pt x="159" y="395"/>
                    <a:pt x="153" y="404"/>
                    <a:pt x="148" y="413"/>
                  </a:cubicBezTo>
                  <a:cubicBezTo>
                    <a:pt x="142" y="425"/>
                    <a:pt x="135" y="438"/>
                    <a:pt x="130" y="451"/>
                  </a:cubicBezTo>
                  <a:cubicBezTo>
                    <a:pt x="127" y="456"/>
                    <a:pt x="125" y="462"/>
                    <a:pt x="123" y="468"/>
                  </a:cubicBezTo>
                  <a:cubicBezTo>
                    <a:pt x="120" y="478"/>
                    <a:pt x="116" y="489"/>
                    <a:pt x="111" y="499"/>
                  </a:cubicBezTo>
                  <a:cubicBezTo>
                    <a:pt x="109" y="502"/>
                    <a:pt x="108" y="505"/>
                    <a:pt x="106" y="509"/>
                  </a:cubicBezTo>
                  <a:cubicBezTo>
                    <a:pt x="104" y="513"/>
                    <a:pt x="102" y="516"/>
                    <a:pt x="100" y="520"/>
                  </a:cubicBezTo>
                  <a:cubicBezTo>
                    <a:pt x="98" y="525"/>
                    <a:pt x="97" y="531"/>
                    <a:pt x="95" y="536"/>
                  </a:cubicBezTo>
                  <a:cubicBezTo>
                    <a:pt x="93" y="541"/>
                    <a:pt x="92" y="547"/>
                    <a:pt x="89" y="553"/>
                  </a:cubicBezTo>
                  <a:cubicBezTo>
                    <a:pt x="85" y="563"/>
                    <a:pt x="79" y="572"/>
                    <a:pt x="73" y="580"/>
                  </a:cubicBezTo>
                  <a:cubicBezTo>
                    <a:pt x="69" y="586"/>
                    <a:pt x="65" y="592"/>
                    <a:pt x="62" y="598"/>
                  </a:cubicBezTo>
                  <a:cubicBezTo>
                    <a:pt x="56" y="607"/>
                    <a:pt x="51" y="617"/>
                    <a:pt x="47" y="627"/>
                  </a:cubicBezTo>
                  <a:cubicBezTo>
                    <a:pt x="47" y="629"/>
                    <a:pt x="46" y="631"/>
                    <a:pt x="45" y="633"/>
                  </a:cubicBezTo>
                  <a:cubicBezTo>
                    <a:pt x="44" y="638"/>
                    <a:pt x="42" y="643"/>
                    <a:pt x="40" y="648"/>
                  </a:cubicBezTo>
                  <a:cubicBezTo>
                    <a:pt x="40" y="648"/>
                    <a:pt x="40" y="649"/>
                    <a:pt x="40" y="650"/>
                  </a:cubicBezTo>
                  <a:cubicBezTo>
                    <a:pt x="38" y="655"/>
                    <a:pt x="40" y="657"/>
                    <a:pt x="45" y="661"/>
                  </a:cubicBezTo>
                  <a:cubicBezTo>
                    <a:pt x="49" y="663"/>
                    <a:pt x="53" y="666"/>
                    <a:pt x="55" y="672"/>
                  </a:cubicBezTo>
                  <a:cubicBezTo>
                    <a:pt x="57" y="676"/>
                    <a:pt x="60" y="683"/>
                    <a:pt x="58" y="689"/>
                  </a:cubicBezTo>
                  <a:cubicBezTo>
                    <a:pt x="58" y="692"/>
                    <a:pt x="57" y="693"/>
                    <a:pt x="56" y="695"/>
                  </a:cubicBezTo>
                  <a:cubicBezTo>
                    <a:pt x="56" y="696"/>
                    <a:pt x="56" y="696"/>
                    <a:pt x="55" y="697"/>
                  </a:cubicBezTo>
                  <a:cubicBezTo>
                    <a:pt x="67" y="700"/>
                    <a:pt x="68" y="710"/>
                    <a:pt x="68" y="718"/>
                  </a:cubicBezTo>
                  <a:cubicBezTo>
                    <a:pt x="68" y="721"/>
                    <a:pt x="69" y="724"/>
                    <a:pt x="69" y="727"/>
                  </a:cubicBezTo>
                  <a:cubicBezTo>
                    <a:pt x="71" y="731"/>
                    <a:pt x="73" y="734"/>
                    <a:pt x="76" y="738"/>
                  </a:cubicBezTo>
                  <a:cubicBezTo>
                    <a:pt x="79" y="742"/>
                    <a:pt x="82" y="746"/>
                    <a:pt x="84" y="750"/>
                  </a:cubicBezTo>
                  <a:cubicBezTo>
                    <a:pt x="86" y="755"/>
                    <a:pt x="86" y="755"/>
                    <a:pt x="86" y="755"/>
                  </a:cubicBezTo>
                  <a:cubicBezTo>
                    <a:pt x="88" y="761"/>
                    <a:pt x="91" y="768"/>
                    <a:pt x="91" y="775"/>
                  </a:cubicBezTo>
                  <a:cubicBezTo>
                    <a:pt x="91" y="779"/>
                    <a:pt x="91" y="783"/>
                    <a:pt x="91" y="787"/>
                  </a:cubicBezTo>
                  <a:cubicBezTo>
                    <a:pt x="91" y="790"/>
                    <a:pt x="91" y="793"/>
                    <a:pt x="92" y="796"/>
                  </a:cubicBezTo>
                  <a:cubicBezTo>
                    <a:pt x="98" y="796"/>
                    <a:pt x="102" y="801"/>
                    <a:pt x="106" y="804"/>
                  </a:cubicBezTo>
                  <a:cubicBezTo>
                    <a:pt x="107" y="806"/>
                    <a:pt x="108" y="807"/>
                    <a:pt x="109" y="808"/>
                  </a:cubicBezTo>
                  <a:cubicBezTo>
                    <a:pt x="113" y="811"/>
                    <a:pt x="116" y="813"/>
                    <a:pt x="120" y="817"/>
                  </a:cubicBezTo>
                  <a:cubicBezTo>
                    <a:pt x="122" y="820"/>
                    <a:pt x="123" y="823"/>
                    <a:pt x="125" y="825"/>
                  </a:cubicBezTo>
                  <a:cubicBezTo>
                    <a:pt x="126" y="828"/>
                    <a:pt x="128" y="831"/>
                    <a:pt x="129" y="832"/>
                  </a:cubicBezTo>
                  <a:cubicBezTo>
                    <a:pt x="131" y="834"/>
                    <a:pt x="132" y="834"/>
                    <a:pt x="135" y="834"/>
                  </a:cubicBezTo>
                  <a:cubicBezTo>
                    <a:pt x="137" y="834"/>
                    <a:pt x="139" y="834"/>
                    <a:pt x="142" y="835"/>
                  </a:cubicBezTo>
                  <a:cubicBezTo>
                    <a:pt x="148" y="836"/>
                    <a:pt x="150" y="839"/>
                    <a:pt x="152" y="842"/>
                  </a:cubicBezTo>
                  <a:cubicBezTo>
                    <a:pt x="153" y="843"/>
                    <a:pt x="153" y="844"/>
                    <a:pt x="155" y="845"/>
                  </a:cubicBezTo>
                  <a:cubicBezTo>
                    <a:pt x="158" y="847"/>
                    <a:pt x="163" y="846"/>
                    <a:pt x="168" y="845"/>
                  </a:cubicBezTo>
                  <a:cubicBezTo>
                    <a:pt x="170" y="844"/>
                    <a:pt x="173" y="844"/>
                    <a:pt x="175" y="844"/>
                  </a:cubicBezTo>
                  <a:cubicBezTo>
                    <a:pt x="181" y="843"/>
                    <a:pt x="188" y="844"/>
                    <a:pt x="194" y="844"/>
                  </a:cubicBezTo>
                  <a:cubicBezTo>
                    <a:pt x="200" y="844"/>
                    <a:pt x="206" y="844"/>
                    <a:pt x="212" y="844"/>
                  </a:cubicBezTo>
                  <a:cubicBezTo>
                    <a:pt x="212" y="844"/>
                    <a:pt x="212" y="844"/>
                    <a:pt x="212" y="844"/>
                  </a:cubicBezTo>
                  <a:cubicBezTo>
                    <a:pt x="218" y="844"/>
                    <a:pt x="223" y="845"/>
                    <a:pt x="228" y="846"/>
                  </a:cubicBezTo>
                  <a:cubicBezTo>
                    <a:pt x="231" y="846"/>
                    <a:pt x="234" y="847"/>
                    <a:pt x="238" y="847"/>
                  </a:cubicBezTo>
                  <a:cubicBezTo>
                    <a:pt x="250" y="848"/>
                    <a:pt x="261" y="849"/>
                    <a:pt x="273" y="850"/>
                  </a:cubicBezTo>
                  <a:cubicBezTo>
                    <a:pt x="277" y="850"/>
                    <a:pt x="282" y="850"/>
                    <a:pt x="287" y="850"/>
                  </a:cubicBezTo>
                  <a:cubicBezTo>
                    <a:pt x="294" y="850"/>
                    <a:pt x="302" y="850"/>
                    <a:pt x="309" y="851"/>
                  </a:cubicBezTo>
                  <a:cubicBezTo>
                    <a:pt x="317" y="851"/>
                    <a:pt x="317" y="851"/>
                    <a:pt x="317" y="851"/>
                  </a:cubicBezTo>
                  <a:cubicBezTo>
                    <a:pt x="326" y="852"/>
                    <a:pt x="335" y="853"/>
                    <a:pt x="344" y="853"/>
                  </a:cubicBezTo>
                  <a:cubicBezTo>
                    <a:pt x="366" y="854"/>
                    <a:pt x="389" y="855"/>
                    <a:pt x="411" y="856"/>
                  </a:cubicBezTo>
                  <a:cubicBezTo>
                    <a:pt x="435" y="858"/>
                    <a:pt x="460" y="859"/>
                    <a:pt x="484" y="859"/>
                  </a:cubicBezTo>
                  <a:cubicBezTo>
                    <a:pt x="514" y="859"/>
                    <a:pt x="546" y="863"/>
                    <a:pt x="580" y="869"/>
                  </a:cubicBezTo>
                  <a:cubicBezTo>
                    <a:pt x="583" y="870"/>
                    <a:pt x="583" y="870"/>
                    <a:pt x="583" y="870"/>
                  </a:cubicBezTo>
                  <a:cubicBezTo>
                    <a:pt x="590" y="871"/>
                    <a:pt x="606" y="874"/>
                    <a:pt x="612" y="871"/>
                  </a:cubicBezTo>
                  <a:cubicBezTo>
                    <a:pt x="612" y="870"/>
                    <a:pt x="612" y="869"/>
                    <a:pt x="612" y="868"/>
                  </a:cubicBezTo>
                  <a:cubicBezTo>
                    <a:pt x="612" y="862"/>
                    <a:pt x="613" y="856"/>
                    <a:pt x="614" y="851"/>
                  </a:cubicBezTo>
                  <a:cubicBezTo>
                    <a:pt x="615" y="846"/>
                    <a:pt x="617" y="844"/>
                    <a:pt x="619" y="841"/>
                  </a:cubicBezTo>
                  <a:cubicBezTo>
                    <a:pt x="620" y="840"/>
                    <a:pt x="621" y="839"/>
                    <a:pt x="622" y="838"/>
                  </a:cubicBezTo>
                  <a:cubicBezTo>
                    <a:pt x="624" y="834"/>
                    <a:pt x="625" y="831"/>
                    <a:pt x="626" y="828"/>
                  </a:cubicBezTo>
                  <a:cubicBezTo>
                    <a:pt x="629" y="821"/>
                    <a:pt x="632" y="813"/>
                    <a:pt x="644" y="808"/>
                  </a:cubicBezTo>
                  <a:cubicBezTo>
                    <a:pt x="652" y="805"/>
                    <a:pt x="652" y="804"/>
                    <a:pt x="654" y="797"/>
                  </a:cubicBezTo>
                  <a:cubicBezTo>
                    <a:pt x="654" y="795"/>
                    <a:pt x="655" y="792"/>
                    <a:pt x="656" y="788"/>
                  </a:cubicBezTo>
                  <a:cubicBezTo>
                    <a:pt x="659" y="781"/>
                    <a:pt x="663" y="776"/>
                    <a:pt x="667" y="770"/>
                  </a:cubicBezTo>
                  <a:cubicBezTo>
                    <a:pt x="671" y="766"/>
                    <a:pt x="674" y="761"/>
                    <a:pt x="676" y="757"/>
                  </a:cubicBezTo>
                  <a:cubicBezTo>
                    <a:pt x="680" y="746"/>
                    <a:pt x="675" y="736"/>
                    <a:pt x="673" y="732"/>
                  </a:cubicBezTo>
                  <a:cubicBezTo>
                    <a:pt x="668" y="723"/>
                    <a:pt x="662" y="714"/>
                    <a:pt x="669" y="702"/>
                  </a:cubicBezTo>
                  <a:cubicBezTo>
                    <a:pt x="670" y="699"/>
                    <a:pt x="673" y="697"/>
                    <a:pt x="675" y="695"/>
                  </a:cubicBezTo>
                  <a:cubicBezTo>
                    <a:pt x="677" y="693"/>
                    <a:pt x="678" y="692"/>
                    <a:pt x="679" y="691"/>
                  </a:cubicBezTo>
                  <a:cubicBezTo>
                    <a:pt x="681" y="688"/>
                    <a:pt x="680" y="684"/>
                    <a:pt x="679" y="681"/>
                  </a:cubicBezTo>
                  <a:cubicBezTo>
                    <a:pt x="678" y="678"/>
                    <a:pt x="677" y="675"/>
                    <a:pt x="678" y="672"/>
                  </a:cubicBezTo>
                  <a:cubicBezTo>
                    <a:pt x="679" y="665"/>
                    <a:pt x="686" y="659"/>
                    <a:pt x="689" y="657"/>
                  </a:cubicBezTo>
                  <a:cubicBezTo>
                    <a:pt x="695" y="654"/>
                    <a:pt x="702" y="651"/>
                    <a:pt x="708" y="652"/>
                  </a:cubicBezTo>
                  <a:cubicBezTo>
                    <a:pt x="709" y="650"/>
                    <a:pt x="710" y="649"/>
                    <a:pt x="712" y="649"/>
                  </a:cubicBezTo>
                  <a:cubicBezTo>
                    <a:pt x="714" y="649"/>
                    <a:pt x="715" y="650"/>
                    <a:pt x="716" y="651"/>
                  </a:cubicBezTo>
                  <a:cubicBezTo>
                    <a:pt x="720" y="649"/>
                    <a:pt x="721" y="645"/>
                    <a:pt x="722" y="639"/>
                  </a:cubicBezTo>
                  <a:cubicBezTo>
                    <a:pt x="724" y="633"/>
                    <a:pt x="726" y="627"/>
                    <a:pt x="731" y="621"/>
                  </a:cubicBezTo>
                  <a:cubicBezTo>
                    <a:pt x="732" y="620"/>
                    <a:pt x="734" y="618"/>
                    <a:pt x="735" y="617"/>
                  </a:cubicBezTo>
                  <a:cubicBezTo>
                    <a:pt x="738" y="614"/>
                    <a:pt x="740" y="613"/>
                    <a:pt x="742" y="607"/>
                  </a:cubicBezTo>
                  <a:cubicBezTo>
                    <a:pt x="742" y="607"/>
                    <a:pt x="742" y="606"/>
                    <a:pt x="742" y="605"/>
                  </a:cubicBezTo>
                  <a:cubicBezTo>
                    <a:pt x="743" y="603"/>
                    <a:pt x="743" y="602"/>
                    <a:pt x="743" y="600"/>
                  </a:cubicBezTo>
                  <a:cubicBezTo>
                    <a:pt x="743" y="600"/>
                    <a:pt x="742" y="597"/>
                    <a:pt x="742" y="596"/>
                  </a:cubicBezTo>
                  <a:cubicBezTo>
                    <a:pt x="742" y="595"/>
                    <a:pt x="742" y="595"/>
                    <a:pt x="742" y="594"/>
                  </a:cubicBezTo>
                  <a:cubicBezTo>
                    <a:pt x="742" y="594"/>
                    <a:pt x="742" y="593"/>
                    <a:pt x="742" y="593"/>
                  </a:cubicBezTo>
                  <a:cubicBezTo>
                    <a:pt x="743" y="589"/>
                    <a:pt x="745" y="586"/>
                    <a:pt x="747" y="583"/>
                  </a:cubicBezTo>
                  <a:cubicBezTo>
                    <a:pt x="748" y="582"/>
                    <a:pt x="749" y="581"/>
                    <a:pt x="749" y="580"/>
                  </a:cubicBezTo>
                  <a:cubicBezTo>
                    <a:pt x="749" y="580"/>
                    <a:pt x="748" y="579"/>
                    <a:pt x="743" y="576"/>
                  </a:cubicBezTo>
                  <a:cubicBezTo>
                    <a:pt x="740" y="575"/>
                    <a:pt x="736" y="574"/>
                    <a:pt x="732" y="573"/>
                  </a:cubicBezTo>
                  <a:cubicBezTo>
                    <a:pt x="724" y="571"/>
                    <a:pt x="715" y="570"/>
                    <a:pt x="710" y="563"/>
                  </a:cubicBezTo>
                  <a:cubicBezTo>
                    <a:pt x="709" y="562"/>
                    <a:pt x="709" y="560"/>
                    <a:pt x="709" y="559"/>
                  </a:cubicBezTo>
                  <a:cubicBezTo>
                    <a:pt x="712" y="553"/>
                    <a:pt x="717" y="551"/>
                    <a:pt x="721" y="549"/>
                  </a:cubicBezTo>
                  <a:cubicBezTo>
                    <a:pt x="723" y="548"/>
                    <a:pt x="725" y="547"/>
                    <a:pt x="726" y="546"/>
                  </a:cubicBezTo>
                  <a:cubicBezTo>
                    <a:pt x="728" y="545"/>
                    <a:pt x="729" y="542"/>
                    <a:pt x="730" y="540"/>
                  </a:cubicBezTo>
                  <a:cubicBezTo>
                    <a:pt x="732" y="538"/>
                    <a:pt x="733" y="536"/>
                    <a:pt x="735" y="534"/>
                  </a:cubicBezTo>
                  <a:cubicBezTo>
                    <a:pt x="740" y="528"/>
                    <a:pt x="745" y="525"/>
                    <a:pt x="750" y="522"/>
                  </a:cubicBezTo>
                  <a:cubicBezTo>
                    <a:pt x="755" y="519"/>
                    <a:pt x="760" y="515"/>
                    <a:pt x="764" y="510"/>
                  </a:cubicBezTo>
                  <a:cubicBezTo>
                    <a:pt x="765" y="509"/>
                    <a:pt x="765" y="508"/>
                    <a:pt x="766" y="507"/>
                  </a:cubicBezTo>
                  <a:cubicBezTo>
                    <a:pt x="768" y="503"/>
                    <a:pt x="771" y="500"/>
                    <a:pt x="775" y="497"/>
                  </a:cubicBezTo>
                  <a:cubicBezTo>
                    <a:pt x="778" y="497"/>
                    <a:pt x="780" y="497"/>
                    <a:pt x="782" y="497"/>
                  </a:cubicBezTo>
                  <a:cubicBezTo>
                    <a:pt x="784" y="497"/>
                    <a:pt x="786" y="497"/>
                    <a:pt x="787" y="496"/>
                  </a:cubicBezTo>
                  <a:cubicBezTo>
                    <a:pt x="795" y="494"/>
                    <a:pt x="798" y="488"/>
                    <a:pt x="802" y="481"/>
                  </a:cubicBezTo>
                  <a:cubicBezTo>
                    <a:pt x="803" y="478"/>
                    <a:pt x="805" y="475"/>
                    <a:pt x="807" y="472"/>
                  </a:cubicBezTo>
                  <a:cubicBezTo>
                    <a:pt x="809" y="469"/>
                    <a:pt x="812" y="466"/>
                    <a:pt x="814" y="463"/>
                  </a:cubicBezTo>
                  <a:cubicBezTo>
                    <a:pt x="818" y="458"/>
                    <a:pt x="822" y="453"/>
                    <a:pt x="824" y="448"/>
                  </a:cubicBezTo>
                  <a:cubicBezTo>
                    <a:pt x="825" y="446"/>
                    <a:pt x="826" y="443"/>
                    <a:pt x="827" y="440"/>
                  </a:cubicBezTo>
                  <a:cubicBezTo>
                    <a:pt x="827" y="437"/>
                    <a:pt x="828" y="433"/>
                    <a:pt x="831" y="429"/>
                  </a:cubicBezTo>
                  <a:cubicBezTo>
                    <a:pt x="832" y="427"/>
                    <a:pt x="834" y="426"/>
                    <a:pt x="836" y="425"/>
                  </a:cubicBezTo>
                  <a:cubicBezTo>
                    <a:pt x="837" y="424"/>
                    <a:pt x="838" y="423"/>
                    <a:pt x="839" y="422"/>
                  </a:cubicBezTo>
                  <a:cubicBezTo>
                    <a:pt x="841" y="420"/>
                    <a:pt x="841" y="417"/>
                    <a:pt x="842" y="414"/>
                  </a:cubicBezTo>
                  <a:cubicBezTo>
                    <a:pt x="843" y="410"/>
                    <a:pt x="845" y="407"/>
                    <a:pt x="847" y="404"/>
                  </a:cubicBezTo>
                  <a:cubicBezTo>
                    <a:pt x="849" y="401"/>
                    <a:pt x="851" y="400"/>
                    <a:pt x="853" y="398"/>
                  </a:cubicBezTo>
                  <a:cubicBezTo>
                    <a:pt x="855" y="397"/>
                    <a:pt x="857" y="396"/>
                    <a:pt x="857" y="394"/>
                  </a:cubicBezTo>
                  <a:cubicBezTo>
                    <a:pt x="858" y="392"/>
                    <a:pt x="860" y="385"/>
                    <a:pt x="861" y="384"/>
                  </a:cubicBezTo>
                  <a:cubicBezTo>
                    <a:pt x="861" y="382"/>
                    <a:pt x="861" y="381"/>
                    <a:pt x="860" y="379"/>
                  </a:cubicBezTo>
                  <a:cubicBezTo>
                    <a:pt x="860" y="377"/>
                    <a:pt x="859" y="375"/>
                    <a:pt x="860" y="372"/>
                  </a:cubicBezTo>
                  <a:cubicBezTo>
                    <a:pt x="860" y="367"/>
                    <a:pt x="863" y="364"/>
                    <a:pt x="865" y="362"/>
                  </a:cubicBezTo>
                  <a:cubicBezTo>
                    <a:pt x="866" y="361"/>
                    <a:pt x="867" y="360"/>
                    <a:pt x="868" y="359"/>
                  </a:cubicBezTo>
                  <a:cubicBezTo>
                    <a:pt x="869" y="357"/>
                    <a:pt x="870" y="355"/>
                    <a:pt x="870" y="352"/>
                  </a:cubicBezTo>
                  <a:cubicBezTo>
                    <a:pt x="871" y="349"/>
                    <a:pt x="871" y="346"/>
                    <a:pt x="873" y="342"/>
                  </a:cubicBezTo>
                  <a:cubicBezTo>
                    <a:pt x="874" y="340"/>
                    <a:pt x="875" y="337"/>
                    <a:pt x="877" y="335"/>
                  </a:cubicBezTo>
                  <a:cubicBezTo>
                    <a:pt x="878" y="333"/>
                    <a:pt x="880" y="330"/>
                    <a:pt x="881" y="328"/>
                  </a:cubicBezTo>
                  <a:cubicBezTo>
                    <a:pt x="881" y="327"/>
                    <a:pt x="881" y="326"/>
                    <a:pt x="881" y="325"/>
                  </a:cubicBezTo>
                  <a:cubicBezTo>
                    <a:pt x="882" y="323"/>
                    <a:pt x="882" y="320"/>
                    <a:pt x="884" y="317"/>
                  </a:cubicBezTo>
                  <a:cubicBezTo>
                    <a:pt x="884" y="317"/>
                    <a:pt x="884" y="317"/>
                    <a:pt x="884" y="317"/>
                  </a:cubicBezTo>
                  <a:cubicBezTo>
                    <a:pt x="884" y="316"/>
                    <a:pt x="884" y="316"/>
                    <a:pt x="880" y="314"/>
                  </a:cubicBezTo>
                  <a:cubicBezTo>
                    <a:pt x="877" y="313"/>
                    <a:pt x="874" y="311"/>
                    <a:pt x="873" y="307"/>
                  </a:cubicBezTo>
                  <a:cubicBezTo>
                    <a:pt x="872" y="304"/>
                    <a:pt x="874" y="301"/>
                    <a:pt x="875" y="300"/>
                  </a:cubicBezTo>
                  <a:cubicBezTo>
                    <a:pt x="877" y="298"/>
                    <a:pt x="880" y="297"/>
                    <a:pt x="883" y="296"/>
                  </a:cubicBezTo>
                  <a:cubicBezTo>
                    <a:pt x="884" y="296"/>
                    <a:pt x="885" y="295"/>
                    <a:pt x="886" y="295"/>
                  </a:cubicBezTo>
                  <a:cubicBezTo>
                    <a:pt x="888" y="293"/>
                    <a:pt x="888" y="292"/>
                    <a:pt x="889" y="290"/>
                  </a:cubicBezTo>
                  <a:cubicBezTo>
                    <a:pt x="890" y="284"/>
                    <a:pt x="890" y="284"/>
                    <a:pt x="890" y="284"/>
                  </a:cubicBezTo>
                  <a:cubicBezTo>
                    <a:pt x="891" y="280"/>
                    <a:pt x="892" y="274"/>
                    <a:pt x="892" y="270"/>
                  </a:cubicBezTo>
                  <a:cubicBezTo>
                    <a:pt x="891" y="270"/>
                    <a:pt x="891" y="269"/>
                    <a:pt x="890" y="268"/>
                  </a:cubicBezTo>
                  <a:cubicBezTo>
                    <a:pt x="889" y="267"/>
                    <a:pt x="890" y="265"/>
                    <a:pt x="891" y="263"/>
                  </a:cubicBezTo>
                  <a:cubicBezTo>
                    <a:pt x="891" y="262"/>
                    <a:pt x="889" y="261"/>
                    <a:pt x="886" y="259"/>
                  </a:cubicBezTo>
                  <a:cubicBezTo>
                    <a:pt x="884" y="258"/>
                    <a:pt x="884" y="258"/>
                    <a:pt x="884" y="258"/>
                  </a:cubicBezTo>
                  <a:cubicBezTo>
                    <a:pt x="881" y="257"/>
                    <a:pt x="879" y="255"/>
                    <a:pt x="877" y="253"/>
                  </a:cubicBezTo>
                  <a:cubicBezTo>
                    <a:pt x="874" y="251"/>
                    <a:pt x="872" y="249"/>
                    <a:pt x="869" y="248"/>
                  </a:cubicBezTo>
                  <a:cubicBezTo>
                    <a:pt x="868" y="248"/>
                    <a:pt x="867" y="248"/>
                    <a:pt x="865" y="248"/>
                  </a:cubicBezTo>
                  <a:cubicBezTo>
                    <a:pt x="862" y="248"/>
                    <a:pt x="859" y="248"/>
                    <a:pt x="856" y="247"/>
                  </a:cubicBezTo>
                  <a:cubicBezTo>
                    <a:pt x="853" y="246"/>
                    <a:pt x="851" y="244"/>
                    <a:pt x="849" y="242"/>
                  </a:cubicBezTo>
                  <a:cubicBezTo>
                    <a:pt x="848" y="241"/>
                    <a:pt x="847" y="240"/>
                    <a:pt x="846" y="239"/>
                  </a:cubicBezTo>
                  <a:cubicBezTo>
                    <a:pt x="842" y="237"/>
                    <a:pt x="837" y="237"/>
                    <a:pt x="831" y="237"/>
                  </a:cubicBezTo>
                  <a:cubicBezTo>
                    <a:pt x="828" y="237"/>
                    <a:pt x="825" y="237"/>
                    <a:pt x="822" y="236"/>
                  </a:cubicBezTo>
                  <a:cubicBezTo>
                    <a:pt x="819" y="236"/>
                    <a:pt x="816" y="236"/>
                    <a:pt x="813" y="236"/>
                  </a:cubicBezTo>
                  <a:cubicBezTo>
                    <a:pt x="809" y="235"/>
                    <a:pt x="804" y="235"/>
                    <a:pt x="800" y="234"/>
                  </a:cubicBezTo>
                  <a:cubicBezTo>
                    <a:pt x="798" y="234"/>
                    <a:pt x="796" y="233"/>
                    <a:pt x="794" y="233"/>
                  </a:cubicBezTo>
                  <a:cubicBezTo>
                    <a:pt x="789" y="231"/>
                    <a:pt x="785" y="230"/>
                    <a:pt x="780" y="232"/>
                  </a:cubicBezTo>
                  <a:cubicBezTo>
                    <a:pt x="775" y="234"/>
                    <a:pt x="769" y="239"/>
                    <a:pt x="766" y="243"/>
                  </a:cubicBezTo>
                  <a:cubicBezTo>
                    <a:pt x="761" y="250"/>
                    <a:pt x="759" y="252"/>
                    <a:pt x="753" y="256"/>
                  </a:cubicBezTo>
                  <a:cubicBezTo>
                    <a:pt x="750" y="257"/>
                    <a:pt x="750" y="257"/>
                    <a:pt x="750" y="257"/>
                  </a:cubicBezTo>
                  <a:cubicBezTo>
                    <a:pt x="746" y="260"/>
                    <a:pt x="744" y="263"/>
                    <a:pt x="742" y="267"/>
                  </a:cubicBezTo>
                  <a:cubicBezTo>
                    <a:pt x="740" y="268"/>
                    <a:pt x="739" y="270"/>
                    <a:pt x="737" y="272"/>
                  </a:cubicBezTo>
                  <a:cubicBezTo>
                    <a:pt x="732" y="277"/>
                    <a:pt x="727" y="280"/>
                    <a:pt x="721" y="282"/>
                  </a:cubicBezTo>
                  <a:cubicBezTo>
                    <a:pt x="719" y="283"/>
                    <a:pt x="716" y="285"/>
                    <a:pt x="714" y="286"/>
                  </a:cubicBezTo>
                  <a:cubicBezTo>
                    <a:pt x="711" y="288"/>
                    <a:pt x="711" y="288"/>
                    <a:pt x="711" y="288"/>
                  </a:cubicBezTo>
                  <a:cubicBezTo>
                    <a:pt x="704" y="293"/>
                    <a:pt x="697" y="298"/>
                    <a:pt x="692" y="304"/>
                  </a:cubicBezTo>
                  <a:cubicBezTo>
                    <a:pt x="691" y="305"/>
                    <a:pt x="690" y="307"/>
                    <a:pt x="689" y="309"/>
                  </a:cubicBezTo>
                  <a:cubicBezTo>
                    <a:pt x="686" y="314"/>
                    <a:pt x="681" y="322"/>
                    <a:pt x="671" y="320"/>
                  </a:cubicBezTo>
                  <a:cubicBezTo>
                    <a:pt x="669" y="320"/>
                    <a:pt x="668" y="317"/>
                    <a:pt x="668" y="315"/>
                  </a:cubicBezTo>
                  <a:cubicBezTo>
                    <a:pt x="669" y="313"/>
                    <a:pt x="669" y="313"/>
                    <a:pt x="669" y="313"/>
                  </a:cubicBezTo>
                  <a:cubicBezTo>
                    <a:pt x="669" y="312"/>
                    <a:pt x="669" y="310"/>
                    <a:pt x="670" y="309"/>
                  </a:cubicBezTo>
                  <a:cubicBezTo>
                    <a:pt x="668" y="310"/>
                    <a:pt x="667" y="311"/>
                    <a:pt x="666" y="312"/>
                  </a:cubicBezTo>
                  <a:cubicBezTo>
                    <a:pt x="663" y="314"/>
                    <a:pt x="659" y="315"/>
                    <a:pt x="657" y="315"/>
                  </a:cubicBezTo>
                  <a:cubicBezTo>
                    <a:pt x="656" y="315"/>
                    <a:pt x="655" y="315"/>
                    <a:pt x="654" y="316"/>
                  </a:cubicBezTo>
                  <a:cubicBezTo>
                    <a:pt x="650" y="317"/>
                    <a:pt x="650" y="319"/>
                    <a:pt x="648" y="322"/>
                  </a:cubicBezTo>
                  <a:cubicBezTo>
                    <a:pt x="647" y="325"/>
                    <a:pt x="646" y="329"/>
                    <a:pt x="642" y="332"/>
                  </a:cubicBezTo>
                  <a:cubicBezTo>
                    <a:pt x="641" y="332"/>
                    <a:pt x="640" y="333"/>
                    <a:pt x="639" y="333"/>
                  </a:cubicBezTo>
                  <a:cubicBezTo>
                    <a:pt x="638" y="333"/>
                    <a:pt x="637" y="332"/>
                    <a:pt x="636" y="331"/>
                  </a:cubicBezTo>
                  <a:cubicBezTo>
                    <a:pt x="633" y="328"/>
                    <a:pt x="630" y="323"/>
                    <a:pt x="628" y="319"/>
                  </a:cubicBezTo>
                  <a:cubicBezTo>
                    <a:pt x="627" y="318"/>
                    <a:pt x="627" y="317"/>
                    <a:pt x="626" y="317"/>
                  </a:cubicBezTo>
                  <a:cubicBezTo>
                    <a:pt x="625" y="318"/>
                    <a:pt x="623" y="318"/>
                    <a:pt x="621" y="318"/>
                  </a:cubicBezTo>
                  <a:cubicBezTo>
                    <a:pt x="620" y="319"/>
                    <a:pt x="619" y="319"/>
                    <a:pt x="618" y="319"/>
                  </a:cubicBezTo>
                  <a:cubicBezTo>
                    <a:pt x="615" y="320"/>
                    <a:pt x="612" y="322"/>
                    <a:pt x="610" y="323"/>
                  </a:cubicBezTo>
                  <a:cubicBezTo>
                    <a:pt x="607" y="325"/>
                    <a:pt x="603" y="327"/>
                    <a:pt x="600" y="328"/>
                  </a:cubicBezTo>
                  <a:cubicBezTo>
                    <a:pt x="591" y="329"/>
                    <a:pt x="576" y="318"/>
                    <a:pt x="572" y="313"/>
                  </a:cubicBezTo>
                  <a:cubicBezTo>
                    <a:pt x="569" y="308"/>
                    <a:pt x="568" y="304"/>
                    <a:pt x="567" y="299"/>
                  </a:cubicBezTo>
                  <a:cubicBezTo>
                    <a:pt x="566" y="295"/>
                    <a:pt x="565" y="292"/>
                    <a:pt x="563" y="289"/>
                  </a:cubicBezTo>
                  <a:cubicBezTo>
                    <a:pt x="563" y="288"/>
                    <a:pt x="562" y="288"/>
                    <a:pt x="562" y="287"/>
                  </a:cubicBezTo>
                  <a:cubicBezTo>
                    <a:pt x="560" y="285"/>
                    <a:pt x="558" y="283"/>
                    <a:pt x="557" y="280"/>
                  </a:cubicBezTo>
                  <a:cubicBezTo>
                    <a:pt x="556" y="277"/>
                    <a:pt x="557" y="274"/>
                    <a:pt x="557" y="272"/>
                  </a:cubicBezTo>
                  <a:cubicBezTo>
                    <a:pt x="558" y="271"/>
                    <a:pt x="558" y="270"/>
                    <a:pt x="558" y="269"/>
                  </a:cubicBezTo>
                  <a:cubicBezTo>
                    <a:pt x="557" y="266"/>
                    <a:pt x="556" y="264"/>
                    <a:pt x="551" y="264"/>
                  </a:cubicBezTo>
                  <a:cubicBezTo>
                    <a:pt x="546" y="263"/>
                    <a:pt x="538" y="264"/>
                    <a:pt x="536" y="265"/>
                  </a:cubicBezTo>
                  <a:cubicBezTo>
                    <a:pt x="534" y="267"/>
                    <a:pt x="533" y="268"/>
                    <a:pt x="532" y="270"/>
                  </a:cubicBezTo>
                  <a:cubicBezTo>
                    <a:pt x="529" y="273"/>
                    <a:pt x="527" y="275"/>
                    <a:pt x="519" y="275"/>
                  </a:cubicBezTo>
                  <a:cubicBezTo>
                    <a:pt x="518" y="275"/>
                    <a:pt x="518" y="275"/>
                    <a:pt x="518" y="275"/>
                  </a:cubicBezTo>
                  <a:cubicBezTo>
                    <a:pt x="512" y="275"/>
                    <a:pt x="512" y="275"/>
                    <a:pt x="509" y="282"/>
                  </a:cubicBezTo>
                  <a:cubicBezTo>
                    <a:pt x="503" y="291"/>
                    <a:pt x="499" y="297"/>
                    <a:pt x="488" y="300"/>
                  </a:cubicBezTo>
                  <a:cubicBezTo>
                    <a:pt x="480" y="302"/>
                    <a:pt x="465" y="300"/>
                    <a:pt x="462" y="293"/>
                  </a:cubicBezTo>
                  <a:cubicBezTo>
                    <a:pt x="461" y="290"/>
                    <a:pt x="461" y="285"/>
                    <a:pt x="469" y="281"/>
                  </a:cubicBezTo>
                  <a:cubicBezTo>
                    <a:pt x="472" y="279"/>
                    <a:pt x="475" y="279"/>
                    <a:pt x="477" y="279"/>
                  </a:cubicBezTo>
                  <a:cubicBezTo>
                    <a:pt x="480" y="278"/>
                    <a:pt x="482" y="278"/>
                    <a:pt x="484" y="276"/>
                  </a:cubicBezTo>
                  <a:cubicBezTo>
                    <a:pt x="486" y="274"/>
                    <a:pt x="488" y="271"/>
                    <a:pt x="488" y="268"/>
                  </a:cubicBezTo>
                  <a:cubicBezTo>
                    <a:pt x="480" y="267"/>
                    <a:pt x="466" y="261"/>
                    <a:pt x="466" y="261"/>
                  </a:cubicBezTo>
                  <a:cubicBezTo>
                    <a:pt x="457" y="257"/>
                    <a:pt x="445" y="250"/>
                    <a:pt x="441" y="235"/>
                  </a:cubicBezTo>
                  <a:cubicBezTo>
                    <a:pt x="441" y="232"/>
                    <a:pt x="441" y="229"/>
                    <a:pt x="440" y="226"/>
                  </a:cubicBezTo>
                  <a:cubicBezTo>
                    <a:pt x="440" y="220"/>
                    <a:pt x="439" y="214"/>
                    <a:pt x="437" y="211"/>
                  </a:cubicBezTo>
                  <a:cubicBezTo>
                    <a:pt x="435" y="208"/>
                    <a:pt x="433" y="208"/>
                    <a:pt x="431" y="207"/>
                  </a:cubicBezTo>
                  <a:cubicBezTo>
                    <a:pt x="428" y="206"/>
                    <a:pt x="426" y="206"/>
                    <a:pt x="423" y="203"/>
                  </a:cubicBezTo>
                  <a:cubicBezTo>
                    <a:pt x="416" y="199"/>
                    <a:pt x="411" y="187"/>
                    <a:pt x="407" y="177"/>
                  </a:cubicBezTo>
                  <a:cubicBezTo>
                    <a:pt x="406" y="174"/>
                    <a:pt x="405" y="173"/>
                    <a:pt x="405" y="171"/>
                  </a:cubicBezTo>
                  <a:cubicBezTo>
                    <a:pt x="405" y="170"/>
                    <a:pt x="404" y="168"/>
                    <a:pt x="404" y="167"/>
                  </a:cubicBezTo>
                  <a:cubicBezTo>
                    <a:pt x="404" y="168"/>
                    <a:pt x="403" y="167"/>
                    <a:pt x="403" y="167"/>
                  </a:cubicBezTo>
                  <a:cubicBezTo>
                    <a:pt x="402" y="166"/>
                    <a:pt x="400" y="165"/>
                    <a:pt x="400" y="164"/>
                  </a:cubicBezTo>
                  <a:cubicBezTo>
                    <a:pt x="398" y="160"/>
                    <a:pt x="399" y="156"/>
                    <a:pt x="399" y="152"/>
                  </a:cubicBezTo>
                  <a:cubicBezTo>
                    <a:pt x="399" y="151"/>
                    <a:pt x="399" y="150"/>
                    <a:pt x="399" y="148"/>
                  </a:cubicBezTo>
                  <a:cubicBezTo>
                    <a:pt x="399" y="146"/>
                    <a:pt x="399" y="141"/>
                    <a:pt x="398" y="136"/>
                  </a:cubicBezTo>
                  <a:cubicBezTo>
                    <a:pt x="398" y="133"/>
                    <a:pt x="398" y="131"/>
                    <a:pt x="398" y="129"/>
                  </a:cubicBezTo>
                  <a:cubicBezTo>
                    <a:pt x="390" y="128"/>
                    <a:pt x="386" y="123"/>
                    <a:pt x="383" y="118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78" y="111"/>
                    <a:pt x="375" y="106"/>
                    <a:pt x="372" y="100"/>
                  </a:cubicBezTo>
                  <a:cubicBezTo>
                    <a:pt x="372" y="98"/>
                    <a:pt x="372" y="96"/>
                    <a:pt x="372" y="94"/>
                  </a:cubicBezTo>
                  <a:cubicBezTo>
                    <a:pt x="372" y="93"/>
                    <a:pt x="372" y="93"/>
                    <a:pt x="370" y="92"/>
                  </a:cubicBezTo>
                  <a:cubicBezTo>
                    <a:pt x="369" y="91"/>
                    <a:pt x="369" y="91"/>
                    <a:pt x="367" y="91"/>
                  </a:cubicBezTo>
                  <a:cubicBezTo>
                    <a:pt x="365" y="91"/>
                    <a:pt x="363" y="91"/>
                    <a:pt x="361" y="91"/>
                  </a:cubicBezTo>
                  <a:cubicBezTo>
                    <a:pt x="356" y="89"/>
                    <a:pt x="353" y="86"/>
                    <a:pt x="351" y="83"/>
                  </a:cubicBezTo>
                  <a:cubicBezTo>
                    <a:pt x="350" y="81"/>
                    <a:pt x="349" y="80"/>
                    <a:pt x="347" y="79"/>
                  </a:cubicBezTo>
                  <a:cubicBezTo>
                    <a:pt x="345" y="77"/>
                    <a:pt x="342" y="76"/>
                    <a:pt x="338" y="76"/>
                  </a:cubicBezTo>
                  <a:cubicBezTo>
                    <a:pt x="338" y="76"/>
                    <a:pt x="338" y="76"/>
                    <a:pt x="338" y="76"/>
                  </a:cubicBezTo>
                  <a:cubicBezTo>
                    <a:pt x="338" y="77"/>
                    <a:pt x="337" y="78"/>
                    <a:pt x="336" y="79"/>
                  </a:cubicBezTo>
                  <a:cubicBezTo>
                    <a:pt x="333" y="80"/>
                    <a:pt x="331" y="79"/>
                    <a:pt x="330" y="77"/>
                  </a:cubicBezTo>
                  <a:cubicBezTo>
                    <a:pt x="329" y="75"/>
                    <a:pt x="328" y="74"/>
                    <a:pt x="327" y="72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6" y="72"/>
                    <a:pt x="325" y="70"/>
                    <a:pt x="325" y="69"/>
                  </a:cubicBezTo>
                  <a:cubicBezTo>
                    <a:pt x="319" y="63"/>
                    <a:pt x="311" y="58"/>
                    <a:pt x="303" y="58"/>
                  </a:cubicBezTo>
                  <a:cubicBezTo>
                    <a:pt x="299" y="58"/>
                    <a:pt x="299" y="58"/>
                    <a:pt x="299" y="58"/>
                  </a:cubicBezTo>
                  <a:cubicBezTo>
                    <a:pt x="295" y="58"/>
                    <a:pt x="292" y="58"/>
                    <a:pt x="289" y="55"/>
                  </a:cubicBezTo>
                  <a:cubicBezTo>
                    <a:pt x="287" y="52"/>
                    <a:pt x="287" y="49"/>
                    <a:pt x="287" y="43"/>
                  </a:cubicBezTo>
                  <a:cubicBezTo>
                    <a:pt x="287" y="39"/>
                    <a:pt x="288" y="33"/>
                    <a:pt x="288" y="28"/>
                  </a:cubicBezTo>
                  <a:cubicBezTo>
                    <a:pt x="289" y="24"/>
                    <a:pt x="289" y="21"/>
                    <a:pt x="289" y="17"/>
                  </a:cubicBezTo>
                  <a:cubicBezTo>
                    <a:pt x="288" y="16"/>
                    <a:pt x="288" y="16"/>
                    <a:pt x="287" y="15"/>
                  </a:cubicBezTo>
                  <a:cubicBezTo>
                    <a:pt x="286" y="13"/>
                    <a:pt x="286" y="10"/>
                    <a:pt x="288" y="9"/>
                  </a:cubicBezTo>
                  <a:cubicBezTo>
                    <a:pt x="288" y="7"/>
                    <a:pt x="287" y="6"/>
                    <a:pt x="285" y="5"/>
                  </a:cubicBezTo>
                  <a:cubicBezTo>
                    <a:pt x="278" y="0"/>
                    <a:pt x="262" y="1"/>
                    <a:pt x="250" y="4"/>
                  </a:cubicBezTo>
                  <a:cubicBezTo>
                    <a:pt x="247" y="5"/>
                    <a:pt x="243" y="7"/>
                    <a:pt x="239" y="9"/>
                  </a:cubicBezTo>
                  <a:cubicBezTo>
                    <a:pt x="232" y="13"/>
                    <a:pt x="225" y="17"/>
                    <a:pt x="218" y="16"/>
                  </a:cubicBezTo>
                  <a:cubicBezTo>
                    <a:pt x="213" y="15"/>
                    <a:pt x="211" y="12"/>
                    <a:pt x="208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1"/>
                    <a:pt x="206" y="13"/>
                    <a:pt x="205" y="14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2" y="18"/>
                    <a:pt x="200" y="19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1"/>
                    <a:pt x="200" y="22"/>
                    <a:pt x="201" y="23"/>
                  </a:cubicBezTo>
                  <a:cubicBezTo>
                    <a:pt x="202" y="25"/>
                    <a:pt x="203" y="27"/>
                    <a:pt x="204" y="28"/>
                  </a:cubicBezTo>
                  <a:cubicBezTo>
                    <a:pt x="205" y="29"/>
                    <a:pt x="206" y="31"/>
                    <a:pt x="207" y="33"/>
                  </a:cubicBezTo>
                  <a:cubicBezTo>
                    <a:pt x="210" y="41"/>
                    <a:pt x="210" y="46"/>
                    <a:pt x="206" y="50"/>
                  </a:cubicBezTo>
                  <a:cubicBezTo>
                    <a:pt x="200" y="56"/>
                    <a:pt x="187" y="55"/>
                    <a:pt x="178" y="52"/>
                  </a:cubicBezTo>
                  <a:cubicBezTo>
                    <a:pt x="167" y="50"/>
                    <a:pt x="158" y="49"/>
                    <a:pt x="144" y="50"/>
                  </a:cubicBezTo>
                  <a:cubicBezTo>
                    <a:pt x="140" y="50"/>
                    <a:pt x="135" y="50"/>
                    <a:pt x="130" y="49"/>
                  </a:cubicBezTo>
                  <a:cubicBezTo>
                    <a:pt x="124" y="49"/>
                    <a:pt x="119" y="49"/>
                    <a:pt x="113" y="49"/>
                  </a:cubicBezTo>
                  <a:cubicBezTo>
                    <a:pt x="107" y="51"/>
                    <a:pt x="105" y="52"/>
                    <a:pt x="100" y="56"/>
                  </a:cubicBezTo>
                  <a:cubicBezTo>
                    <a:pt x="100" y="57"/>
                    <a:pt x="99" y="58"/>
                    <a:pt x="99" y="59"/>
                  </a:cubicBezTo>
                  <a:cubicBezTo>
                    <a:pt x="97" y="62"/>
                    <a:pt x="95" y="64"/>
                    <a:pt x="89" y="66"/>
                  </a:cubicBezTo>
                  <a:cubicBezTo>
                    <a:pt x="86" y="67"/>
                    <a:pt x="81" y="67"/>
                    <a:pt x="77" y="66"/>
                  </a:cubicBezTo>
                  <a:cubicBezTo>
                    <a:pt x="73" y="66"/>
                    <a:pt x="69" y="65"/>
                    <a:pt x="66" y="67"/>
                  </a:cubicBezTo>
                  <a:cubicBezTo>
                    <a:pt x="65" y="67"/>
                    <a:pt x="65" y="67"/>
                    <a:pt x="64" y="69"/>
                  </a:cubicBezTo>
                  <a:cubicBezTo>
                    <a:pt x="63" y="71"/>
                    <a:pt x="62" y="74"/>
                    <a:pt x="57" y="76"/>
                  </a:cubicBezTo>
                  <a:cubicBezTo>
                    <a:pt x="53" y="78"/>
                    <a:pt x="48" y="78"/>
                    <a:pt x="44" y="78"/>
                  </a:cubicBezTo>
                  <a:cubicBezTo>
                    <a:pt x="38" y="78"/>
                    <a:pt x="34" y="78"/>
                    <a:pt x="31" y="82"/>
                  </a:cubicBezTo>
                  <a:cubicBezTo>
                    <a:pt x="31" y="83"/>
                    <a:pt x="30" y="84"/>
                    <a:pt x="30" y="85"/>
                  </a:cubicBezTo>
                  <a:cubicBezTo>
                    <a:pt x="30" y="87"/>
                    <a:pt x="29" y="90"/>
                    <a:pt x="26" y="93"/>
                  </a:cubicBezTo>
                  <a:cubicBezTo>
                    <a:pt x="23" y="95"/>
                    <a:pt x="19" y="96"/>
                    <a:pt x="15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9F21695-A63F-6C49-B764-F7C5C72C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2988"/>
              <a:ext cx="948" cy="903"/>
            </a:xfrm>
            <a:custGeom>
              <a:avLst/>
              <a:gdLst>
                <a:gd name="T0" fmla="*/ 45 w 504"/>
                <a:gd name="T1" fmla="*/ 349 h 481"/>
                <a:gd name="T2" fmla="*/ 66 w 504"/>
                <a:gd name="T3" fmla="*/ 354 h 481"/>
                <a:gd name="T4" fmla="*/ 109 w 504"/>
                <a:gd name="T5" fmla="*/ 351 h 481"/>
                <a:gd name="T6" fmla="*/ 111 w 504"/>
                <a:gd name="T7" fmla="*/ 344 h 481"/>
                <a:gd name="T8" fmla="*/ 142 w 504"/>
                <a:gd name="T9" fmla="*/ 354 h 481"/>
                <a:gd name="T10" fmla="*/ 170 w 504"/>
                <a:gd name="T11" fmla="*/ 374 h 481"/>
                <a:gd name="T12" fmla="*/ 182 w 504"/>
                <a:gd name="T13" fmla="*/ 407 h 481"/>
                <a:gd name="T14" fmla="*/ 193 w 504"/>
                <a:gd name="T15" fmla="*/ 455 h 481"/>
                <a:gd name="T16" fmla="*/ 207 w 504"/>
                <a:gd name="T17" fmla="*/ 476 h 481"/>
                <a:gd name="T18" fmla="*/ 219 w 504"/>
                <a:gd name="T19" fmla="*/ 471 h 481"/>
                <a:gd name="T20" fmla="*/ 283 w 504"/>
                <a:gd name="T21" fmla="*/ 462 h 481"/>
                <a:gd name="T22" fmla="*/ 295 w 504"/>
                <a:gd name="T23" fmla="*/ 434 h 481"/>
                <a:gd name="T24" fmla="*/ 315 w 504"/>
                <a:gd name="T25" fmla="*/ 399 h 481"/>
                <a:gd name="T26" fmla="*/ 334 w 504"/>
                <a:gd name="T27" fmla="*/ 388 h 481"/>
                <a:gd name="T28" fmla="*/ 362 w 504"/>
                <a:gd name="T29" fmla="*/ 370 h 481"/>
                <a:gd name="T30" fmla="*/ 407 w 504"/>
                <a:gd name="T31" fmla="*/ 336 h 481"/>
                <a:gd name="T32" fmla="*/ 420 w 504"/>
                <a:gd name="T33" fmla="*/ 322 h 481"/>
                <a:gd name="T34" fmla="*/ 424 w 504"/>
                <a:gd name="T35" fmla="*/ 307 h 481"/>
                <a:gd name="T36" fmla="*/ 432 w 504"/>
                <a:gd name="T37" fmla="*/ 288 h 481"/>
                <a:gd name="T38" fmla="*/ 450 w 504"/>
                <a:gd name="T39" fmla="*/ 258 h 481"/>
                <a:gd name="T40" fmla="*/ 463 w 504"/>
                <a:gd name="T41" fmla="*/ 237 h 481"/>
                <a:gd name="T42" fmla="*/ 482 w 504"/>
                <a:gd name="T43" fmla="*/ 217 h 481"/>
                <a:gd name="T44" fmla="*/ 500 w 504"/>
                <a:gd name="T45" fmla="*/ 205 h 481"/>
                <a:gd name="T46" fmla="*/ 498 w 504"/>
                <a:gd name="T47" fmla="*/ 177 h 481"/>
                <a:gd name="T48" fmla="*/ 501 w 504"/>
                <a:gd name="T49" fmla="*/ 161 h 481"/>
                <a:gd name="T50" fmla="*/ 482 w 504"/>
                <a:gd name="T51" fmla="*/ 147 h 481"/>
                <a:gd name="T52" fmla="*/ 446 w 504"/>
                <a:gd name="T53" fmla="*/ 132 h 481"/>
                <a:gd name="T54" fmla="*/ 413 w 504"/>
                <a:gd name="T55" fmla="*/ 117 h 481"/>
                <a:gd name="T56" fmla="*/ 370 w 504"/>
                <a:gd name="T57" fmla="*/ 97 h 481"/>
                <a:gd name="T58" fmla="*/ 373 w 504"/>
                <a:gd name="T59" fmla="*/ 84 h 481"/>
                <a:gd name="T60" fmla="*/ 358 w 504"/>
                <a:gd name="T61" fmla="*/ 76 h 481"/>
                <a:gd name="T62" fmla="*/ 346 w 504"/>
                <a:gd name="T63" fmla="*/ 67 h 481"/>
                <a:gd name="T64" fmla="*/ 332 w 504"/>
                <a:gd name="T65" fmla="*/ 60 h 481"/>
                <a:gd name="T66" fmla="*/ 304 w 504"/>
                <a:gd name="T67" fmla="*/ 52 h 481"/>
                <a:gd name="T68" fmla="*/ 306 w 504"/>
                <a:gd name="T69" fmla="*/ 13 h 481"/>
                <a:gd name="T70" fmla="*/ 254 w 504"/>
                <a:gd name="T71" fmla="*/ 24 h 481"/>
                <a:gd name="T72" fmla="*/ 230 w 504"/>
                <a:gd name="T73" fmla="*/ 29 h 481"/>
                <a:gd name="T74" fmla="*/ 191 w 504"/>
                <a:gd name="T75" fmla="*/ 23 h 481"/>
                <a:gd name="T76" fmla="*/ 141 w 504"/>
                <a:gd name="T77" fmla="*/ 0 h 481"/>
                <a:gd name="T78" fmla="*/ 97 w 504"/>
                <a:gd name="T79" fmla="*/ 13 h 481"/>
                <a:gd name="T80" fmla="*/ 69 w 504"/>
                <a:gd name="T81" fmla="*/ 38 h 481"/>
                <a:gd name="T82" fmla="*/ 36 w 504"/>
                <a:gd name="T83" fmla="*/ 29 h 481"/>
                <a:gd name="T84" fmla="*/ 27 w 504"/>
                <a:gd name="T85" fmla="*/ 21 h 481"/>
                <a:gd name="T86" fmla="*/ 25 w 504"/>
                <a:gd name="T87" fmla="*/ 34 h 481"/>
                <a:gd name="T88" fmla="*/ 41 w 504"/>
                <a:gd name="T89" fmla="*/ 71 h 481"/>
                <a:gd name="T90" fmla="*/ 37 w 504"/>
                <a:gd name="T91" fmla="*/ 82 h 481"/>
                <a:gd name="T92" fmla="*/ 29 w 504"/>
                <a:gd name="T93" fmla="*/ 101 h 481"/>
                <a:gd name="T94" fmla="*/ 23 w 504"/>
                <a:gd name="T95" fmla="*/ 143 h 481"/>
                <a:gd name="T96" fmla="*/ 8 w 504"/>
                <a:gd name="T97" fmla="*/ 159 h 481"/>
                <a:gd name="T98" fmla="*/ 3 w 504"/>
                <a:gd name="T99" fmla="*/ 185 h 481"/>
                <a:gd name="T100" fmla="*/ 6 w 504"/>
                <a:gd name="T101" fmla="*/ 209 h 481"/>
                <a:gd name="T102" fmla="*/ 9 w 504"/>
                <a:gd name="T103" fmla="*/ 237 h 481"/>
                <a:gd name="T104" fmla="*/ 16 w 504"/>
                <a:gd name="T105" fmla="*/ 257 h 481"/>
                <a:gd name="T106" fmla="*/ 20 w 504"/>
                <a:gd name="T107" fmla="*/ 289 h 481"/>
                <a:gd name="T108" fmla="*/ 17 w 504"/>
                <a:gd name="T109" fmla="*/ 321 h 481"/>
                <a:gd name="T110" fmla="*/ 27 w 504"/>
                <a:gd name="T111" fmla="*/ 3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481">
                  <a:moveTo>
                    <a:pt x="31" y="342"/>
                  </a:moveTo>
                  <a:cubicBezTo>
                    <a:pt x="33" y="343"/>
                    <a:pt x="35" y="344"/>
                    <a:pt x="36" y="344"/>
                  </a:cubicBezTo>
                  <a:cubicBezTo>
                    <a:pt x="39" y="346"/>
                    <a:pt x="42" y="347"/>
                    <a:pt x="45" y="349"/>
                  </a:cubicBezTo>
                  <a:cubicBezTo>
                    <a:pt x="46" y="350"/>
                    <a:pt x="47" y="352"/>
                    <a:pt x="48" y="353"/>
                  </a:cubicBezTo>
                  <a:cubicBezTo>
                    <a:pt x="49" y="354"/>
                    <a:pt x="50" y="355"/>
                    <a:pt x="50" y="355"/>
                  </a:cubicBezTo>
                  <a:cubicBezTo>
                    <a:pt x="54" y="357"/>
                    <a:pt x="60" y="355"/>
                    <a:pt x="66" y="354"/>
                  </a:cubicBezTo>
                  <a:cubicBezTo>
                    <a:pt x="72" y="352"/>
                    <a:pt x="77" y="350"/>
                    <a:pt x="83" y="351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105" y="353"/>
                    <a:pt x="108" y="351"/>
                    <a:pt x="109" y="351"/>
                  </a:cubicBezTo>
                  <a:cubicBezTo>
                    <a:pt x="109" y="350"/>
                    <a:pt x="109" y="350"/>
                    <a:pt x="109" y="350"/>
                  </a:cubicBezTo>
                  <a:cubicBezTo>
                    <a:pt x="108" y="349"/>
                    <a:pt x="108" y="347"/>
                    <a:pt x="109" y="346"/>
                  </a:cubicBezTo>
                  <a:cubicBezTo>
                    <a:pt x="109" y="345"/>
                    <a:pt x="110" y="344"/>
                    <a:pt x="111" y="344"/>
                  </a:cubicBezTo>
                  <a:cubicBezTo>
                    <a:pt x="118" y="341"/>
                    <a:pt x="124" y="346"/>
                    <a:pt x="129" y="350"/>
                  </a:cubicBezTo>
                  <a:cubicBezTo>
                    <a:pt x="131" y="351"/>
                    <a:pt x="133" y="353"/>
                    <a:pt x="135" y="354"/>
                  </a:cubicBezTo>
                  <a:cubicBezTo>
                    <a:pt x="137" y="354"/>
                    <a:pt x="139" y="354"/>
                    <a:pt x="142" y="354"/>
                  </a:cubicBezTo>
                  <a:cubicBezTo>
                    <a:pt x="150" y="354"/>
                    <a:pt x="158" y="354"/>
                    <a:pt x="164" y="361"/>
                  </a:cubicBezTo>
                  <a:cubicBezTo>
                    <a:pt x="166" y="363"/>
                    <a:pt x="167" y="366"/>
                    <a:pt x="168" y="369"/>
                  </a:cubicBezTo>
                  <a:cubicBezTo>
                    <a:pt x="169" y="371"/>
                    <a:pt x="169" y="373"/>
                    <a:pt x="170" y="374"/>
                  </a:cubicBezTo>
                  <a:cubicBezTo>
                    <a:pt x="172" y="377"/>
                    <a:pt x="172" y="377"/>
                    <a:pt x="172" y="377"/>
                  </a:cubicBezTo>
                  <a:cubicBezTo>
                    <a:pt x="178" y="385"/>
                    <a:pt x="183" y="392"/>
                    <a:pt x="183" y="403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16"/>
                    <a:pt x="182" y="421"/>
                    <a:pt x="185" y="429"/>
                  </a:cubicBezTo>
                  <a:cubicBezTo>
                    <a:pt x="186" y="431"/>
                    <a:pt x="187" y="433"/>
                    <a:pt x="188" y="435"/>
                  </a:cubicBezTo>
                  <a:cubicBezTo>
                    <a:pt x="191" y="441"/>
                    <a:pt x="193" y="446"/>
                    <a:pt x="193" y="455"/>
                  </a:cubicBezTo>
                  <a:cubicBezTo>
                    <a:pt x="193" y="457"/>
                    <a:pt x="193" y="459"/>
                    <a:pt x="193" y="461"/>
                  </a:cubicBezTo>
                  <a:cubicBezTo>
                    <a:pt x="192" y="466"/>
                    <a:pt x="192" y="472"/>
                    <a:pt x="195" y="475"/>
                  </a:cubicBezTo>
                  <a:cubicBezTo>
                    <a:pt x="197" y="476"/>
                    <a:pt x="203" y="476"/>
                    <a:pt x="207" y="476"/>
                  </a:cubicBezTo>
                  <a:cubicBezTo>
                    <a:pt x="208" y="476"/>
                    <a:pt x="209" y="475"/>
                    <a:pt x="210" y="475"/>
                  </a:cubicBezTo>
                  <a:cubicBezTo>
                    <a:pt x="210" y="475"/>
                    <a:pt x="211" y="475"/>
                    <a:pt x="211" y="475"/>
                  </a:cubicBezTo>
                  <a:cubicBezTo>
                    <a:pt x="214" y="474"/>
                    <a:pt x="217" y="473"/>
                    <a:pt x="219" y="471"/>
                  </a:cubicBezTo>
                  <a:cubicBezTo>
                    <a:pt x="228" y="463"/>
                    <a:pt x="232" y="463"/>
                    <a:pt x="244" y="465"/>
                  </a:cubicBezTo>
                  <a:cubicBezTo>
                    <a:pt x="254" y="468"/>
                    <a:pt x="265" y="471"/>
                    <a:pt x="272" y="481"/>
                  </a:cubicBezTo>
                  <a:cubicBezTo>
                    <a:pt x="276" y="475"/>
                    <a:pt x="280" y="469"/>
                    <a:pt x="283" y="462"/>
                  </a:cubicBezTo>
                  <a:cubicBezTo>
                    <a:pt x="284" y="460"/>
                    <a:pt x="285" y="457"/>
                    <a:pt x="285" y="454"/>
                  </a:cubicBezTo>
                  <a:cubicBezTo>
                    <a:pt x="286" y="450"/>
                    <a:pt x="286" y="446"/>
                    <a:pt x="288" y="443"/>
                  </a:cubicBezTo>
                  <a:cubicBezTo>
                    <a:pt x="289" y="440"/>
                    <a:pt x="292" y="437"/>
                    <a:pt x="295" y="434"/>
                  </a:cubicBezTo>
                  <a:cubicBezTo>
                    <a:pt x="296" y="432"/>
                    <a:pt x="298" y="430"/>
                    <a:pt x="299" y="429"/>
                  </a:cubicBezTo>
                  <a:cubicBezTo>
                    <a:pt x="301" y="425"/>
                    <a:pt x="302" y="422"/>
                    <a:pt x="303" y="418"/>
                  </a:cubicBezTo>
                  <a:cubicBezTo>
                    <a:pt x="305" y="411"/>
                    <a:pt x="307" y="403"/>
                    <a:pt x="315" y="399"/>
                  </a:cubicBezTo>
                  <a:cubicBezTo>
                    <a:pt x="317" y="397"/>
                    <a:pt x="320" y="396"/>
                    <a:pt x="322" y="396"/>
                  </a:cubicBezTo>
                  <a:cubicBezTo>
                    <a:pt x="325" y="395"/>
                    <a:pt x="327" y="394"/>
                    <a:pt x="329" y="392"/>
                  </a:cubicBezTo>
                  <a:cubicBezTo>
                    <a:pt x="331" y="391"/>
                    <a:pt x="332" y="389"/>
                    <a:pt x="334" y="388"/>
                  </a:cubicBezTo>
                  <a:cubicBezTo>
                    <a:pt x="337" y="385"/>
                    <a:pt x="341" y="381"/>
                    <a:pt x="345" y="378"/>
                  </a:cubicBezTo>
                  <a:cubicBezTo>
                    <a:pt x="349" y="376"/>
                    <a:pt x="353" y="375"/>
                    <a:pt x="356" y="374"/>
                  </a:cubicBezTo>
                  <a:cubicBezTo>
                    <a:pt x="358" y="373"/>
                    <a:pt x="360" y="371"/>
                    <a:pt x="362" y="370"/>
                  </a:cubicBezTo>
                  <a:cubicBezTo>
                    <a:pt x="367" y="365"/>
                    <a:pt x="371" y="361"/>
                    <a:pt x="376" y="358"/>
                  </a:cubicBezTo>
                  <a:cubicBezTo>
                    <a:pt x="381" y="354"/>
                    <a:pt x="385" y="351"/>
                    <a:pt x="390" y="348"/>
                  </a:cubicBezTo>
                  <a:cubicBezTo>
                    <a:pt x="397" y="344"/>
                    <a:pt x="403" y="341"/>
                    <a:pt x="407" y="336"/>
                  </a:cubicBezTo>
                  <a:cubicBezTo>
                    <a:pt x="409" y="335"/>
                    <a:pt x="410" y="333"/>
                    <a:pt x="411" y="331"/>
                  </a:cubicBezTo>
                  <a:cubicBezTo>
                    <a:pt x="412" y="329"/>
                    <a:pt x="414" y="327"/>
                    <a:pt x="415" y="325"/>
                  </a:cubicBezTo>
                  <a:cubicBezTo>
                    <a:pt x="416" y="324"/>
                    <a:pt x="418" y="323"/>
                    <a:pt x="420" y="322"/>
                  </a:cubicBezTo>
                  <a:cubicBezTo>
                    <a:pt x="421" y="320"/>
                    <a:pt x="424" y="318"/>
                    <a:pt x="425" y="317"/>
                  </a:cubicBezTo>
                  <a:cubicBezTo>
                    <a:pt x="425" y="316"/>
                    <a:pt x="425" y="316"/>
                    <a:pt x="425" y="314"/>
                  </a:cubicBezTo>
                  <a:cubicBezTo>
                    <a:pt x="424" y="313"/>
                    <a:pt x="423" y="310"/>
                    <a:pt x="424" y="307"/>
                  </a:cubicBezTo>
                  <a:cubicBezTo>
                    <a:pt x="425" y="302"/>
                    <a:pt x="428" y="301"/>
                    <a:pt x="430" y="300"/>
                  </a:cubicBezTo>
                  <a:cubicBezTo>
                    <a:pt x="431" y="300"/>
                    <a:pt x="432" y="300"/>
                    <a:pt x="432" y="299"/>
                  </a:cubicBezTo>
                  <a:cubicBezTo>
                    <a:pt x="434" y="297"/>
                    <a:pt x="433" y="292"/>
                    <a:pt x="432" y="288"/>
                  </a:cubicBezTo>
                  <a:cubicBezTo>
                    <a:pt x="432" y="282"/>
                    <a:pt x="431" y="277"/>
                    <a:pt x="433" y="272"/>
                  </a:cubicBezTo>
                  <a:cubicBezTo>
                    <a:pt x="436" y="268"/>
                    <a:pt x="439" y="266"/>
                    <a:pt x="442" y="265"/>
                  </a:cubicBezTo>
                  <a:cubicBezTo>
                    <a:pt x="446" y="263"/>
                    <a:pt x="448" y="262"/>
                    <a:pt x="450" y="258"/>
                  </a:cubicBezTo>
                  <a:cubicBezTo>
                    <a:pt x="450" y="257"/>
                    <a:pt x="451" y="255"/>
                    <a:pt x="451" y="254"/>
                  </a:cubicBezTo>
                  <a:cubicBezTo>
                    <a:pt x="451" y="251"/>
                    <a:pt x="452" y="248"/>
                    <a:pt x="454" y="245"/>
                  </a:cubicBezTo>
                  <a:cubicBezTo>
                    <a:pt x="456" y="241"/>
                    <a:pt x="460" y="239"/>
                    <a:pt x="463" y="237"/>
                  </a:cubicBezTo>
                  <a:cubicBezTo>
                    <a:pt x="465" y="236"/>
                    <a:pt x="467" y="235"/>
                    <a:pt x="469" y="233"/>
                  </a:cubicBezTo>
                  <a:cubicBezTo>
                    <a:pt x="471" y="230"/>
                    <a:pt x="472" y="229"/>
                    <a:pt x="473" y="227"/>
                  </a:cubicBezTo>
                  <a:cubicBezTo>
                    <a:pt x="475" y="224"/>
                    <a:pt x="478" y="220"/>
                    <a:pt x="482" y="217"/>
                  </a:cubicBezTo>
                  <a:cubicBezTo>
                    <a:pt x="484" y="215"/>
                    <a:pt x="487" y="214"/>
                    <a:pt x="491" y="213"/>
                  </a:cubicBezTo>
                  <a:cubicBezTo>
                    <a:pt x="494" y="212"/>
                    <a:pt x="499" y="210"/>
                    <a:pt x="501" y="208"/>
                  </a:cubicBezTo>
                  <a:cubicBezTo>
                    <a:pt x="501" y="207"/>
                    <a:pt x="501" y="206"/>
                    <a:pt x="500" y="205"/>
                  </a:cubicBezTo>
                  <a:cubicBezTo>
                    <a:pt x="499" y="204"/>
                    <a:pt x="498" y="202"/>
                    <a:pt x="499" y="201"/>
                  </a:cubicBezTo>
                  <a:cubicBezTo>
                    <a:pt x="499" y="197"/>
                    <a:pt x="499" y="193"/>
                    <a:pt x="498" y="190"/>
                  </a:cubicBezTo>
                  <a:cubicBezTo>
                    <a:pt x="498" y="185"/>
                    <a:pt x="497" y="181"/>
                    <a:pt x="498" y="177"/>
                  </a:cubicBezTo>
                  <a:cubicBezTo>
                    <a:pt x="498" y="173"/>
                    <a:pt x="500" y="170"/>
                    <a:pt x="502" y="168"/>
                  </a:cubicBezTo>
                  <a:cubicBezTo>
                    <a:pt x="503" y="166"/>
                    <a:pt x="504" y="165"/>
                    <a:pt x="504" y="164"/>
                  </a:cubicBezTo>
                  <a:cubicBezTo>
                    <a:pt x="503" y="164"/>
                    <a:pt x="501" y="163"/>
                    <a:pt x="501" y="161"/>
                  </a:cubicBezTo>
                  <a:cubicBezTo>
                    <a:pt x="501" y="160"/>
                    <a:pt x="501" y="159"/>
                    <a:pt x="502" y="158"/>
                  </a:cubicBezTo>
                  <a:cubicBezTo>
                    <a:pt x="501" y="156"/>
                    <a:pt x="499" y="154"/>
                    <a:pt x="499" y="153"/>
                  </a:cubicBezTo>
                  <a:cubicBezTo>
                    <a:pt x="496" y="150"/>
                    <a:pt x="488" y="149"/>
                    <a:pt x="482" y="147"/>
                  </a:cubicBezTo>
                  <a:cubicBezTo>
                    <a:pt x="477" y="146"/>
                    <a:pt x="473" y="145"/>
                    <a:pt x="470" y="144"/>
                  </a:cubicBezTo>
                  <a:cubicBezTo>
                    <a:pt x="466" y="142"/>
                    <a:pt x="463" y="140"/>
                    <a:pt x="459" y="138"/>
                  </a:cubicBezTo>
                  <a:cubicBezTo>
                    <a:pt x="455" y="136"/>
                    <a:pt x="450" y="133"/>
                    <a:pt x="446" y="132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1" y="127"/>
                    <a:pt x="425" y="125"/>
                    <a:pt x="416" y="119"/>
                  </a:cubicBezTo>
                  <a:cubicBezTo>
                    <a:pt x="413" y="117"/>
                    <a:pt x="413" y="117"/>
                    <a:pt x="413" y="117"/>
                  </a:cubicBezTo>
                  <a:cubicBezTo>
                    <a:pt x="407" y="112"/>
                    <a:pt x="402" y="108"/>
                    <a:pt x="395" y="105"/>
                  </a:cubicBezTo>
                  <a:cubicBezTo>
                    <a:pt x="392" y="104"/>
                    <a:pt x="389" y="103"/>
                    <a:pt x="386" y="103"/>
                  </a:cubicBezTo>
                  <a:cubicBezTo>
                    <a:pt x="381" y="102"/>
                    <a:pt x="375" y="100"/>
                    <a:pt x="370" y="97"/>
                  </a:cubicBezTo>
                  <a:cubicBezTo>
                    <a:pt x="368" y="95"/>
                    <a:pt x="368" y="93"/>
                    <a:pt x="368" y="92"/>
                  </a:cubicBezTo>
                  <a:cubicBezTo>
                    <a:pt x="369" y="89"/>
                    <a:pt x="371" y="87"/>
                    <a:pt x="372" y="86"/>
                  </a:cubicBezTo>
                  <a:cubicBezTo>
                    <a:pt x="372" y="85"/>
                    <a:pt x="373" y="84"/>
                    <a:pt x="373" y="84"/>
                  </a:cubicBezTo>
                  <a:cubicBezTo>
                    <a:pt x="373" y="84"/>
                    <a:pt x="372" y="83"/>
                    <a:pt x="372" y="83"/>
                  </a:cubicBezTo>
                  <a:cubicBezTo>
                    <a:pt x="371" y="81"/>
                    <a:pt x="363" y="78"/>
                    <a:pt x="360" y="77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2" y="74"/>
                    <a:pt x="350" y="71"/>
                    <a:pt x="348" y="69"/>
                  </a:cubicBezTo>
                  <a:cubicBezTo>
                    <a:pt x="347" y="68"/>
                    <a:pt x="347" y="68"/>
                    <a:pt x="347" y="67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46" y="66"/>
                    <a:pt x="345" y="66"/>
                    <a:pt x="344" y="65"/>
                  </a:cubicBezTo>
                  <a:cubicBezTo>
                    <a:pt x="343" y="64"/>
                    <a:pt x="338" y="62"/>
                    <a:pt x="335" y="61"/>
                  </a:cubicBezTo>
                  <a:cubicBezTo>
                    <a:pt x="332" y="60"/>
                    <a:pt x="332" y="60"/>
                    <a:pt x="332" y="60"/>
                  </a:cubicBezTo>
                  <a:cubicBezTo>
                    <a:pt x="330" y="59"/>
                    <a:pt x="327" y="59"/>
                    <a:pt x="324" y="59"/>
                  </a:cubicBezTo>
                  <a:cubicBezTo>
                    <a:pt x="320" y="59"/>
                    <a:pt x="316" y="60"/>
                    <a:pt x="312" y="58"/>
                  </a:cubicBezTo>
                  <a:cubicBezTo>
                    <a:pt x="309" y="57"/>
                    <a:pt x="306" y="55"/>
                    <a:pt x="304" y="52"/>
                  </a:cubicBezTo>
                  <a:cubicBezTo>
                    <a:pt x="303" y="49"/>
                    <a:pt x="304" y="46"/>
                    <a:pt x="305" y="43"/>
                  </a:cubicBezTo>
                  <a:cubicBezTo>
                    <a:pt x="306" y="42"/>
                    <a:pt x="306" y="41"/>
                    <a:pt x="307" y="39"/>
                  </a:cubicBezTo>
                  <a:cubicBezTo>
                    <a:pt x="309" y="31"/>
                    <a:pt x="309" y="22"/>
                    <a:pt x="306" y="13"/>
                  </a:cubicBezTo>
                  <a:cubicBezTo>
                    <a:pt x="291" y="22"/>
                    <a:pt x="278" y="26"/>
                    <a:pt x="267" y="27"/>
                  </a:cubicBezTo>
                  <a:cubicBezTo>
                    <a:pt x="264" y="27"/>
                    <a:pt x="262" y="26"/>
                    <a:pt x="260" y="25"/>
                  </a:cubicBezTo>
                  <a:cubicBezTo>
                    <a:pt x="258" y="25"/>
                    <a:pt x="256" y="24"/>
                    <a:pt x="254" y="24"/>
                  </a:cubicBezTo>
                  <a:cubicBezTo>
                    <a:pt x="252" y="24"/>
                    <a:pt x="252" y="25"/>
                    <a:pt x="251" y="25"/>
                  </a:cubicBezTo>
                  <a:cubicBezTo>
                    <a:pt x="250" y="26"/>
                    <a:pt x="249" y="26"/>
                    <a:pt x="247" y="27"/>
                  </a:cubicBezTo>
                  <a:cubicBezTo>
                    <a:pt x="241" y="28"/>
                    <a:pt x="235" y="29"/>
                    <a:pt x="230" y="29"/>
                  </a:cubicBezTo>
                  <a:cubicBezTo>
                    <a:pt x="226" y="29"/>
                    <a:pt x="223" y="29"/>
                    <a:pt x="220" y="30"/>
                  </a:cubicBezTo>
                  <a:cubicBezTo>
                    <a:pt x="209" y="31"/>
                    <a:pt x="203" y="32"/>
                    <a:pt x="194" y="25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85" y="18"/>
                    <a:pt x="181" y="15"/>
                    <a:pt x="173" y="12"/>
                  </a:cubicBezTo>
                  <a:cubicBezTo>
                    <a:pt x="171" y="12"/>
                    <a:pt x="168" y="10"/>
                    <a:pt x="166" y="9"/>
                  </a:cubicBezTo>
                  <a:cubicBezTo>
                    <a:pt x="160" y="6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6" y="8"/>
                    <a:pt x="121" y="10"/>
                    <a:pt x="116" y="10"/>
                  </a:cubicBezTo>
                  <a:cubicBezTo>
                    <a:pt x="106" y="11"/>
                    <a:pt x="103" y="10"/>
                    <a:pt x="97" y="13"/>
                  </a:cubicBezTo>
                  <a:cubicBezTo>
                    <a:pt x="93" y="16"/>
                    <a:pt x="91" y="20"/>
                    <a:pt x="88" y="23"/>
                  </a:cubicBezTo>
                  <a:cubicBezTo>
                    <a:pt x="84" y="28"/>
                    <a:pt x="81" y="33"/>
                    <a:pt x="73" y="36"/>
                  </a:cubicBezTo>
                  <a:cubicBezTo>
                    <a:pt x="72" y="37"/>
                    <a:pt x="70" y="38"/>
                    <a:pt x="69" y="38"/>
                  </a:cubicBezTo>
                  <a:cubicBezTo>
                    <a:pt x="64" y="41"/>
                    <a:pt x="58" y="44"/>
                    <a:pt x="52" y="42"/>
                  </a:cubicBezTo>
                  <a:cubicBezTo>
                    <a:pt x="45" y="41"/>
                    <a:pt x="41" y="36"/>
                    <a:pt x="38" y="32"/>
                  </a:cubicBezTo>
                  <a:cubicBezTo>
                    <a:pt x="38" y="31"/>
                    <a:pt x="37" y="30"/>
                    <a:pt x="36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5"/>
                    <a:pt x="30" y="21"/>
                    <a:pt x="28" y="20"/>
                  </a:cubicBezTo>
                  <a:cubicBezTo>
                    <a:pt x="28" y="20"/>
                    <a:pt x="27" y="21"/>
                    <a:pt x="27" y="21"/>
                  </a:cubicBezTo>
                  <a:cubicBezTo>
                    <a:pt x="26" y="23"/>
                    <a:pt x="25" y="25"/>
                    <a:pt x="23" y="26"/>
                  </a:cubicBezTo>
                  <a:cubicBezTo>
                    <a:pt x="24" y="28"/>
                    <a:pt x="24" y="30"/>
                    <a:pt x="25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40"/>
                    <a:pt x="26" y="41"/>
                    <a:pt x="30" y="46"/>
                  </a:cubicBezTo>
                  <a:cubicBezTo>
                    <a:pt x="32" y="49"/>
                    <a:pt x="33" y="54"/>
                    <a:pt x="35" y="59"/>
                  </a:cubicBezTo>
                  <a:cubicBezTo>
                    <a:pt x="36" y="64"/>
                    <a:pt x="38" y="71"/>
                    <a:pt x="41" y="71"/>
                  </a:cubicBezTo>
                  <a:cubicBezTo>
                    <a:pt x="42" y="72"/>
                    <a:pt x="43" y="73"/>
                    <a:pt x="43" y="74"/>
                  </a:cubicBezTo>
                  <a:cubicBezTo>
                    <a:pt x="44" y="76"/>
                    <a:pt x="43" y="77"/>
                    <a:pt x="42" y="78"/>
                  </a:cubicBezTo>
                  <a:cubicBezTo>
                    <a:pt x="41" y="80"/>
                    <a:pt x="39" y="81"/>
                    <a:pt x="37" y="82"/>
                  </a:cubicBezTo>
                  <a:cubicBezTo>
                    <a:pt x="35" y="84"/>
                    <a:pt x="34" y="85"/>
                    <a:pt x="33" y="86"/>
                  </a:cubicBezTo>
                  <a:cubicBezTo>
                    <a:pt x="32" y="88"/>
                    <a:pt x="32" y="90"/>
                    <a:pt x="31" y="93"/>
                  </a:cubicBezTo>
                  <a:cubicBezTo>
                    <a:pt x="31" y="95"/>
                    <a:pt x="30" y="98"/>
                    <a:pt x="29" y="101"/>
                  </a:cubicBezTo>
                  <a:cubicBezTo>
                    <a:pt x="25" y="109"/>
                    <a:pt x="26" y="112"/>
                    <a:pt x="27" y="121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8" y="128"/>
                    <a:pt x="30" y="137"/>
                    <a:pt x="23" y="143"/>
                  </a:cubicBezTo>
                  <a:cubicBezTo>
                    <a:pt x="20" y="145"/>
                    <a:pt x="18" y="146"/>
                    <a:pt x="16" y="146"/>
                  </a:cubicBezTo>
                  <a:cubicBezTo>
                    <a:pt x="14" y="147"/>
                    <a:pt x="12" y="148"/>
                    <a:pt x="11" y="149"/>
                  </a:cubicBezTo>
                  <a:cubicBezTo>
                    <a:pt x="9" y="151"/>
                    <a:pt x="8" y="155"/>
                    <a:pt x="8" y="159"/>
                  </a:cubicBezTo>
                  <a:cubicBezTo>
                    <a:pt x="7" y="162"/>
                    <a:pt x="7" y="164"/>
                    <a:pt x="6" y="166"/>
                  </a:cubicBezTo>
                  <a:cubicBezTo>
                    <a:pt x="5" y="168"/>
                    <a:pt x="5" y="169"/>
                    <a:pt x="4" y="171"/>
                  </a:cubicBezTo>
                  <a:cubicBezTo>
                    <a:pt x="2" y="177"/>
                    <a:pt x="0" y="182"/>
                    <a:pt x="3" y="185"/>
                  </a:cubicBezTo>
                  <a:cubicBezTo>
                    <a:pt x="3" y="185"/>
                    <a:pt x="4" y="186"/>
                    <a:pt x="5" y="186"/>
                  </a:cubicBezTo>
                  <a:cubicBezTo>
                    <a:pt x="8" y="187"/>
                    <a:pt x="13" y="189"/>
                    <a:pt x="14" y="195"/>
                  </a:cubicBezTo>
                  <a:cubicBezTo>
                    <a:pt x="14" y="202"/>
                    <a:pt x="9" y="206"/>
                    <a:pt x="6" y="209"/>
                  </a:cubicBezTo>
                  <a:cubicBezTo>
                    <a:pt x="5" y="209"/>
                    <a:pt x="4" y="210"/>
                    <a:pt x="3" y="211"/>
                  </a:cubicBezTo>
                  <a:cubicBezTo>
                    <a:pt x="0" y="215"/>
                    <a:pt x="1" y="218"/>
                    <a:pt x="4" y="225"/>
                  </a:cubicBezTo>
                  <a:cubicBezTo>
                    <a:pt x="6" y="228"/>
                    <a:pt x="8" y="232"/>
                    <a:pt x="9" y="237"/>
                  </a:cubicBezTo>
                  <a:cubicBezTo>
                    <a:pt x="9" y="238"/>
                    <a:pt x="9" y="240"/>
                    <a:pt x="9" y="242"/>
                  </a:cubicBezTo>
                  <a:cubicBezTo>
                    <a:pt x="10" y="246"/>
                    <a:pt x="11" y="252"/>
                    <a:pt x="13" y="255"/>
                  </a:cubicBezTo>
                  <a:cubicBezTo>
                    <a:pt x="14" y="256"/>
                    <a:pt x="15" y="256"/>
                    <a:pt x="16" y="257"/>
                  </a:cubicBezTo>
                  <a:cubicBezTo>
                    <a:pt x="18" y="258"/>
                    <a:pt x="21" y="259"/>
                    <a:pt x="23" y="263"/>
                  </a:cubicBezTo>
                  <a:cubicBezTo>
                    <a:pt x="24" y="265"/>
                    <a:pt x="24" y="268"/>
                    <a:pt x="24" y="278"/>
                  </a:cubicBezTo>
                  <a:cubicBezTo>
                    <a:pt x="24" y="284"/>
                    <a:pt x="24" y="286"/>
                    <a:pt x="20" y="289"/>
                  </a:cubicBezTo>
                  <a:cubicBezTo>
                    <a:pt x="20" y="290"/>
                    <a:pt x="18" y="291"/>
                    <a:pt x="17" y="292"/>
                  </a:cubicBezTo>
                  <a:cubicBezTo>
                    <a:pt x="13" y="297"/>
                    <a:pt x="14" y="302"/>
                    <a:pt x="15" y="310"/>
                  </a:cubicBezTo>
                  <a:cubicBezTo>
                    <a:pt x="16" y="314"/>
                    <a:pt x="17" y="317"/>
                    <a:pt x="17" y="321"/>
                  </a:cubicBezTo>
                  <a:cubicBezTo>
                    <a:pt x="17" y="323"/>
                    <a:pt x="17" y="325"/>
                    <a:pt x="16" y="327"/>
                  </a:cubicBezTo>
                  <a:cubicBezTo>
                    <a:pt x="16" y="331"/>
                    <a:pt x="15" y="336"/>
                    <a:pt x="17" y="338"/>
                  </a:cubicBezTo>
                  <a:cubicBezTo>
                    <a:pt x="18" y="339"/>
                    <a:pt x="24" y="340"/>
                    <a:pt x="27" y="341"/>
                  </a:cubicBezTo>
                  <a:cubicBezTo>
                    <a:pt x="29" y="342"/>
                    <a:pt x="30" y="342"/>
                    <a:pt x="31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B0F2DBF-E4FC-5847-BE58-2487A99D9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"/>
              <a:ext cx="763" cy="892"/>
            </a:xfrm>
            <a:custGeom>
              <a:avLst/>
              <a:gdLst>
                <a:gd name="T0" fmla="*/ 18 w 406"/>
                <a:gd name="T1" fmla="*/ 86 h 475"/>
                <a:gd name="T2" fmla="*/ 33 w 406"/>
                <a:gd name="T3" fmla="*/ 111 h 475"/>
                <a:gd name="T4" fmla="*/ 23 w 406"/>
                <a:gd name="T5" fmla="*/ 145 h 475"/>
                <a:gd name="T6" fmla="*/ 28 w 406"/>
                <a:gd name="T7" fmla="*/ 154 h 475"/>
                <a:gd name="T8" fmla="*/ 30 w 406"/>
                <a:gd name="T9" fmla="*/ 183 h 475"/>
                <a:gd name="T10" fmla="*/ 54 w 406"/>
                <a:gd name="T11" fmla="*/ 201 h 475"/>
                <a:gd name="T12" fmla="*/ 69 w 406"/>
                <a:gd name="T13" fmla="*/ 199 h 475"/>
                <a:gd name="T14" fmla="*/ 89 w 406"/>
                <a:gd name="T15" fmla="*/ 222 h 475"/>
                <a:gd name="T16" fmla="*/ 111 w 406"/>
                <a:gd name="T17" fmla="*/ 247 h 475"/>
                <a:gd name="T18" fmla="*/ 124 w 406"/>
                <a:gd name="T19" fmla="*/ 274 h 475"/>
                <a:gd name="T20" fmla="*/ 136 w 406"/>
                <a:gd name="T21" fmla="*/ 301 h 475"/>
                <a:gd name="T22" fmla="*/ 143 w 406"/>
                <a:gd name="T23" fmla="*/ 336 h 475"/>
                <a:gd name="T24" fmla="*/ 150 w 406"/>
                <a:gd name="T25" fmla="*/ 384 h 475"/>
                <a:gd name="T26" fmla="*/ 156 w 406"/>
                <a:gd name="T27" fmla="*/ 430 h 475"/>
                <a:gd name="T28" fmla="*/ 158 w 406"/>
                <a:gd name="T29" fmla="*/ 445 h 475"/>
                <a:gd name="T30" fmla="*/ 205 w 406"/>
                <a:gd name="T31" fmla="*/ 448 h 475"/>
                <a:gd name="T32" fmla="*/ 235 w 406"/>
                <a:gd name="T33" fmla="*/ 413 h 475"/>
                <a:gd name="T34" fmla="*/ 273 w 406"/>
                <a:gd name="T35" fmla="*/ 436 h 475"/>
                <a:gd name="T36" fmla="*/ 291 w 406"/>
                <a:gd name="T37" fmla="*/ 422 h 475"/>
                <a:gd name="T38" fmla="*/ 308 w 406"/>
                <a:gd name="T39" fmla="*/ 396 h 475"/>
                <a:gd name="T40" fmla="*/ 328 w 406"/>
                <a:gd name="T41" fmla="*/ 361 h 475"/>
                <a:gd name="T42" fmla="*/ 364 w 406"/>
                <a:gd name="T43" fmla="*/ 356 h 475"/>
                <a:gd name="T44" fmla="*/ 404 w 406"/>
                <a:gd name="T45" fmla="*/ 351 h 475"/>
                <a:gd name="T46" fmla="*/ 401 w 406"/>
                <a:gd name="T47" fmla="*/ 323 h 475"/>
                <a:gd name="T48" fmla="*/ 404 w 406"/>
                <a:gd name="T49" fmla="*/ 298 h 475"/>
                <a:gd name="T50" fmla="*/ 387 w 406"/>
                <a:gd name="T51" fmla="*/ 282 h 475"/>
                <a:gd name="T52" fmla="*/ 371 w 406"/>
                <a:gd name="T53" fmla="*/ 270 h 475"/>
                <a:gd name="T54" fmla="*/ 341 w 406"/>
                <a:gd name="T55" fmla="*/ 226 h 475"/>
                <a:gd name="T56" fmla="*/ 336 w 406"/>
                <a:gd name="T57" fmla="*/ 205 h 475"/>
                <a:gd name="T58" fmla="*/ 326 w 406"/>
                <a:gd name="T59" fmla="*/ 168 h 475"/>
                <a:gd name="T60" fmla="*/ 331 w 406"/>
                <a:gd name="T61" fmla="*/ 134 h 475"/>
                <a:gd name="T62" fmla="*/ 351 w 406"/>
                <a:gd name="T63" fmla="*/ 101 h 475"/>
                <a:gd name="T64" fmla="*/ 357 w 406"/>
                <a:gd name="T65" fmla="*/ 90 h 475"/>
                <a:gd name="T66" fmla="*/ 328 w 406"/>
                <a:gd name="T67" fmla="*/ 54 h 475"/>
                <a:gd name="T68" fmla="*/ 314 w 406"/>
                <a:gd name="T69" fmla="*/ 40 h 475"/>
                <a:gd name="T70" fmla="*/ 324 w 406"/>
                <a:gd name="T71" fmla="*/ 19 h 475"/>
                <a:gd name="T72" fmla="*/ 316 w 406"/>
                <a:gd name="T73" fmla="*/ 5 h 475"/>
                <a:gd name="T74" fmla="*/ 307 w 406"/>
                <a:gd name="T75" fmla="*/ 5 h 475"/>
                <a:gd name="T76" fmla="*/ 283 w 406"/>
                <a:gd name="T77" fmla="*/ 7 h 475"/>
                <a:gd name="T78" fmla="*/ 273 w 406"/>
                <a:gd name="T79" fmla="*/ 34 h 475"/>
                <a:gd name="T80" fmla="*/ 268 w 406"/>
                <a:gd name="T81" fmla="*/ 41 h 475"/>
                <a:gd name="T82" fmla="*/ 248 w 406"/>
                <a:gd name="T83" fmla="*/ 53 h 475"/>
                <a:gd name="T84" fmla="*/ 235 w 406"/>
                <a:gd name="T85" fmla="*/ 55 h 475"/>
                <a:gd name="T86" fmla="*/ 224 w 406"/>
                <a:gd name="T87" fmla="*/ 60 h 475"/>
                <a:gd name="T88" fmla="*/ 205 w 406"/>
                <a:gd name="T89" fmla="*/ 73 h 475"/>
                <a:gd name="T90" fmla="*/ 182 w 406"/>
                <a:gd name="T91" fmla="*/ 83 h 475"/>
                <a:gd name="T92" fmla="*/ 141 w 406"/>
                <a:gd name="T93" fmla="*/ 95 h 475"/>
                <a:gd name="T94" fmla="*/ 112 w 406"/>
                <a:gd name="T95" fmla="*/ 114 h 475"/>
                <a:gd name="T96" fmla="*/ 85 w 406"/>
                <a:gd name="T97" fmla="*/ 99 h 475"/>
                <a:gd name="T98" fmla="*/ 48 w 406"/>
                <a:gd name="T99" fmla="*/ 90 h 475"/>
                <a:gd name="T100" fmla="*/ 1 w 406"/>
                <a:gd name="T101" fmla="*/ 7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6" h="475">
                  <a:moveTo>
                    <a:pt x="1" y="76"/>
                  </a:moveTo>
                  <a:cubicBezTo>
                    <a:pt x="2" y="79"/>
                    <a:pt x="7" y="83"/>
                    <a:pt x="11" y="84"/>
                  </a:cubicBezTo>
                  <a:cubicBezTo>
                    <a:pt x="14" y="85"/>
                    <a:pt x="17" y="86"/>
                    <a:pt x="18" y="86"/>
                  </a:cubicBezTo>
                  <a:cubicBezTo>
                    <a:pt x="26" y="87"/>
                    <a:pt x="27" y="90"/>
                    <a:pt x="28" y="98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0" y="105"/>
                    <a:pt x="31" y="108"/>
                    <a:pt x="33" y="111"/>
                  </a:cubicBezTo>
                  <a:cubicBezTo>
                    <a:pt x="36" y="115"/>
                    <a:pt x="39" y="121"/>
                    <a:pt x="35" y="130"/>
                  </a:cubicBezTo>
                  <a:cubicBezTo>
                    <a:pt x="33" y="135"/>
                    <a:pt x="30" y="138"/>
                    <a:pt x="28" y="140"/>
                  </a:cubicBezTo>
                  <a:cubicBezTo>
                    <a:pt x="26" y="141"/>
                    <a:pt x="24" y="143"/>
                    <a:pt x="23" y="145"/>
                  </a:cubicBezTo>
                  <a:cubicBezTo>
                    <a:pt x="22" y="148"/>
                    <a:pt x="22" y="150"/>
                    <a:pt x="23" y="150"/>
                  </a:cubicBezTo>
                  <a:cubicBezTo>
                    <a:pt x="23" y="150"/>
                    <a:pt x="24" y="151"/>
                    <a:pt x="24" y="151"/>
                  </a:cubicBezTo>
                  <a:cubicBezTo>
                    <a:pt x="26" y="151"/>
                    <a:pt x="28" y="152"/>
                    <a:pt x="28" y="154"/>
                  </a:cubicBezTo>
                  <a:cubicBezTo>
                    <a:pt x="28" y="157"/>
                    <a:pt x="28" y="160"/>
                    <a:pt x="29" y="163"/>
                  </a:cubicBezTo>
                  <a:cubicBezTo>
                    <a:pt x="29" y="167"/>
                    <a:pt x="30" y="172"/>
                    <a:pt x="30" y="176"/>
                  </a:cubicBezTo>
                  <a:cubicBezTo>
                    <a:pt x="30" y="178"/>
                    <a:pt x="30" y="181"/>
                    <a:pt x="30" y="183"/>
                  </a:cubicBezTo>
                  <a:cubicBezTo>
                    <a:pt x="30" y="187"/>
                    <a:pt x="29" y="192"/>
                    <a:pt x="31" y="194"/>
                  </a:cubicBezTo>
                  <a:cubicBezTo>
                    <a:pt x="32" y="195"/>
                    <a:pt x="38" y="194"/>
                    <a:pt x="42" y="195"/>
                  </a:cubicBezTo>
                  <a:cubicBezTo>
                    <a:pt x="48" y="197"/>
                    <a:pt x="51" y="198"/>
                    <a:pt x="54" y="201"/>
                  </a:cubicBezTo>
                  <a:cubicBezTo>
                    <a:pt x="57" y="200"/>
                    <a:pt x="60" y="200"/>
                    <a:pt x="62" y="201"/>
                  </a:cubicBezTo>
                  <a:cubicBezTo>
                    <a:pt x="63" y="201"/>
                    <a:pt x="64" y="202"/>
                    <a:pt x="65" y="201"/>
                  </a:cubicBezTo>
                  <a:cubicBezTo>
                    <a:pt x="66" y="201"/>
                    <a:pt x="67" y="200"/>
                    <a:pt x="69" y="199"/>
                  </a:cubicBezTo>
                  <a:cubicBezTo>
                    <a:pt x="72" y="197"/>
                    <a:pt x="76" y="195"/>
                    <a:pt x="82" y="197"/>
                  </a:cubicBezTo>
                  <a:cubicBezTo>
                    <a:pt x="84" y="198"/>
                    <a:pt x="87" y="199"/>
                    <a:pt x="88" y="204"/>
                  </a:cubicBezTo>
                  <a:cubicBezTo>
                    <a:pt x="90" y="209"/>
                    <a:pt x="90" y="217"/>
                    <a:pt x="89" y="222"/>
                  </a:cubicBezTo>
                  <a:cubicBezTo>
                    <a:pt x="97" y="224"/>
                    <a:pt x="105" y="227"/>
                    <a:pt x="108" y="234"/>
                  </a:cubicBezTo>
                  <a:cubicBezTo>
                    <a:pt x="109" y="236"/>
                    <a:pt x="109" y="239"/>
                    <a:pt x="110" y="241"/>
                  </a:cubicBezTo>
                  <a:cubicBezTo>
                    <a:pt x="110" y="243"/>
                    <a:pt x="110" y="246"/>
                    <a:pt x="111" y="247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4" y="254"/>
                    <a:pt x="116" y="257"/>
                    <a:pt x="117" y="262"/>
                  </a:cubicBezTo>
                  <a:cubicBezTo>
                    <a:pt x="118" y="267"/>
                    <a:pt x="121" y="270"/>
                    <a:pt x="124" y="274"/>
                  </a:cubicBezTo>
                  <a:cubicBezTo>
                    <a:pt x="127" y="278"/>
                    <a:pt x="130" y="282"/>
                    <a:pt x="132" y="288"/>
                  </a:cubicBezTo>
                  <a:cubicBezTo>
                    <a:pt x="133" y="290"/>
                    <a:pt x="133" y="292"/>
                    <a:pt x="133" y="294"/>
                  </a:cubicBezTo>
                  <a:cubicBezTo>
                    <a:pt x="134" y="297"/>
                    <a:pt x="134" y="299"/>
                    <a:pt x="136" y="301"/>
                  </a:cubicBezTo>
                  <a:cubicBezTo>
                    <a:pt x="137" y="300"/>
                    <a:pt x="138" y="300"/>
                    <a:pt x="140" y="301"/>
                  </a:cubicBezTo>
                  <a:cubicBezTo>
                    <a:pt x="146" y="306"/>
                    <a:pt x="145" y="317"/>
                    <a:pt x="144" y="327"/>
                  </a:cubicBezTo>
                  <a:cubicBezTo>
                    <a:pt x="144" y="331"/>
                    <a:pt x="143" y="334"/>
                    <a:pt x="143" y="336"/>
                  </a:cubicBezTo>
                  <a:cubicBezTo>
                    <a:pt x="144" y="342"/>
                    <a:pt x="145" y="349"/>
                    <a:pt x="147" y="355"/>
                  </a:cubicBezTo>
                  <a:cubicBezTo>
                    <a:pt x="148" y="360"/>
                    <a:pt x="149" y="365"/>
                    <a:pt x="149" y="371"/>
                  </a:cubicBezTo>
                  <a:cubicBezTo>
                    <a:pt x="150" y="375"/>
                    <a:pt x="150" y="379"/>
                    <a:pt x="150" y="384"/>
                  </a:cubicBezTo>
                  <a:cubicBezTo>
                    <a:pt x="150" y="390"/>
                    <a:pt x="150" y="397"/>
                    <a:pt x="153" y="403"/>
                  </a:cubicBezTo>
                  <a:cubicBezTo>
                    <a:pt x="153" y="404"/>
                    <a:pt x="153" y="404"/>
                    <a:pt x="153" y="404"/>
                  </a:cubicBezTo>
                  <a:cubicBezTo>
                    <a:pt x="158" y="417"/>
                    <a:pt x="160" y="426"/>
                    <a:pt x="156" y="430"/>
                  </a:cubicBezTo>
                  <a:cubicBezTo>
                    <a:pt x="154" y="433"/>
                    <a:pt x="151" y="433"/>
                    <a:pt x="148" y="433"/>
                  </a:cubicBezTo>
                  <a:cubicBezTo>
                    <a:pt x="148" y="433"/>
                    <a:pt x="148" y="433"/>
                    <a:pt x="148" y="433"/>
                  </a:cubicBezTo>
                  <a:cubicBezTo>
                    <a:pt x="150" y="437"/>
                    <a:pt x="154" y="441"/>
                    <a:pt x="158" y="445"/>
                  </a:cubicBezTo>
                  <a:cubicBezTo>
                    <a:pt x="161" y="447"/>
                    <a:pt x="163" y="450"/>
                    <a:pt x="165" y="452"/>
                  </a:cubicBezTo>
                  <a:cubicBezTo>
                    <a:pt x="176" y="464"/>
                    <a:pt x="188" y="471"/>
                    <a:pt x="203" y="475"/>
                  </a:cubicBezTo>
                  <a:cubicBezTo>
                    <a:pt x="204" y="467"/>
                    <a:pt x="205" y="458"/>
                    <a:pt x="205" y="448"/>
                  </a:cubicBezTo>
                  <a:cubicBezTo>
                    <a:pt x="205" y="436"/>
                    <a:pt x="205" y="430"/>
                    <a:pt x="217" y="423"/>
                  </a:cubicBezTo>
                  <a:cubicBezTo>
                    <a:pt x="219" y="422"/>
                    <a:pt x="221" y="421"/>
                    <a:pt x="223" y="419"/>
                  </a:cubicBezTo>
                  <a:cubicBezTo>
                    <a:pt x="227" y="416"/>
                    <a:pt x="231" y="414"/>
                    <a:pt x="235" y="413"/>
                  </a:cubicBezTo>
                  <a:cubicBezTo>
                    <a:pt x="245" y="410"/>
                    <a:pt x="252" y="416"/>
                    <a:pt x="257" y="421"/>
                  </a:cubicBezTo>
                  <a:cubicBezTo>
                    <a:pt x="260" y="424"/>
                    <a:pt x="262" y="426"/>
                    <a:pt x="264" y="428"/>
                  </a:cubicBezTo>
                  <a:cubicBezTo>
                    <a:pt x="267" y="431"/>
                    <a:pt x="270" y="434"/>
                    <a:pt x="273" y="436"/>
                  </a:cubicBezTo>
                  <a:cubicBezTo>
                    <a:pt x="275" y="435"/>
                    <a:pt x="278" y="435"/>
                    <a:pt x="280" y="435"/>
                  </a:cubicBezTo>
                  <a:cubicBezTo>
                    <a:pt x="284" y="434"/>
                    <a:pt x="287" y="434"/>
                    <a:pt x="288" y="432"/>
                  </a:cubicBezTo>
                  <a:cubicBezTo>
                    <a:pt x="290" y="429"/>
                    <a:pt x="290" y="426"/>
                    <a:pt x="291" y="422"/>
                  </a:cubicBezTo>
                  <a:cubicBezTo>
                    <a:pt x="292" y="417"/>
                    <a:pt x="292" y="411"/>
                    <a:pt x="296" y="406"/>
                  </a:cubicBezTo>
                  <a:cubicBezTo>
                    <a:pt x="299" y="403"/>
                    <a:pt x="301" y="402"/>
                    <a:pt x="303" y="400"/>
                  </a:cubicBezTo>
                  <a:cubicBezTo>
                    <a:pt x="306" y="399"/>
                    <a:pt x="307" y="398"/>
                    <a:pt x="308" y="396"/>
                  </a:cubicBezTo>
                  <a:cubicBezTo>
                    <a:pt x="309" y="395"/>
                    <a:pt x="310" y="392"/>
                    <a:pt x="310" y="391"/>
                  </a:cubicBezTo>
                  <a:cubicBezTo>
                    <a:pt x="311" y="389"/>
                    <a:pt x="311" y="387"/>
                    <a:pt x="311" y="386"/>
                  </a:cubicBezTo>
                  <a:cubicBezTo>
                    <a:pt x="315" y="377"/>
                    <a:pt x="319" y="364"/>
                    <a:pt x="328" y="361"/>
                  </a:cubicBezTo>
                  <a:cubicBezTo>
                    <a:pt x="333" y="359"/>
                    <a:pt x="338" y="359"/>
                    <a:pt x="343" y="359"/>
                  </a:cubicBezTo>
                  <a:cubicBezTo>
                    <a:pt x="347" y="359"/>
                    <a:pt x="350" y="360"/>
                    <a:pt x="353" y="359"/>
                  </a:cubicBezTo>
                  <a:cubicBezTo>
                    <a:pt x="357" y="358"/>
                    <a:pt x="360" y="357"/>
                    <a:pt x="364" y="356"/>
                  </a:cubicBezTo>
                  <a:cubicBezTo>
                    <a:pt x="368" y="355"/>
                    <a:pt x="372" y="353"/>
                    <a:pt x="377" y="352"/>
                  </a:cubicBezTo>
                  <a:cubicBezTo>
                    <a:pt x="381" y="352"/>
                    <a:pt x="385" y="352"/>
                    <a:pt x="390" y="353"/>
                  </a:cubicBezTo>
                  <a:cubicBezTo>
                    <a:pt x="395" y="353"/>
                    <a:pt x="403" y="354"/>
                    <a:pt x="404" y="351"/>
                  </a:cubicBezTo>
                  <a:cubicBezTo>
                    <a:pt x="405" y="349"/>
                    <a:pt x="405" y="338"/>
                    <a:pt x="404" y="333"/>
                  </a:cubicBezTo>
                  <a:cubicBezTo>
                    <a:pt x="404" y="331"/>
                    <a:pt x="403" y="330"/>
                    <a:pt x="403" y="328"/>
                  </a:cubicBezTo>
                  <a:cubicBezTo>
                    <a:pt x="402" y="327"/>
                    <a:pt x="401" y="325"/>
                    <a:pt x="401" y="323"/>
                  </a:cubicBezTo>
                  <a:cubicBezTo>
                    <a:pt x="400" y="319"/>
                    <a:pt x="399" y="310"/>
                    <a:pt x="400" y="305"/>
                  </a:cubicBezTo>
                  <a:cubicBezTo>
                    <a:pt x="401" y="303"/>
                    <a:pt x="402" y="302"/>
                    <a:pt x="403" y="300"/>
                  </a:cubicBezTo>
                  <a:cubicBezTo>
                    <a:pt x="404" y="299"/>
                    <a:pt x="404" y="298"/>
                    <a:pt x="404" y="298"/>
                  </a:cubicBezTo>
                  <a:cubicBezTo>
                    <a:pt x="404" y="296"/>
                    <a:pt x="405" y="295"/>
                    <a:pt x="406" y="294"/>
                  </a:cubicBezTo>
                  <a:cubicBezTo>
                    <a:pt x="406" y="288"/>
                    <a:pt x="405" y="285"/>
                    <a:pt x="400" y="283"/>
                  </a:cubicBezTo>
                  <a:cubicBezTo>
                    <a:pt x="397" y="282"/>
                    <a:pt x="392" y="284"/>
                    <a:pt x="387" y="282"/>
                  </a:cubicBezTo>
                  <a:cubicBezTo>
                    <a:pt x="383" y="280"/>
                    <a:pt x="381" y="278"/>
                    <a:pt x="379" y="275"/>
                  </a:cubicBezTo>
                  <a:cubicBezTo>
                    <a:pt x="378" y="274"/>
                    <a:pt x="377" y="273"/>
                    <a:pt x="376" y="272"/>
                  </a:cubicBezTo>
                  <a:cubicBezTo>
                    <a:pt x="374" y="271"/>
                    <a:pt x="372" y="270"/>
                    <a:pt x="371" y="270"/>
                  </a:cubicBezTo>
                  <a:cubicBezTo>
                    <a:pt x="367" y="268"/>
                    <a:pt x="364" y="266"/>
                    <a:pt x="360" y="260"/>
                  </a:cubicBezTo>
                  <a:cubicBezTo>
                    <a:pt x="357" y="253"/>
                    <a:pt x="354" y="251"/>
                    <a:pt x="349" y="246"/>
                  </a:cubicBezTo>
                  <a:cubicBezTo>
                    <a:pt x="343" y="240"/>
                    <a:pt x="342" y="233"/>
                    <a:pt x="341" y="226"/>
                  </a:cubicBezTo>
                  <a:cubicBezTo>
                    <a:pt x="340" y="224"/>
                    <a:pt x="340" y="221"/>
                    <a:pt x="339" y="219"/>
                  </a:cubicBezTo>
                  <a:cubicBezTo>
                    <a:pt x="339" y="218"/>
                    <a:pt x="339" y="217"/>
                    <a:pt x="338" y="215"/>
                  </a:cubicBezTo>
                  <a:cubicBezTo>
                    <a:pt x="338" y="212"/>
                    <a:pt x="337" y="208"/>
                    <a:pt x="336" y="205"/>
                  </a:cubicBezTo>
                  <a:cubicBezTo>
                    <a:pt x="336" y="205"/>
                    <a:pt x="335" y="205"/>
                    <a:pt x="334" y="204"/>
                  </a:cubicBezTo>
                  <a:cubicBezTo>
                    <a:pt x="333" y="203"/>
                    <a:pt x="332" y="202"/>
                    <a:pt x="331" y="200"/>
                  </a:cubicBezTo>
                  <a:cubicBezTo>
                    <a:pt x="326" y="193"/>
                    <a:pt x="326" y="179"/>
                    <a:pt x="326" y="168"/>
                  </a:cubicBezTo>
                  <a:cubicBezTo>
                    <a:pt x="325" y="167"/>
                    <a:pt x="324" y="165"/>
                    <a:pt x="325" y="164"/>
                  </a:cubicBezTo>
                  <a:cubicBezTo>
                    <a:pt x="326" y="159"/>
                    <a:pt x="327" y="155"/>
                    <a:pt x="327" y="151"/>
                  </a:cubicBezTo>
                  <a:cubicBezTo>
                    <a:pt x="327" y="146"/>
                    <a:pt x="327" y="141"/>
                    <a:pt x="331" y="134"/>
                  </a:cubicBezTo>
                  <a:cubicBezTo>
                    <a:pt x="332" y="131"/>
                    <a:pt x="334" y="128"/>
                    <a:pt x="335" y="124"/>
                  </a:cubicBezTo>
                  <a:cubicBezTo>
                    <a:pt x="338" y="117"/>
                    <a:pt x="341" y="110"/>
                    <a:pt x="346" y="105"/>
                  </a:cubicBezTo>
                  <a:cubicBezTo>
                    <a:pt x="348" y="103"/>
                    <a:pt x="349" y="102"/>
                    <a:pt x="351" y="101"/>
                  </a:cubicBezTo>
                  <a:cubicBezTo>
                    <a:pt x="354" y="98"/>
                    <a:pt x="358" y="96"/>
                    <a:pt x="358" y="93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7" y="91"/>
                    <a:pt x="357" y="90"/>
                  </a:cubicBezTo>
                  <a:cubicBezTo>
                    <a:pt x="356" y="90"/>
                    <a:pt x="355" y="89"/>
                    <a:pt x="354" y="87"/>
                  </a:cubicBezTo>
                  <a:cubicBezTo>
                    <a:pt x="347" y="79"/>
                    <a:pt x="345" y="73"/>
                    <a:pt x="342" y="64"/>
                  </a:cubicBezTo>
                  <a:cubicBezTo>
                    <a:pt x="339" y="56"/>
                    <a:pt x="336" y="55"/>
                    <a:pt x="328" y="54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4" y="53"/>
                    <a:pt x="323" y="53"/>
                    <a:pt x="322" y="52"/>
                  </a:cubicBezTo>
                  <a:cubicBezTo>
                    <a:pt x="316" y="51"/>
                    <a:pt x="313" y="49"/>
                    <a:pt x="314" y="40"/>
                  </a:cubicBezTo>
                  <a:cubicBezTo>
                    <a:pt x="315" y="34"/>
                    <a:pt x="317" y="32"/>
                    <a:pt x="320" y="31"/>
                  </a:cubicBezTo>
                  <a:cubicBezTo>
                    <a:pt x="321" y="31"/>
                    <a:pt x="321" y="31"/>
                    <a:pt x="322" y="30"/>
                  </a:cubicBezTo>
                  <a:cubicBezTo>
                    <a:pt x="323" y="28"/>
                    <a:pt x="325" y="23"/>
                    <a:pt x="324" y="19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1" y="16"/>
                    <a:pt x="319" y="15"/>
                    <a:pt x="318" y="12"/>
                  </a:cubicBezTo>
                  <a:cubicBezTo>
                    <a:pt x="316" y="10"/>
                    <a:pt x="316" y="7"/>
                    <a:pt x="316" y="5"/>
                  </a:cubicBezTo>
                  <a:cubicBezTo>
                    <a:pt x="316" y="3"/>
                    <a:pt x="316" y="3"/>
                    <a:pt x="314" y="2"/>
                  </a:cubicBezTo>
                  <a:cubicBezTo>
                    <a:pt x="313" y="1"/>
                    <a:pt x="311" y="0"/>
                    <a:pt x="311" y="1"/>
                  </a:cubicBezTo>
                  <a:cubicBezTo>
                    <a:pt x="311" y="3"/>
                    <a:pt x="310" y="5"/>
                    <a:pt x="307" y="5"/>
                  </a:cubicBezTo>
                  <a:cubicBezTo>
                    <a:pt x="306" y="5"/>
                    <a:pt x="304" y="5"/>
                    <a:pt x="301" y="6"/>
                  </a:cubicBezTo>
                  <a:cubicBezTo>
                    <a:pt x="295" y="6"/>
                    <a:pt x="288" y="7"/>
                    <a:pt x="282" y="6"/>
                  </a:cubicBezTo>
                  <a:cubicBezTo>
                    <a:pt x="283" y="6"/>
                    <a:pt x="283" y="7"/>
                    <a:pt x="283" y="7"/>
                  </a:cubicBezTo>
                  <a:cubicBezTo>
                    <a:pt x="286" y="10"/>
                    <a:pt x="287" y="11"/>
                    <a:pt x="287" y="12"/>
                  </a:cubicBezTo>
                  <a:cubicBezTo>
                    <a:pt x="290" y="21"/>
                    <a:pt x="283" y="26"/>
                    <a:pt x="278" y="29"/>
                  </a:cubicBezTo>
                  <a:cubicBezTo>
                    <a:pt x="275" y="31"/>
                    <a:pt x="274" y="33"/>
                    <a:pt x="273" y="34"/>
                  </a:cubicBezTo>
                  <a:cubicBezTo>
                    <a:pt x="273" y="35"/>
                    <a:pt x="273" y="36"/>
                    <a:pt x="272" y="36"/>
                  </a:cubicBezTo>
                  <a:cubicBezTo>
                    <a:pt x="273" y="38"/>
                    <a:pt x="271" y="40"/>
                    <a:pt x="269" y="41"/>
                  </a:cubicBezTo>
                  <a:cubicBezTo>
                    <a:pt x="269" y="41"/>
                    <a:pt x="268" y="41"/>
                    <a:pt x="268" y="41"/>
                  </a:cubicBezTo>
                  <a:cubicBezTo>
                    <a:pt x="267" y="41"/>
                    <a:pt x="267" y="42"/>
                    <a:pt x="267" y="43"/>
                  </a:cubicBezTo>
                  <a:cubicBezTo>
                    <a:pt x="265" y="46"/>
                    <a:pt x="264" y="49"/>
                    <a:pt x="258" y="51"/>
                  </a:cubicBezTo>
                  <a:cubicBezTo>
                    <a:pt x="255" y="52"/>
                    <a:pt x="251" y="53"/>
                    <a:pt x="248" y="53"/>
                  </a:cubicBezTo>
                  <a:cubicBezTo>
                    <a:pt x="245" y="53"/>
                    <a:pt x="243" y="53"/>
                    <a:pt x="242" y="53"/>
                  </a:cubicBezTo>
                  <a:cubicBezTo>
                    <a:pt x="240" y="53"/>
                    <a:pt x="239" y="54"/>
                    <a:pt x="238" y="54"/>
                  </a:cubicBezTo>
                  <a:cubicBezTo>
                    <a:pt x="237" y="55"/>
                    <a:pt x="236" y="55"/>
                    <a:pt x="235" y="55"/>
                  </a:cubicBezTo>
                  <a:cubicBezTo>
                    <a:pt x="233" y="56"/>
                    <a:pt x="231" y="56"/>
                    <a:pt x="229" y="56"/>
                  </a:cubicBezTo>
                  <a:cubicBezTo>
                    <a:pt x="227" y="56"/>
                    <a:pt x="226" y="57"/>
                    <a:pt x="225" y="58"/>
                  </a:cubicBezTo>
                  <a:cubicBezTo>
                    <a:pt x="224" y="58"/>
                    <a:pt x="224" y="59"/>
                    <a:pt x="224" y="60"/>
                  </a:cubicBezTo>
                  <a:cubicBezTo>
                    <a:pt x="223" y="62"/>
                    <a:pt x="222" y="65"/>
                    <a:pt x="218" y="67"/>
                  </a:cubicBezTo>
                  <a:cubicBezTo>
                    <a:pt x="214" y="69"/>
                    <a:pt x="211" y="70"/>
                    <a:pt x="209" y="70"/>
                  </a:cubicBezTo>
                  <a:cubicBezTo>
                    <a:pt x="206" y="70"/>
                    <a:pt x="206" y="70"/>
                    <a:pt x="205" y="73"/>
                  </a:cubicBezTo>
                  <a:cubicBezTo>
                    <a:pt x="205" y="73"/>
                    <a:pt x="205" y="73"/>
                    <a:pt x="205" y="74"/>
                  </a:cubicBezTo>
                  <a:cubicBezTo>
                    <a:pt x="206" y="76"/>
                    <a:pt x="206" y="79"/>
                    <a:pt x="201" y="82"/>
                  </a:cubicBezTo>
                  <a:cubicBezTo>
                    <a:pt x="197" y="85"/>
                    <a:pt x="191" y="84"/>
                    <a:pt x="182" y="83"/>
                  </a:cubicBezTo>
                  <a:cubicBezTo>
                    <a:pt x="180" y="83"/>
                    <a:pt x="178" y="83"/>
                    <a:pt x="177" y="83"/>
                  </a:cubicBezTo>
                  <a:cubicBezTo>
                    <a:pt x="169" y="83"/>
                    <a:pt x="148" y="83"/>
                    <a:pt x="142" y="87"/>
                  </a:cubicBezTo>
                  <a:cubicBezTo>
                    <a:pt x="140" y="89"/>
                    <a:pt x="140" y="90"/>
                    <a:pt x="141" y="95"/>
                  </a:cubicBezTo>
                  <a:cubicBezTo>
                    <a:pt x="141" y="98"/>
                    <a:pt x="142" y="101"/>
                    <a:pt x="141" y="105"/>
                  </a:cubicBezTo>
                  <a:cubicBezTo>
                    <a:pt x="140" y="109"/>
                    <a:pt x="137" y="112"/>
                    <a:pt x="133" y="115"/>
                  </a:cubicBezTo>
                  <a:cubicBezTo>
                    <a:pt x="127" y="118"/>
                    <a:pt x="118" y="117"/>
                    <a:pt x="112" y="114"/>
                  </a:cubicBezTo>
                  <a:cubicBezTo>
                    <a:pt x="108" y="112"/>
                    <a:pt x="106" y="109"/>
                    <a:pt x="105" y="106"/>
                  </a:cubicBezTo>
                  <a:cubicBezTo>
                    <a:pt x="104" y="104"/>
                    <a:pt x="103" y="102"/>
                    <a:pt x="101" y="101"/>
                  </a:cubicBezTo>
                  <a:cubicBezTo>
                    <a:pt x="98" y="99"/>
                    <a:pt x="91" y="99"/>
                    <a:pt x="85" y="99"/>
                  </a:cubicBezTo>
                  <a:cubicBezTo>
                    <a:pt x="84" y="99"/>
                    <a:pt x="82" y="100"/>
                    <a:pt x="80" y="100"/>
                  </a:cubicBezTo>
                  <a:cubicBezTo>
                    <a:pt x="73" y="99"/>
                    <a:pt x="68" y="97"/>
                    <a:pt x="63" y="94"/>
                  </a:cubicBezTo>
                  <a:cubicBezTo>
                    <a:pt x="58" y="92"/>
                    <a:pt x="54" y="90"/>
                    <a:pt x="48" y="90"/>
                  </a:cubicBezTo>
                  <a:cubicBezTo>
                    <a:pt x="37" y="90"/>
                    <a:pt x="34" y="85"/>
                    <a:pt x="32" y="80"/>
                  </a:cubicBezTo>
                  <a:cubicBezTo>
                    <a:pt x="31" y="77"/>
                    <a:pt x="31" y="75"/>
                    <a:pt x="28" y="74"/>
                  </a:cubicBezTo>
                  <a:cubicBezTo>
                    <a:pt x="24" y="72"/>
                    <a:pt x="5" y="71"/>
                    <a:pt x="1" y="73"/>
                  </a:cubicBezTo>
                  <a:cubicBezTo>
                    <a:pt x="0" y="75"/>
                    <a:pt x="1" y="75"/>
                    <a:pt x="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BA4FC88-4B05-674D-85C9-E3D4FBC4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1698"/>
              <a:ext cx="1510" cy="1399"/>
            </a:xfrm>
            <a:custGeom>
              <a:avLst/>
              <a:gdLst>
                <a:gd name="T0" fmla="*/ 246 w 803"/>
                <a:gd name="T1" fmla="*/ 694 h 745"/>
                <a:gd name="T2" fmla="*/ 271 w 803"/>
                <a:gd name="T3" fmla="*/ 698 h 745"/>
                <a:gd name="T4" fmla="*/ 289 w 803"/>
                <a:gd name="T5" fmla="*/ 714 h 745"/>
                <a:gd name="T6" fmla="*/ 326 w 803"/>
                <a:gd name="T7" fmla="*/ 705 h 745"/>
                <a:gd name="T8" fmla="*/ 380 w 803"/>
                <a:gd name="T9" fmla="*/ 680 h 745"/>
                <a:gd name="T10" fmla="*/ 443 w 803"/>
                <a:gd name="T11" fmla="*/ 705 h 745"/>
                <a:gd name="T12" fmla="*/ 491 w 803"/>
                <a:gd name="T13" fmla="*/ 705 h 745"/>
                <a:gd name="T14" fmla="*/ 549 w 803"/>
                <a:gd name="T15" fmla="*/ 691 h 745"/>
                <a:gd name="T16" fmla="*/ 557 w 803"/>
                <a:gd name="T17" fmla="*/ 733 h 745"/>
                <a:gd name="T18" fmla="*/ 568 w 803"/>
                <a:gd name="T19" fmla="*/ 738 h 745"/>
                <a:gd name="T20" fmla="*/ 597 w 803"/>
                <a:gd name="T21" fmla="*/ 719 h 745"/>
                <a:gd name="T22" fmla="*/ 594 w 803"/>
                <a:gd name="T23" fmla="*/ 702 h 745"/>
                <a:gd name="T24" fmla="*/ 626 w 803"/>
                <a:gd name="T25" fmla="*/ 637 h 745"/>
                <a:gd name="T26" fmla="*/ 660 w 803"/>
                <a:gd name="T27" fmla="*/ 592 h 745"/>
                <a:gd name="T28" fmla="*/ 690 w 803"/>
                <a:gd name="T29" fmla="*/ 563 h 745"/>
                <a:gd name="T30" fmla="*/ 743 w 803"/>
                <a:gd name="T31" fmla="*/ 510 h 745"/>
                <a:gd name="T32" fmla="*/ 755 w 803"/>
                <a:gd name="T33" fmla="*/ 468 h 745"/>
                <a:gd name="T34" fmla="*/ 776 w 803"/>
                <a:gd name="T35" fmla="*/ 405 h 745"/>
                <a:gd name="T36" fmla="*/ 775 w 803"/>
                <a:gd name="T37" fmla="*/ 380 h 745"/>
                <a:gd name="T38" fmla="*/ 776 w 803"/>
                <a:gd name="T39" fmla="*/ 264 h 745"/>
                <a:gd name="T40" fmla="*/ 803 w 803"/>
                <a:gd name="T41" fmla="*/ 174 h 745"/>
                <a:gd name="T42" fmla="*/ 678 w 803"/>
                <a:gd name="T43" fmla="*/ 162 h 745"/>
                <a:gd name="T44" fmla="*/ 502 w 803"/>
                <a:gd name="T45" fmla="*/ 153 h 745"/>
                <a:gd name="T46" fmla="*/ 420 w 803"/>
                <a:gd name="T47" fmla="*/ 148 h 745"/>
                <a:gd name="T48" fmla="*/ 363 w 803"/>
                <a:gd name="T49" fmla="*/ 147 h 745"/>
                <a:gd name="T50" fmla="*/ 329 w 803"/>
                <a:gd name="T51" fmla="*/ 137 h 745"/>
                <a:gd name="T52" fmla="*/ 298 w 803"/>
                <a:gd name="T53" fmla="*/ 109 h 745"/>
                <a:gd name="T54" fmla="*/ 277 w 803"/>
                <a:gd name="T55" fmla="*/ 93 h 745"/>
                <a:gd name="T56" fmla="*/ 270 w 803"/>
                <a:gd name="T57" fmla="*/ 47 h 745"/>
                <a:gd name="T58" fmla="*/ 250 w 803"/>
                <a:gd name="T59" fmla="*/ 0 h 745"/>
                <a:gd name="T60" fmla="*/ 236 w 803"/>
                <a:gd name="T61" fmla="*/ 37 h 745"/>
                <a:gd name="T62" fmla="*/ 232 w 803"/>
                <a:gd name="T63" fmla="*/ 89 h 745"/>
                <a:gd name="T64" fmla="*/ 155 w 803"/>
                <a:gd name="T65" fmla="*/ 98 h 745"/>
                <a:gd name="T66" fmla="*/ 31 w 803"/>
                <a:gd name="T67" fmla="*/ 100 h 745"/>
                <a:gd name="T68" fmla="*/ 1 w 803"/>
                <a:gd name="T69" fmla="*/ 121 h 745"/>
                <a:gd name="T70" fmla="*/ 3 w 803"/>
                <a:gd name="T71" fmla="*/ 200 h 745"/>
                <a:gd name="T72" fmla="*/ 63 w 803"/>
                <a:gd name="T73" fmla="*/ 243 h 745"/>
                <a:gd name="T74" fmla="*/ 99 w 803"/>
                <a:gd name="T75" fmla="*/ 253 h 745"/>
                <a:gd name="T76" fmla="*/ 114 w 803"/>
                <a:gd name="T77" fmla="*/ 285 h 745"/>
                <a:gd name="T78" fmla="*/ 122 w 803"/>
                <a:gd name="T79" fmla="*/ 328 h 745"/>
                <a:gd name="T80" fmla="*/ 104 w 803"/>
                <a:gd name="T81" fmla="*/ 391 h 745"/>
                <a:gd name="T82" fmla="*/ 71 w 803"/>
                <a:gd name="T83" fmla="*/ 431 h 745"/>
                <a:gd name="T84" fmla="*/ 88 w 803"/>
                <a:gd name="T85" fmla="*/ 458 h 745"/>
                <a:gd name="T86" fmla="*/ 86 w 803"/>
                <a:gd name="T87" fmla="*/ 490 h 745"/>
                <a:gd name="T88" fmla="*/ 97 w 803"/>
                <a:gd name="T89" fmla="*/ 513 h 745"/>
                <a:gd name="T90" fmla="*/ 89 w 803"/>
                <a:gd name="T91" fmla="*/ 546 h 745"/>
                <a:gd name="T92" fmla="*/ 102 w 803"/>
                <a:gd name="T93" fmla="*/ 588 h 745"/>
                <a:gd name="T94" fmla="*/ 175 w 803"/>
                <a:gd name="T95" fmla="*/ 616 h 745"/>
                <a:gd name="T96" fmla="*/ 236 w 803"/>
                <a:gd name="T97" fmla="*/ 621 h 745"/>
                <a:gd name="T98" fmla="*/ 225 w 803"/>
                <a:gd name="T99" fmla="*/ 65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3" h="745">
                  <a:moveTo>
                    <a:pt x="231" y="681"/>
                  </a:moveTo>
                  <a:cubicBezTo>
                    <a:pt x="232" y="682"/>
                    <a:pt x="233" y="683"/>
                    <a:pt x="235" y="683"/>
                  </a:cubicBezTo>
                  <a:cubicBezTo>
                    <a:pt x="237" y="684"/>
                    <a:pt x="239" y="685"/>
                    <a:pt x="241" y="687"/>
                  </a:cubicBezTo>
                  <a:cubicBezTo>
                    <a:pt x="243" y="689"/>
                    <a:pt x="244" y="691"/>
                    <a:pt x="246" y="694"/>
                  </a:cubicBezTo>
                  <a:cubicBezTo>
                    <a:pt x="247" y="696"/>
                    <a:pt x="248" y="698"/>
                    <a:pt x="249" y="698"/>
                  </a:cubicBezTo>
                  <a:cubicBezTo>
                    <a:pt x="250" y="699"/>
                    <a:pt x="252" y="699"/>
                    <a:pt x="254" y="699"/>
                  </a:cubicBezTo>
                  <a:cubicBezTo>
                    <a:pt x="257" y="699"/>
                    <a:pt x="261" y="700"/>
                    <a:pt x="264" y="703"/>
                  </a:cubicBezTo>
                  <a:cubicBezTo>
                    <a:pt x="266" y="701"/>
                    <a:pt x="267" y="699"/>
                    <a:pt x="271" y="698"/>
                  </a:cubicBezTo>
                  <a:cubicBezTo>
                    <a:pt x="271" y="698"/>
                    <a:pt x="271" y="698"/>
                    <a:pt x="271" y="698"/>
                  </a:cubicBezTo>
                  <a:cubicBezTo>
                    <a:pt x="277" y="698"/>
                    <a:pt x="281" y="704"/>
                    <a:pt x="285" y="708"/>
                  </a:cubicBezTo>
                  <a:cubicBezTo>
                    <a:pt x="286" y="710"/>
                    <a:pt x="286" y="710"/>
                    <a:pt x="286" y="710"/>
                  </a:cubicBezTo>
                  <a:cubicBezTo>
                    <a:pt x="287" y="712"/>
                    <a:pt x="288" y="713"/>
                    <a:pt x="289" y="714"/>
                  </a:cubicBezTo>
                  <a:cubicBezTo>
                    <a:pt x="292" y="718"/>
                    <a:pt x="294" y="720"/>
                    <a:pt x="298" y="721"/>
                  </a:cubicBezTo>
                  <a:cubicBezTo>
                    <a:pt x="301" y="722"/>
                    <a:pt x="304" y="720"/>
                    <a:pt x="309" y="718"/>
                  </a:cubicBezTo>
                  <a:cubicBezTo>
                    <a:pt x="310" y="717"/>
                    <a:pt x="312" y="716"/>
                    <a:pt x="314" y="715"/>
                  </a:cubicBezTo>
                  <a:cubicBezTo>
                    <a:pt x="319" y="713"/>
                    <a:pt x="322" y="709"/>
                    <a:pt x="326" y="705"/>
                  </a:cubicBezTo>
                  <a:cubicBezTo>
                    <a:pt x="328" y="701"/>
                    <a:pt x="332" y="697"/>
                    <a:pt x="336" y="694"/>
                  </a:cubicBezTo>
                  <a:cubicBezTo>
                    <a:pt x="345" y="688"/>
                    <a:pt x="350" y="690"/>
                    <a:pt x="359" y="689"/>
                  </a:cubicBezTo>
                  <a:cubicBezTo>
                    <a:pt x="368" y="688"/>
                    <a:pt x="377" y="685"/>
                    <a:pt x="378" y="683"/>
                  </a:cubicBezTo>
                  <a:cubicBezTo>
                    <a:pt x="378" y="682"/>
                    <a:pt x="379" y="681"/>
                    <a:pt x="380" y="680"/>
                  </a:cubicBezTo>
                  <a:cubicBezTo>
                    <a:pt x="387" y="677"/>
                    <a:pt x="399" y="682"/>
                    <a:pt x="413" y="688"/>
                  </a:cubicBezTo>
                  <a:cubicBezTo>
                    <a:pt x="416" y="690"/>
                    <a:pt x="418" y="691"/>
                    <a:pt x="420" y="691"/>
                  </a:cubicBezTo>
                  <a:cubicBezTo>
                    <a:pt x="429" y="694"/>
                    <a:pt x="433" y="698"/>
                    <a:pt x="440" y="703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50" y="710"/>
                    <a:pt x="453" y="710"/>
                    <a:pt x="462" y="708"/>
                  </a:cubicBezTo>
                  <a:cubicBezTo>
                    <a:pt x="466" y="708"/>
                    <a:pt x="470" y="708"/>
                    <a:pt x="473" y="708"/>
                  </a:cubicBezTo>
                  <a:cubicBezTo>
                    <a:pt x="479" y="707"/>
                    <a:pt x="484" y="707"/>
                    <a:pt x="489" y="706"/>
                  </a:cubicBezTo>
                  <a:cubicBezTo>
                    <a:pt x="490" y="706"/>
                    <a:pt x="490" y="705"/>
                    <a:pt x="491" y="705"/>
                  </a:cubicBezTo>
                  <a:cubicBezTo>
                    <a:pt x="492" y="704"/>
                    <a:pt x="494" y="703"/>
                    <a:pt x="498" y="703"/>
                  </a:cubicBezTo>
                  <a:cubicBezTo>
                    <a:pt x="501" y="703"/>
                    <a:pt x="503" y="704"/>
                    <a:pt x="506" y="704"/>
                  </a:cubicBezTo>
                  <a:cubicBezTo>
                    <a:pt x="508" y="705"/>
                    <a:pt x="509" y="705"/>
                    <a:pt x="511" y="705"/>
                  </a:cubicBezTo>
                  <a:cubicBezTo>
                    <a:pt x="522" y="705"/>
                    <a:pt x="535" y="700"/>
                    <a:pt x="549" y="691"/>
                  </a:cubicBezTo>
                  <a:cubicBezTo>
                    <a:pt x="550" y="690"/>
                    <a:pt x="552" y="690"/>
                    <a:pt x="553" y="690"/>
                  </a:cubicBezTo>
                  <a:cubicBezTo>
                    <a:pt x="554" y="690"/>
                    <a:pt x="555" y="691"/>
                    <a:pt x="555" y="692"/>
                  </a:cubicBezTo>
                  <a:cubicBezTo>
                    <a:pt x="561" y="704"/>
                    <a:pt x="563" y="716"/>
                    <a:pt x="559" y="729"/>
                  </a:cubicBezTo>
                  <a:cubicBezTo>
                    <a:pt x="558" y="730"/>
                    <a:pt x="558" y="732"/>
                    <a:pt x="557" y="733"/>
                  </a:cubicBezTo>
                  <a:cubicBezTo>
                    <a:pt x="557" y="734"/>
                    <a:pt x="556" y="735"/>
                    <a:pt x="556" y="736"/>
                  </a:cubicBezTo>
                  <a:cubicBezTo>
                    <a:pt x="556" y="736"/>
                    <a:pt x="556" y="736"/>
                    <a:pt x="556" y="736"/>
                  </a:cubicBezTo>
                  <a:cubicBezTo>
                    <a:pt x="556" y="736"/>
                    <a:pt x="557" y="737"/>
                    <a:pt x="559" y="737"/>
                  </a:cubicBezTo>
                  <a:cubicBezTo>
                    <a:pt x="561" y="738"/>
                    <a:pt x="564" y="738"/>
                    <a:pt x="568" y="738"/>
                  </a:cubicBezTo>
                  <a:cubicBezTo>
                    <a:pt x="571" y="738"/>
                    <a:pt x="575" y="738"/>
                    <a:pt x="579" y="739"/>
                  </a:cubicBezTo>
                  <a:cubicBezTo>
                    <a:pt x="583" y="740"/>
                    <a:pt x="583" y="740"/>
                    <a:pt x="583" y="740"/>
                  </a:cubicBezTo>
                  <a:cubicBezTo>
                    <a:pt x="587" y="742"/>
                    <a:pt x="591" y="743"/>
                    <a:pt x="593" y="745"/>
                  </a:cubicBezTo>
                  <a:cubicBezTo>
                    <a:pt x="597" y="736"/>
                    <a:pt x="600" y="725"/>
                    <a:pt x="597" y="719"/>
                  </a:cubicBezTo>
                  <a:cubicBezTo>
                    <a:pt x="597" y="719"/>
                    <a:pt x="597" y="719"/>
                    <a:pt x="596" y="718"/>
                  </a:cubicBezTo>
                  <a:cubicBezTo>
                    <a:pt x="595" y="717"/>
                    <a:pt x="593" y="715"/>
                    <a:pt x="593" y="712"/>
                  </a:cubicBezTo>
                  <a:cubicBezTo>
                    <a:pt x="592" y="709"/>
                    <a:pt x="593" y="707"/>
                    <a:pt x="593" y="705"/>
                  </a:cubicBezTo>
                  <a:cubicBezTo>
                    <a:pt x="594" y="704"/>
                    <a:pt x="594" y="703"/>
                    <a:pt x="594" y="702"/>
                  </a:cubicBezTo>
                  <a:cubicBezTo>
                    <a:pt x="594" y="698"/>
                    <a:pt x="594" y="698"/>
                    <a:pt x="594" y="698"/>
                  </a:cubicBezTo>
                  <a:cubicBezTo>
                    <a:pt x="594" y="690"/>
                    <a:pt x="594" y="684"/>
                    <a:pt x="597" y="674"/>
                  </a:cubicBezTo>
                  <a:cubicBezTo>
                    <a:pt x="600" y="664"/>
                    <a:pt x="607" y="657"/>
                    <a:pt x="613" y="651"/>
                  </a:cubicBezTo>
                  <a:cubicBezTo>
                    <a:pt x="618" y="647"/>
                    <a:pt x="623" y="643"/>
                    <a:pt x="626" y="637"/>
                  </a:cubicBezTo>
                  <a:cubicBezTo>
                    <a:pt x="630" y="629"/>
                    <a:pt x="636" y="623"/>
                    <a:pt x="641" y="617"/>
                  </a:cubicBezTo>
                  <a:cubicBezTo>
                    <a:pt x="643" y="614"/>
                    <a:pt x="646" y="612"/>
                    <a:pt x="649" y="608"/>
                  </a:cubicBezTo>
                  <a:cubicBezTo>
                    <a:pt x="650" y="607"/>
                    <a:pt x="651" y="604"/>
                    <a:pt x="652" y="602"/>
                  </a:cubicBezTo>
                  <a:cubicBezTo>
                    <a:pt x="654" y="598"/>
                    <a:pt x="656" y="594"/>
                    <a:pt x="660" y="592"/>
                  </a:cubicBezTo>
                  <a:cubicBezTo>
                    <a:pt x="664" y="589"/>
                    <a:pt x="669" y="588"/>
                    <a:pt x="672" y="588"/>
                  </a:cubicBezTo>
                  <a:cubicBezTo>
                    <a:pt x="676" y="588"/>
                    <a:pt x="679" y="587"/>
                    <a:pt x="682" y="585"/>
                  </a:cubicBezTo>
                  <a:cubicBezTo>
                    <a:pt x="686" y="582"/>
                    <a:pt x="687" y="578"/>
                    <a:pt x="687" y="573"/>
                  </a:cubicBezTo>
                  <a:cubicBezTo>
                    <a:pt x="688" y="570"/>
                    <a:pt x="688" y="566"/>
                    <a:pt x="690" y="563"/>
                  </a:cubicBezTo>
                  <a:cubicBezTo>
                    <a:pt x="694" y="552"/>
                    <a:pt x="704" y="532"/>
                    <a:pt x="719" y="525"/>
                  </a:cubicBezTo>
                  <a:cubicBezTo>
                    <a:pt x="722" y="524"/>
                    <a:pt x="726" y="523"/>
                    <a:pt x="729" y="523"/>
                  </a:cubicBezTo>
                  <a:cubicBezTo>
                    <a:pt x="731" y="522"/>
                    <a:pt x="733" y="522"/>
                    <a:pt x="735" y="521"/>
                  </a:cubicBezTo>
                  <a:cubicBezTo>
                    <a:pt x="741" y="518"/>
                    <a:pt x="742" y="516"/>
                    <a:pt x="743" y="510"/>
                  </a:cubicBezTo>
                  <a:cubicBezTo>
                    <a:pt x="743" y="508"/>
                    <a:pt x="744" y="506"/>
                    <a:pt x="744" y="504"/>
                  </a:cubicBezTo>
                  <a:cubicBezTo>
                    <a:pt x="746" y="500"/>
                    <a:pt x="747" y="496"/>
                    <a:pt x="749" y="491"/>
                  </a:cubicBezTo>
                  <a:cubicBezTo>
                    <a:pt x="752" y="485"/>
                    <a:pt x="754" y="478"/>
                    <a:pt x="755" y="471"/>
                  </a:cubicBezTo>
                  <a:cubicBezTo>
                    <a:pt x="755" y="468"/>
                    <a:pt x="755" y="468"/>
                    <a:pt x="755" y="468"/>
                  </a:cubicBezTo>
                  <a:cubicBezTo>
                    <a:pt x="756" y="460"/>
                    <a:pt x="757" y="453"/>
                    <a:pt x="760" y="445"/>
                  </a:cubicBezTo>
                  <a:cubicBezTo>
                    <a:pt x="762" y="439"/>
                    <a:pt x="764" y="433"/>
                    <a:pt x="767" y="427"/>
                  </a:cubicBezTo>
                  <a:cubicBezTo>
                    <a:pt x="768" y="425"/>
                    <a:pt x="769" y="422"/>
                    <a:pt x="770" y="419"/>
                  </a:cubicBezTo>
                  <a:cubicBezTo>
                    <a:pt x="773" y="414"/>
                    <a:pt x="775" y="410"/>
                    <a:pt x="776" y="405"/>
                  </a:cubicBezTo>
                  <a:cubicBezTo>
                    <a:pt x="776" y="402"/>
                    <a:pt x="777" y="399"/>
                    <a:pt x="778" y="396"/>
                  </a:cubicBezTo>
                  <a:cubicBezTo>
                    <a:pt x="778" y="392"/>
                    <a:pt x="779" y="387"/>
                    <a:pt x="780" y="383"/>
                  </a:cubicBezTo>
                  <a:cubicBezTo>
                    <a:pt x="779" y="383"/>
                    <a:pt x="778" y="384"/>
                    <a:pt x="777" y="383"/>
                  </a:cubicBezTo>
                  <a:cubicBezTo>
                    <a:pt x="776" y="383"/>
                    <a:pt x="775" y="382"/>
                    <a:pt x="775" y="380"/>
                  </a:cubicBezTo>
                  <a:cubicBezTo>
                    <a:pt x="771" y="365"/>
                    <a:pt x="770" y="351"/>
                    <a:pt x="771" y="332"/>
                  </a:cubicBezTo>
                  <a:cubicBezTo>
                    <a:pt x="772" y="318"/>
                    <a:pt x="772" y="303"/>
                    <a:pt x="771" y="288"/>
                  </a:cubicBezTo>
                  <a:cubicBezTo>
                    <a:pt x="770" y="280"/>
                    <a:pt x="772" y="275"/>
                    <a:pt x="774" y="269"/>
                  </a:cubicBezTo>
                  <a:cubicBezTo>
                    <a:pt x="775" y="268"/>
                    <a:pt x="775" y="266"/>
                    <a:pt x="776" y="264"/>
                  </a:cubicBezTo>
                  <a:cubicBezTo>
                    <a:pt x="777" y="257"/>
                    <a:pt x="778" y="251"/>
                    <a:pt x="778" y="244"/>
                  </a:cubicBezTo>
                  <a:cubicBezTo>
                    <a:pt x="779" y="235"/>
                    <a:pt x="780" y="226"/>
                    <a:pt x="783" y="218"/>
                  </a:cubicBezTo>
                  <a:cubicBezTo>
                    <a:pt x="785" y="210"/>
                    <a:pt x="789" y="204"/>
                    <a:pt x="793" y="197"/>
                  </a:cubicBezTo>
                  <a:cubicBezTo>
                    <a:pt x="797" y="190"/>
                    <a:pt x="801" y="183"/>
                    <a:pt x="803" y="174"/>
                  </a:cubicBezTo>
                  <a:cubicBezTo>
                    <a:pt x="801" y="175"/>
                    <a:pt x="799" y="175"/>
                    <a:pt x="797" y="175"/>
                  </a:cubicBezTo>
                  <a:cubicBezTo>
                    <a:pt x="789" y="175"/>
                    <a:pt x="781" y="173"/>
                    <a:pt x="775" y="172"/>
                  </a:cubicBezTo>
                  <a:cubicBezTo>
                    <a:pt x="772" y="171"/>
                    <a:pt x="772" y="171"/>
                    <a:pt x="772" y="171"/>
                  </a:cubicBezTo>
                  <a:cubicBezTo>
                    <a:pt x="739" y="165"/>
                    <a:pt x="707" y="162"/>
                    <a:pt x="678" y="162"/>
                  </a:cubicBezTo>
                  <a:cubicBezTo>
                    <a:pt x="653" y="162"/>
                    <a:pt x="628" y="160"/>
                    <a:pt x="604" y="159"/>
                  </a:cubicBezTo>
                  <a:cubicBezTo>
                    <a:pt x="582" y="157"/>
                    <a:pt x="560" y="156"/>
                    <a:pt x="538" y="156"/>
                  </a:cubicBezTo>
                  <a:cubicBezTo>
                    <a:pt x="529" y="156"/>
                    <a:pt x="519" y="155"/>
                    <a:pt x="510" y="154"/>
                  </a:cubicBezTo>
                  <a:cubicBezTo>
                    <a:pt x="502" y="153"/>
                    <a:pt x="502" y="153"/>
                    <a:pt x="502" y="153"/>
                  </a:cubicBezTo>
                  <a:cubicBezTo>
                    <a:pt x="495" y="152"/>
                    <a:pt x="488" y="152"/>
                    <a:pt x="481" y="152"/>
                  </a:cubicBezTo>
                  <a:cubicBezTo>
                    <a:pt x="476" y="152"/>
                    <a:pt x="471" y="152"/>
                    <a:pt x="466" y="152"/>
                  </a:cubicBezTo>
                  <a:cubicBezTo>
                    <a:pt x="454" y="151"/>
                    <a:pt x="444" y="150"/>
                    <a:pt x="431" y="150"/>
                  </a:cubicBezTo>
                  <a:cubicBezTo>
                    <a:pt x="427" y="149"/>
                    <a:pt x="423" y="149"/>
                    <a:pt x="420" y="148"/>
                  </a:cubicBezTo>
                  <a:cubicBezTo>
                    <a:pt x="415" y="147"/>
                    <a:pt x="411" y="146"/>
                    <a:pt x="406" y="146"/>
                  </a:cubicBezTo>
                  <a:cubicBezTo>
                    <a:pt x="400" y="146"/>
                    <a:pt x="394" y="146"/>
                    <a:pt x="388" y="146"/>
                  </a:cubicBezTo>
                  <a:cubicBezTo>
                    <a:pt x="382" y="146"/>
                    <a:pt x="376" y="146"/>
                    <a:pt x="370" y="146"/>
                  </a:cubicBezTo>
                  <a:cubicBezTo>
                    <a:pt x="368" y="146"/>
                    <a:pt x="366" y="147"/>
                    <a:pt x="363" y="147"/>
                  </a:cubicBezTo>
                  <a:cubicBezTo>
                    <a:pt x="357" y="148"/>
                    <a:pt x="350" y="149"/>
                    <a:pt x="344" y="146"/>
                  </a:cubicBezTo>
                  <a:cubicBezTo>
                    <a:pt x="341" y="144"/>
                    <a:pt x="340" y="142"/>
                    <a:pt x="339" y="140"/>
                  </a:cubicBezTo>
                  <a:cubicBezTo>
                    <a:pt x="337" y="138"/>
                    <a:pt x="337" y="137"/>
                    <a:pt x="334" y="137"/>
                  </a:cubicBezTo>
                  <a:cubicBezTo>
                    <a:pt x="332" y="136"/>
                    <a:pt x="331" y="136"/>
                    <a:pt x="329" y="137"/>
                  </a:cubicBezTo>
                  <a:cubicBezTo>
                    <a:pt x="326" y="137"/>
                    <a:pt x="322" y="137"/>
                    <a:pt x="317" y="132"/>
                  </a:cubicBezTo>
                  <a:cubicBezTo>
                    <a:pt x="315" y="130"/>
                    <a:pt x="313" y="126"/>
                    <a:pt x="312" y="123"/>
                  </a:cubicBezTo>
                  <a:cubicBezTo>
                    <a:pt x="310" y="121"/>
                    <a:pt x="309" y="118"/>
                    <a:pt x="307" y="116"/>
                  </a:cubicBezTo>
                  <a:cubicBezTo>
                    <a:pt x="305" y="114"/>
                    <a:pt x="302" y="111"/>
                    <a:pt x="298" y="109"/>
                  </a:cubicBezTo>
                  <a:cubicBezTo>
                    <a:pt x="297" y="107"/>
                    <a:pt x="295" y="106"/>
                    <a:pt x="294" y="104"/>
                  </a:cubicBezTo>
                  <a:cubicBezTo>
                    <a:pt x="290" y="100"/>
                    <a:pt x="287" y="98"/>
                    <a:pt x="284" y="98"/>
                  </a:cubicBezTo>
                  <a:cubicBezTo>
                    <a:pt x="282" y="99"/>
                    <a:pt x="280" y="98"/>
                    <a:pt x="279" y="97"/>
                  </a:cubicBezTo>
                  <a:cubicBezTo>
                    <a:pt x="278" y="96"/>
                    <a:pt x="278" y="95"/>
                    <a:pt x="277" y="93"/>
                  </a:cubicBezTo>
                  <a:cubicBezTo>
                    <a:pt x="277" y="90"/>
                    <a:pt x="277" y="86"/>
                    <a:pt x="277" y="81"/>
                  </a:cubicBezTo>
                  <a:cubicBezTo>
                    <a:pt x="277" y="78"/>
                    <a:pt x="277" y="74"/>
                    <a:pt x="276" y="70"/>
                  </a:cubicBezTo>
                  <a:cubicBezTo>
                    <a:pt x="276" y="64"/>
                    <a:pt x="274" y="57"/>
                    <a:pt x="272" y="51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69" y="44"/>
                    <a:pt x="266" y="41"/>
                    <a:pt x="264" y="37"/>
                  </a:cubicBezTo>
                  <a:cubicBezTo>
                    <a:pt x="260" y="33"/>
                    <a:pt x="257" y="29"/>
                    <a:pt x="255" y="23"/>
                  </a:cubicBezTo>
                  <a:cubicBezTo>
                    <a:pt x="254" y="20"/>
                    <a:pt x="254" y="16"/>
                    <a:pt x="254" y="13"/>
                  </a:cubicBezTo>
                  <a:cubicBezTo>
                    <a:pt x="253" y="6"/>
                    <a:pt x="253" y="2"/>
                    <a:pt x="250" y="0"/>
                  </a:cubicBezTo>
                  <a:cubicBezTo>
                    <a:pt x="250" y="1"/>
                    <a:pt x="249" y="1"/>
                    <a:pt x="249" y="2"/>
                  </a:cubicBezTo>
                  <a:cubicBezTo>
                    <a:pt x="249" y="2"/>
                    <a:pt x="248" y="2"/>
                    <a:pt x="247" y="3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1" y="14"/>
                    <a:pt x="236" y="25"/>
                    <a:pt x="236" y="37"/>
                  </a:cubicBezTo>
                  <a:cubicBezTo>
                    <a:pt x="236" y="40"/>
                    <a:pt x="236" y="42"/>
                    <a:pt x="237" y="45"/>
                  </a:cubicBezTo>
                  <a:cubicBezTo>
                    <a:pt x="237" y="54"/>
                    <a:pt x="238" y="64"/>
                    <a:pt x="236" y="72"/>
                  </a:cubicBezTo>
                  <a:cubicBezTo>
                    <a:pt x="235" y="75"/>
                    <a:pt x="234" y="78"/>
                    <a:pt x="233" y="80"/>
                  </a:cubicBezTo>
                  <a:cubicBezTo>
                    <a:pt x="232" y="83"/>
                    <a:pt x="231" y="85"/>
                    <a:pt x="232" y="89"/>
                  </a:cubicBezTo>
                  <a:cubicBezTo>
                    <a:pt x="232" y="91"/>
                    <a:pt x="231" y="93"/>
                    <a:pt x="230" y="94"/>
                  </a:cubicBezTo>
                  <a:cubicBezTo>
                    <a:pt x="222" y="99"/>
                    <a:pt x="209" y="98"/>
                    <a:pt x="199" y="98"/>
                  </a:cubicBezTo>
                  <a:cubicBezTo>
                    <a:pt x="197" y="97"/>
                    <a:pt x="194" y="97"/>
                    <a:pt x="192" y="97"/>
                  </a:cubicBezTo>
                  <a:cubicBezTo>
                    <a:pt x="180" y="98"/>
                    <a:pt x="167" y="98"/>
                    <a:pt x="155" y="98"/>
                  </a:cubicBezTo>
                  <a:cubicBezTo>
                    <a:pt x="140" y="98"/>
                    <a:pt x="125" y="98"/>
                    <a:pt x="111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86" y="100"/>
                    <a:pt x="65" y="102"/>
                    <a:pt x="42" y="100"/>
                  </a:cubicBezTo>
                  <a:cubicBezTo>
                    <a:pt x="40" y="100"/>
                    <a:pt x="36" y="100"/>
                    <a:pt x="31" y="100"/>
                  </a:cubicBezTo>
                  <a:cubicBezTo>
                    <a:pt x="21" y="101"/>
                    <a:pt x="13" y="101"/>
                    <a:pt x="7" y="101"/>
                  </a:cubicBezTo>
                  <a:cubicBezTo>
                    <a:pt x="7" y="101"/>
                    <a:pt x="6" y="101"/>
                    <a:pt x="6" y="101"/>
                  </a:cubicBezTo>
                  <a:cubicBezTo>
                    <a:pt x="7" y="106"/>
                    <a:pt x="5" y="110"/>
                    <a:pt x="3" y="115"/>
                  </a:cubicBezTo>
                  <a:cubicBezTo>
                    <a:pt x="2" y="117"/>
                    <a:pt x="1" y="120"/>
                    <a:pt x="1" y="121"/>
                  </a:cubicBezTo>
                  <a:cubicBezTo>
                    <a:pt x="0" y="124"/>
                    <a:pt x="1" y="127"/>
                    <a:pt x="2" y="130"/>
                  </a:cubicBezTo>
                  <a:cubicBezTo>
                    <a:pt x="3" y="132"/>
                    <a:pt x="4" y="135"/>
                    <a:pt x="4" y="137"/>
                  </a:cubicBezTo>
                  <a:cubicBezTo>
                    <a:pt x="6" y="146"/>
                    <a:pt x="5" y="153"/>
                    <a:pt x="4" y="162"/>
                  </a:cubicBezTo>
                  <a:cubicBezTo>
                    <a:pt x="1" y="177"/>
                    <a:pt x="1" y="187"/>
                    <a:pt x="3" y="200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6" y="219"/>
                    <a:pt x="9" y="233"/>
                    <a:pt x="9" y="246"/>
                  </a:cubicBezTo>
                  <a:cubicBezTo>
                    <a:pt x="22" y="248"/>
                    <a:pt x="35" y="246"/>
                    <a:pt x="48" y="244"/>
                  </a:cubicBezTo>
                  <a:cubicBezTo>
                    <a:pt x="53" y="244"/>
                    <a:pt x="58" y="243"/>
                    <a:pt x="63" y="243"/>
                  </a:cubicBezTo>
                  <a:cubicBezTo>
                    <a:pt x="72" y="242"/>
                    <a:pt x="77" y="246"/>
                    <a:pt x="81" y="249"/>
                  </a:cubicBezTo>
                  <a:cubicBezTo>
                    <a:pt x="84" y="251"/>
                    <a:pt x="86" y="253"/>
                    <a:pt x="89" y="254"/>
                  </a:cubicBezTo>
                  <a:cubicBezTo>
                    <a:pt x="90" y="254"/>
                    <a:pt x="92" y="254"/>
                    <a:pt x="94" y="253"/>
                  </a:cubicBezTo>
                  <a:cubicBezTo>
                    <a:pt x="95" y="253"/>
                    <a:pt x="97" y="253"/>
                    <a:pt x="99" y="253"/>
                  </a:cubicBezTo>
                  <a:cubicBezTo>
                    <a:pt x="107" y="253"/>
                    <a:pt x="109" y="253"/>
                    <a:pt x="112" y="259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8" y="267"/>
                    <a:pt x="121" y="273"/>
                    <a:pt x="119" y="280"/>
                  </a:cubicBezTo>
                  <a:cubicBezTo>
                    <a:pt x="118" y="282"/>
                    <a:pt x="116" y="284"/>
                    <a:pt x="114" y="285"/>
                  </a:cubicBezTo>
                  <a:cubicBezTo>
                    <a:pt x="113" y="286"/>
                    <a:pt x="112" y="287"/>
                    <a:pt x="112" y="288"/>
                  </a:cubicBezTo>
                  <a:cubicBezTo>
                    <a:pt x="110" y="294"/>
                    <a:pt x="111" y="309"/>
                    <a:pt x="115" y="314"/>
                  </a:cubicBezTo>
                  <a:cubicBezTo>
                    <a:pt x="116" y="316"/>
                    <a:pt x="116" y="317"/>
                    <a:pt x="117" y="318"/>
                  </a:cubicBezTo>
                  <a:cubicBezTo>
                    <a:pt x="119" y="320"/>
                    <a:pt x="121" y="322"/>
                    <a:pt x="122" y="328"/>
                  </a:cubicBezTo>
                  <a:cubicBezTo>
                    <a:pt x="123" y="334"/>
                    <a:pt x="123" y="340"/>
                    <a:pt x="123" y="346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122" y="363"/>
                    <a:pt x="118" y="375"/>
                    <a:pt x="109" y="385"/>
                  </a:cubicBezTo>
                  <a:cubicBezTo>
                    <a:pt x="107" y="387"/>
                    <a:pt x="106" y="389"/>
                    <a:pt x="104" y="391"/>
                  </a:cubicBezTo>
                  <a:cubicBezTo>
                    <a:pt x="101" y="394"/>
                    <a:pt x="98" y="397"/>
                    <a:pt x="96" y="401"/>
                  </a:cubicBezTo>
                  <a:cubicBezTo>
                    <a:pt x="95" y="402"/>
                    <a:pt x="94" y="404"/>
                    <a:pt x="94" y="405"/>
                  </a:cubicBezTo>
                  <a:cubicBezTo>
                    <a:pt x="93" y="408"/>
                    <a:pt x="91" y="412"/>
                    <a:pt x="89" y="415"/>
                  </a:cubicBezTo>
                  <a:cubicBezTo>
                    <a:pt x="83" y="423"/>
                    <a:pt x="77" y="427"/>
                    <a:pt x="71" y="431"/>
                  </a:cubicBezTo>
                  <a:cubicBezTo>
                    <a:pt x="69" y="432"/>
                    <a:pt x="68" y="432"/>
                    <a:pt x="67" y="433"/>
                  </a:cubicBezTo>
                  <a:cubicBezTo>
                    <a:pt x="67" y="433"/>
                    <a:pt x="67" y="433"/>
                    <a:pt x="68" y="433"/>
                  </a:cubicBezTo>
                  <a:cubicBezTo>
                    <a:pt x="71" y="434"/>
                    <a:pt x="74" y="434"/>
                    <a:pt x="77" y="436"/>
                  </a:cubicBezTo>
                  <a:cubicBezTo>
                    <a:pt x="82" y="439"/>
                    <a:pt x="89" y="452"/>
                    <a:pt x="88" y="458"/>
                  </a:cubicBezTo>
                  <a:cubicBezTo>
                    <a:pt x="88" y="462"/>
                    <a:pt x="86" y="464"/>
                    <a:pt x="84" y="466"/>
                  </a:cubicBezTo>
                  <a:cubicBezTo>
                    <a:pt x="83" y="467"/>
                    <a:pt x="82" y="469"/>
                    <a:pt x="82" y="470"/>
                  </a:cubicBezTo>
                  <a:cubicBezTo>
                    <a:pt x="81" y="473"/>
                    <a:pt x="82" y="481"/>
                    <a:pt x="83" y="484"/>
                  </a:cubicBezTo>
                  <a:cubicBezTo>
                    <a:pt x="83" y="487"/>
                    <a:pt x="84" y="488"/>
                    <a:pt x="86" y="490"/>
                  </a:cubicBezTo>
                  <a:cubicBezTo>
                    <a:pt x="87" y="491"/>
                    <a:pt x="89" y="492"/>
                    <a:pt x="90" y="494"/>
                  </a:cubicBezTo>
                  <a:cubicBezTo>
                    <a:pt x="93" y="498"/>
                    <a:pt x="93" y="501"/>
                    <a:pt x="94" y="505"/>
                  </a:cubicBezTo>
                  <a:cubicBezTo>
                    <a:pt x="95" y="507"/>
                    <a:pt x="95" y="507"/>
                    <a:pt x="95" y="507"/>
                  </a:cubicBezTo>
                  <a:cubicBezTo>
                    <a:pt x="95" y="509"/>
                    <a:pt x="96" y="511"/>
                    <a:pt x="97" y="513"/>
                  </a:cubicBezTo>
                  <a:cubicBezTo>
                    <a:pt x="99" y="521"/>
                    <a:pt x="103" y="531"/>
                    <a:pt x="97" y="537"/>
                  </a:cubicBezTo>
                  <a:cubicBezTo>
                    <a:pt x="94" y="540"/>
                    <a:pt x="88" y="540"/>
                    <a:pt x="84" y="540"/>
                  </a:cubicBezTo>
                  <a:cubicBezTo>
                    <a:pt x="84" y="540"/>
                    <a:pt x="84" y="540"/>
                    <a:pt x="84" y="540"/>
                  </a:cubicBezTo>
                  <a:cubicBezTo>
                    <a:pt x="86" y="543"/>
                    <a:pt x="87" y="545"/>
                    <a:pt x="89" y="546"/>
                  </a:cubicBezTo>
                  <a:cubicBezTo>
                    <a:pt x="91" y="549"/>
                    <a:pt x="93" y="552"/>
                    <a:pt x="95" y="555"/>
                  </a:cubicBezTo>
                  <a:cubicBezTo>
                    <a:pt x="95" y="557"/>
                    <a:pt x="96" y="558"/>
                    <a:pt x="97" y="560"/>
                  </a:cubicBezTo>
                  <a:cubicBezTo>
                    <a:pt x="99" y="564"/>
                    <a:pt x="101" y="569"/>
                    <a:pt x="101" y="575"/>
                  </a:cubicBezTo>
                  <a:cubicBezTo>
                    <a:pt x="102" y="579"/>
                    <a:pt x="102" y="583"/>
                    <a:pt x="102" y="588"/>
                  </a:cubicBezTo>
                  <a:cubicBezTo>
                    <a:pt x="102" y="598"/>
                    <a:pt x="102" y="606"/>
                    <a:pt x="110" y="613"/>
                  </a:cubicBezTo>
                  <a:cubicBezTo>
                    <a:pt x="119" y="623"/>
                    <a:pt x="129" y="620"/>
                    <a:pt x="141" y="617"/>
                  </a:cubicBezTo>
                  <a:cubicBezTo>
                    <a:pt x="146" y="615"/>
                    <a:pt x="150" y="614"/>
                    <a:pt x="154" y="614"/>
                  </a:cubicBezTo>
                  <a:cubicBezTo>
                    <a:pt x="162" y="612"/>
                    <a:pt x="169" y="614"/>
                    <a:pt x="175" y="616"/>
                  </a:cubicBezTo>
                  <a:cubicBezTo>
                    <a:pt x="179" y="617"/>
                    <a:pt x="182" y="618"/>
                    <a:pt x="186" y="618"/>
                  </a:cubicBezTo>
                  <a:cubicBezTo>
                    <a:pt x="194" y="619"/>
                    <a:pt x="202" y="618"/>
                    <a:pt x="210" y="617"/>
                  </a:cubicBezTo>
                  <a:cubicBezTo>
                    <a:pt x="213" y="617"/>
                    <a:pt x="215" y="617"/>
                    <a:pt x="217" y="616"/>
                  </a:cubicBezTo>
                  <a:cubicBezTo>
                    <a:pt x="225" y="616"/>
                    <a:pt x="233" y="616"/>
                    <a:pt x="236" y="621"/>
                  </a:cubicBezTo>
                  <a:cubicBezTo>
                    <a:pt x="238" y="625"/>
                    <a:pt x="237" y="629"/>
                    <a:pt x="234" y="634"/>
                  </a:cubicBezTo>
                  <a:cubicBezTo>
                    <a:pt x="233" y="637"/>
                    <a:pt x="230" y="638"/>
                    <a:pt x="228" y="639"/>
                  </a:cubicBezTo>
                  <a:cubicBezTo>
                    <a:pt x="227" y="639"/>
                    <a:pt x="226" y="640"/>
                    <a:pt x="225" y="640"/>
                  </a:cubicBezTo>
                  <a:cubicBezTo>
                    <a:pt x="224" y="643"/>
                    <a:pt x="224" y="647"/>
                    <a:pt x="225" y="651"/>
                  </a:cubicBezTo>
                  <a:cubicBezTo>
                    <a:pt x="225" y="652"/>
                    <a:pt x="225" y="652"/>
                    <a:pt x="225" y="652"/>
                  </a:cubicBezTo>
                  <a:cubicBezTo>
                    <a:pt x="225" y="653"/>
                    <a:pt x="225" y="655"/>
                    <a:pt x="225" y="658"/>
                  </a:cubicBezTo>
                  <a:cubicBezTo>
                    <a:pt x="226" y="665"/>
                    <a:pt x="227" y="677"/>
                    <a:pt x="231" y="6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F6E8596E-9D7F-5447-BAAA-C2AE039B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" y="1678"/>
              <a:ext cx="925" cy="501"/>
            </a:xfrm>
            <a:custGeom>
              <a:avLst/>
              <a:gdLst>
                <a:gd name="T0" fmla="*/ 446 w 492"/>
                <a:gd name="T1" fmla="*/ 211 h 267"/>
                <a:gd name="T2" fmla="*/ 468 w 492"/>
                <a:gd name="T3" fmla="*/ 200 h 267"/>
                <a:gd name="T4" fmla="*/ 487 w 492"/>
                <a:gd name="T5" fmla="*/ 189 h 267"/>
                <a:gd name="T6" fmla="*/ 491 w 492"/>
                <a:gd name="T7" fmla="*/ 184 h 267"/>
                <a:gd name="T8" fmla="*/ 482 w 492"/>
                <a:gd name="T9" fmla="*/ 182 h 267"/>
                <a:gd name="T10" fmla="*/ 478 w 492"/>
                <a:gd name="T11" fmla="*/ 182 h 267"/>
                <a:gd name="T12" fmla="*/ 478 w 492"/>
                <a:gd name="T13" fmla="*/ 182 h 267"/>
                <a:gd name="T14" fmla="*/ 462 w 492"/>
                <a:gd name="T15" fmla="*/ 171 h 267"/>
                <a:gd name="T16" fmla="*/ 432 w 492"/>
                <a:gd name="T17" fmla="*/ 155 h 267"/>
                <a:gd name="T18" fmla="*/ 346 w 492"/>
                <a:gd name="T19" fmla="*/ 116 h 267"/>
                <a:gd name="T20" fmla="*/ 251 w 492"/>
                <a:gd name="T21" fmla="*/ 71 h 267"/>
                <a:gd name="T22" fmla="*/ 155 w 492"/>
                <a:gd name="T23" fmla="*/ 42 h 267"/>
                <a:gd name="T24" fmla="*/ 83 w 492"/>
                <a:gd name="T25" fmla="*/ 25 h 267"/>
                <a:gd name="T26" fmla="*/ 30 w 492"/>
                <a:gd name="T27" fmla="*/ 7 h 267"/>
                <a:gd name="T28" fmla="*/ 16 w 492"/>
                <a:gd name="T29" fmla="*/ 5 h 267"/>
                <a:gd name="T30" fmla="*/ 7 w 492"/>
                <a:gd name="T31" fmla="*/ 10 h 267"/>
                <a:gd name="T32" fmla="*/ 1 w 492"/>
                <a:gd name="T33" fmla="*/ 17 h 267"/>
                <a:gd name="T34" fmla="*/ 18 w 492"/>
                <a:gd name="T35" fmla="*/ 41 h 267"/>
                <a:gd name="T36" fmla="*/ 15 w 492"/>
                <a:gd name="T37" fmla="*/ 47 h 267"/>
                <a:gd name="T38" fmla="*/ 13 w 492"/>
                <a:gd name="T39" fmla="*/ 51 h 267"/>
                <a:gd name="T40" fmla="*/ 21 w 492"/>
                <a:gd name="T41" fmla="*/ 53 h 267"/>
                <a:gd name="T42" fmla="*/ 28 w 492"/>
                <a:gd name="T43" fmla="*/ 62 h 267"/>
                <a:gd name="T44" fmla="*/ 35 w 492"/>
                <a:gd name="T45" fmla="*/ 81 h 267"/>
                <a:gd name="T46" fmla="*/ 62 w 492"/>
                <a:gd name="T47" fmla="*/ 114 h 267"/>
                <a:gd name="T48" fmla="*/ 54 w 492"/>
                <a:gd name="T49" fmla="*/ 142 h 267"/>
                <a:gd name="T50" fmla="*/ 99 w 492"/>
                <a:gd name="T51" fmla="*/ 153 h 267"/>
                <a:gd name="T52" fmla="*/ 116 w 492"/>
                <a:gd name="T53" fmla="*/ 179 h 267"/>
                <a:gd name="T54" fmla="*/ 127 w 492"/>
                <a:gd name="T55" fmla="*/ 188 h 267"/>
                <a:gd name="T56" fmla="*/ 143 w 492"/>
                <a:gd name="T57" fmla="*/ 191 h 267"/>
                <a:gd name="T58" fmla="*/ 178 w 492"/>
                <a:gd name="T59" fmla="*/ 187 h 267"/>
                <a:gd name="T60" fmla="*/ 196 w 492"/>
                <a:gd name="T61" fmla="*/ 175 h 267"/>
                <a:gd name="T62" fmla="*/ 207 w 492"/>
                <a:gd name="T63" fmla="*/ 165 h 267"/>
                <a:gd name="T64" fmla="*/ 235 w 492"/>
                <a:gd name="T65" fmla="*/ 147 h 267"/>
                <a:gd name="T66" fmla="*/ 226 w 492"/>
                <a:gd name="T67" fmla="*/ 214 h 267"/>
                <a:gd name="T68" fmla="*/ 227 w 492"/>
                <a:gd name="T69" fmla="*/ 258 h 267"/>
                <a:gd name="T70" fmla="*/ 230 w 492"/>
                <a:gd name="T71" fmla="*/ 262 h 267"/>
                <a:gd name="T72" fmla="*/ 242 w 492"/>
                <a:gd name="T73" fmla="*/ 261 h 267"/>
                <a:gd name="T74" fmla="*/ 259 w 492"/>
                <a:gd name="T75" fmla="*/ 256 h 267"/>
                <a:gd name="T76" fmla="*/ 286 w 492"/>
                <a:gd name="T77" fmla="*/ 254 h 267"/>
                <a:gd name="T78" fmla="*/ 321 w 492"/>
                <a:gd name="T79" fmla="*/ 257 h 267"/>
                <a:gd name="T80" fmla="*/ 353 w 492"/>
                <a:gd name="T81" fmla="*/ 267 h 267"/>
                <a:gd name="T82" fmla="*/ 384 w 492"/>
                <a:gd name="T83" fmla="*/ 245 h 267"/>
                <a:gd name="T84" fmla="*/ 413 w 492"/>
                <a:gd name="T85" fmla="*/ 235 h 267"/>
                <a:gd name="T86" fmla="*/ 426 w 492"/>
                <a:gd name="T87" fmla="*/ 22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2" h="267">
                  <a:moveTo>
                    <a:pt x="432" y="217"/>
                  </a:moveTo>
                  <a:cubicBezTo>
                    <a:pt x="436" y="214"/>
                    <a:pt x="441" y="213"/>
                    <a:pt x="446" y="211"/>
                  </a:cubicBezTo>
                  <a:cubicBezTo>
                    <a:pt x="451" y="210"/>
                    <a:pt x="455" y="209"/>
                    <a:pt x="458" y="207"/>
                  </a:cubicBezTo>
                  <a:cubicBezTo>
                    <a:pt x="462" y="205"/>
                    <a:pt x="465" y="203"/>
                    <a:pt x="468" y="200"/>
                  </a:cubicBezTo>
                  <a:cubicBezTo>
                    <a:pt x="471" y="197"/>
                    <a:pt x="475" y="193"/>
                    <a:pt x="479" y="191"/>
                  </a:cubicBezTo>
                  <a:cubicBezTo>
                    <a:pt x="482" y="190"/>
                    <a:pt x="484" y="189"/>
                    <a:pt x="487" y="189"/>
                  </a:cubicBezTo>
                  <a:cubicBezTo>
                    <a:pt x="489" y="188"/>
                    <a:pt x="490" y="187"/>
                    <a:pt x="492" y="187"/>
                  </a:cubicBezTo>
                  <a:cubicBezTo>
                    <a:pt x="491" y="186"/>
                    <a:pt x="491" y="185"/>
                    <a:pt x="491" y="184"/>
                  </a:cubicBezTo>
                  <a:cubicBezTo>
                    <a:pt x="491" y="184"/>
                    <a:pt x="491" y="183"/>
                    <a:pt x="491" y="183"/>
                  </a:cubicBezTo>
                  <a:cubicBezTo>
                    <a:pt x="489" y="182"/>
                    <a:pt x="485" y="182"/>
                    <a:pt x="482" y="182"/>
                  </a:cubicBezTo>
                  <a:cubicBezTo>
                    <a:pt x="481" y="182"/>
                    <a:pt x="480" y="182"/>
                    <a:pt x="480" y="181"/>
                  </a:cubicBezTo>
                  <a:cubicBezTo>
                    <a:pt x="479" y="182"/>
                    <a:pt x="479" y="182"/>
                    <a:pt x="478" y="182"/>
                  </a:cubicBezTo>
                  <a:cubicBezTo>
                    <a:pt x="478" y="182"/>
                    <a:pt x="478" y="182"/>
                    <a:pt x="478" y="182"/>
                  </a:cubicBezTo>
                  <a:cubicBezTo>
                    <a:pt x="478" y="182"/>
                    <a:pt x="478" y="182"/>
                    <a:pt x="478" y="182"/>
                  </a:cubicBezTo>
                  <a:cubicBezTo>
                    <a:pt x="477" y="182"/>
                    <a:pt x="477" y="182"/>
                    <a:pt x="477" y="182"/>
                  </a:cubicBezTo>
                  <a:cubicBezTo>
                    <a:pt x="471" y="180"/>
                    <a:pt x="467" y="176"/>
                    <a:pt x="462" y="171"/>
                  </a:cubicBezTo>
                  <a:cubicBezTo>
                    <a:pt x="460" y="169"/>
                    <a:pt x="457" y="166"/>
                    <a:pt x="455" y="165"/>
                  </a:cubicBezTo>
                  <a:cubicBezTo>
                    <a:pt x="448" y="160"/>
                    <a:pt x="440" y="158"/>
                    <a:pt x="432" y="155"/>
                  </a:cubicBezTo>
                  <a:cubicBezTo>
                    <a:pt x="426" y="153"/>
                    <a:pt x="419" y="150"/>
                    <a:pt x="413" y="147"/>
                  </a:cubicBezTo>
                  <a:cubicBezTo>
                    <a:pt x="391" y="136"/>
                    <a:pt x="368" y="126"/>
                    <a:pt x="346" y="116"/>
                  </a:cubicBezTo>
                  <a:cubicBezTo>
                    <a:pt x="321" y="105"/>
                    <a:pt x="295" y="93"/>
                    <a:pt x="270" y="81"/>
                  </a:cubicBezTo>
                  <a:cubicBezTo>
                    <a:pt x="264" y="78"/>
                    <a:pt x="257" y="74"/>
                    <a:pt x="251" y="71"/>
                  </a:cubicBezTo>
                  <a:cubicBezTo>
                    <a:pt x="234" y="62"/>
                    <a:pt x="219" y="53"/>
                    <a:pt x="199" y="51"/>
                  </a:cubicBezTo>
                  <a:cubicBezTo>
                    <a:pt x="184" y="49"/>
                    <a:pt x="169" y="45"/>
                    <a:pt x="155" y="42"/>
                  </a:cubicBezTo>
                  <a:cubicBezTo>
                    <a:pt x="143" y="40"/>
                    <a:pt x="131" y="37"/>
                    <a:pt x="118" y="35"/>
                  </a:cubicBezTo>
                  <a:cubicBezTo>
                    <a:pt x="106" y="33"/>
                    <a:pt x="94" y="29"/>
                    <a:pt x="83" y="25"/>
                  </a:cubicBezTo>
                  <a:cubicBezTo>
                    <a:pt x="72" y="22"/>
                    <a:pt x="63" y="19"/>
                    <a:pt x="52" y="17"/>
                  </a:cubicBezTo>
                  <a:cubicBezTo>
                    <a:pt x="44" y="15"/>
                    <a:pt x="37" y="11"/>
                    <a:pt x="30" y="7"/>
                  </a:cubicBezTo>
                  <a:cubicBezTo>
                    <a:pt x="25" y="4"/>
                    <a:pt x="20" y="2"/>
                    <a:pt x="15" y="0"/>
                  </a:cubicBezTo>
                  <a:cubicBezTo>
                    <a:pt x="16" y="2"/>
                    <a:pt x="16" y="4"/>
                    <a:pt x="16" y="5"/>
                  </a:cubicBezTo>
                  <a:cubicBezTo>
                    <a:pt x="15" y="7"/>
                    <a:pt x="14" y="9"/>
                    <a:pt x="12" y="9"/>
                  </a:cubicBezTo>
                  <a:cubicBezTo>
                    <a:pt x="11" y="9"/>
                    <a:pt x="9" y="10"/>
                    <a:pt x="7" y="10"/>
                  </a:cubicBezTo>
                  <a:cubicBezTo>
                    <a:pt x="5" y="10"/>
                    <a:pt x="1" y="11"/>
                    <a:pt x="1" y="12"/>
                  </a:cubicBezTo>
                  <a:cubicBezTo>
                    <a:pt x="1" y="12"/>
                    <a:pt x="0" y="13"/>
                    <a:pt x="1" y="17"/>
                  </a:cubicBezTo>
                  <a:cubicBezTo>
                    <a:pt x="3" y="20"/>
                    <a:pt x="6" y="24"/>
                    <a:pt x="8" y="27"/>
                  </a:cubicBezTo>
                  <a:cubicBezTo>
                    <a:pt x="12" y="31"/>
                    <a:pt x="15" y="36"/>
                    <a:pt x="18" y="41"/>
                  </a:cubicBezTo>
                  <a:cubicBezTo>
                    <a:pt x="18" y="42"/>
                    <a:pt x="18" y="44"/>
                    <a:pt x="17" y="45"/>
                  </a:cubicBezTo>
                  <a:cubicBezTo>
                    <a:pt x="17" y="46"/>
                    <a:pt x="16" y="46"/>
                    <a:pt x="15" y="47"/>
                  </a:cubicBezTo>
                  <a:cubicBezTo>
                    <a:pt x="14" y="47"/>
                    <a:pt x="14" y="47"/>
                    <a:pt x="14" y="48"/>
                  </a:cubicBezTo>
                  <a:cubicBezTo>
                    <a:pt x="14" y="48"/>
                    <a:pt x="13" y="50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6" y="51"/>
                    <a:pt x="18" y="51"/>
                    <a:pt x="21" y="53"/>
                  </a:cubicBezTo>
                  <a:cubicBezTo>
                    <a:pt x="24" y="54"/>
                    <a:pt x="26" y="57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5"/>
                    <a:pt x="30" y="69"/>
                    <a:pt x="31" y="72"/>
                  </a:cubicBezTo>
                  <a:cubicBezTo>
                    <a:pt x="32" y="75"/>
                    <a:pt x="33" y="78"/>
                    <a:pt x="35" y="81"/>
                  </a:cubicBezTo>
                  <a:cubicBezTo>
                    <a:pt x="40" y="88"/>
                    <a:pt x="46" y="95"/>
                    <a:pt x="51" y="102"/>
                  </a:cubicBezTo>
                  <a:cubicBezTo>
                    <a:pt x="55" y="106"/>
                    <a:pt x="59" y="110"/>
                    <a:pt x="62" y="114"/>
                  </a:cubicBezTo>
                  <a:cubicBezTo>
                    <a:pt x="71" y="125"/>
                    <a:pt x="63" y="132"/>
                    <a:pt x="58" y="137"/>
                  </a:cubicBezTo>
                  <a:cubicBezTo>
                    <a:pt x="56" y="139"/>
                    <a:pt x="54" y="141"/>
                    <a:pt x="54" y="142"/>
                  </a:cubicBezTo>
                  <a:cubicBezTo>
                    <a:pt x="54" y="142"/>
                    <a:pt x="54" y="143"/>
                    <a:pt x="55" y="144"/>
                  </a:cubicBezTo>
                  <a:cubicBezTo>
                    <a:pt x="68" y="138"/>
                    <a:pt x="89" y="145"/>
                    <a:pt x="99" y="153"/>
                  </a:cubicBezTo>
                  <a:cubicBezTo>
                    <a:pt x="104" y="158"/>
                    <a:pt x="109" y="163"/>
                    <a:pt x="112" y="169"/>
                  </a:cubicBezTo>
                  <a:cubicBezTo>
                    <a:pt x="114" y="173"/>
                    <a:pt x="115" y="176"/>
                    <a:pt x="116" y="179"/>
                  </a:cubicBezTo>
                  <a:cubicBezTo>
                    <a:pt x="117" y="184"/>
                    <a:pt x="118" y="186"/>
                    <a:pt x="120" y="187"/>
                  </a:cubicBezTo>
                  <a:cubicBezTo>
                    <a:pt x="122" y="188"/>
                    <a:pt x="125" y="188"/>
                    <a:pt x="127" y="188"/>
                  </a:cubicBezTo>
                  <a:cubicBezTo>
                    <a:pt x="130" y="188"/>
                    <a:pt x="134" y="188"/>
                    <a:pt x="137" y="189"/>
                  </a:cubicBezTo>
                  <a:cubicBezTo>
                    <a:pt x="139" y="189"/>
                    <a:pt x="141" y="190"/>
                    <a:pt x="143" y="191"/>
                  </a:cubicBezTo>
                  <a:cubicBezTo>
                    <a:pt x="144" y="192"/>
                    <a:pt x="145" y="192"/>
                    <a:pt x="146" y="193"/>
                  </a:cubicBezTo>
                  <a:cubicBezTo>
                    <a:pt x="154" y="194"/>
                    <a:pt x="169" y="190"/>
                    <a:pt x="178" y="187"/>
                  </a:cubicBezTo>
                  <a:cubicBezTo>
                    <a:pt x="179" y="187"/>
                    <a:pt x="179" y="187"/>
                    <a:pt x="179" y="187"/>
                  </a:cubicBezTo>
                  <a:cubicBezTo>
                    <a:pt x="186" y="185"/>
                    <a:pt x="191" y="180"/>
                    <a:pt x="196" y="175"/>
                  </a:cubicBezTo>
                  <a:cubicBezTo>
                    <a:pt x="198" y="172"/>
                    <a:pt x="201" y="170"/>
                    <a:pt x="203" y="168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14" y="158"/>
                    <a:pt x="222" y="151"/>
                    <a:pt x="230" y="147"/>
                  </a:cubicBezTo>
                  <a:cubicBezTo>
                    <a:pt x="232" y="146"/>
                    <a:pt x="234" y="146"/>
                    <a:pt x="235" y="147"/>
                  </a:cubicBezTo>
                  <a:cubicBezTo>
                    <a:pt x="236" y="148"/>
                    <a:pt x="237" y="150"/>
                    <a:pt x="236" y="152"/>
                  </a:cubicBezTo>
                  <a:cubicBezTo>
                    <a:pt x="231" y="170"/>
                    <a:pt x="227" y="191"/>
                    <a:pt x="226" y="214"/>
                  </a:cubicBezTo>
                  <a:cubicBezTo>
                    <a:pt x="226" y="217"/>
                    <a:pt x="226" y="217"/>
                    <a:pt x="226" y="217"/>
                  </a:cubicBezTo>
                  <a:cubicBezTo>
                    <a:pt x="224" y="229"/>
                    <a:pt x="223" y="247"/>
                    <a:pt x="227" y="258"/>
                  </a:cubicBezTo>
                  <a:cubicBezTo>
                    <a:pt x="227" y="259"/>
                    <a:pt x="227" y="259"/>
                    <a:pt x="227" y="260"/>
                  </a:cubicBezTo>
                  <a:cubicBezTo>
                    <a:pt x="228" y="260"/>
                    <a:pt x="229" y="261"/>
                    <a:pt x="230" y="262"/>
                  </a:cubicBezTo>
                  <a:cubicBezTo>
                    <a:pt x="231" y="263"/>
                    <a:pt x="233" y="265"/>
                    <a:pt x="234" y="265"/>
                  </a:cubicBezTo>
                  <a:cubicBezTo>
                    <a:pt x="235" y="265"/>
                    <a:pt x="239" y="263"/>
                    <a:pt x="242" y="261"/>
                  </a:cubicBezTo>
                  <a:cubicBezTo>
                    <a:pt x="245" y="260"/>
                    <a:pt x="247" y="258"/>
                    <a:pt x="250" y="258"/>
                  </a:cubicBezTo>
                  <a:cubicBezTo>
                    <a:pt x="253" y="257"/>
                    <a:pt x="256" y="257"/>
                    <a:pt x="259" y="256"/>
                  </a:cubicBezTo>
                  <a:cubicBezTo>
                    <a:pt x="262" y="256"/>
                    <a:pt x="265" y="256"/>
                    <a:pt x="268" y="255"/>
                  </a:cubicBezTo>
                  <a:cubicBezTo>
                    <a:pt x="275" y="253"/>
                    <a:pt x="280" y="254"/>
                    <a:pt x="286" y="254"/>
                  </a:cubicBezTo>
                  <a:cubicBezTo>
                    <a:pt x="288" y="255"/>
                    <a:pt x="290" y="255"/>
                    <a:pt x="292" y="255"/>
                  </a:cubicBezTo>
                  <a:cubicBezTo>
                    <a:pt x="303" y="256"/>
                    <a:pt x="311" y="254"/>
                    <a:pt x="321" y="257"/>
                  </a:cubicBezTo>
                  <a:cubicBezTo>
                    <a:pt x="324" y="258"/>
                    <a:pt x="327" y="259"/>
                    <a:pt x="330" y="261"/>
                  </a:cubicBezTo>
                  <a:cubicBezTo>
                    <a:pt x="338" y="263"/>
                    <a:pt x="345" y="266"/>
                    <a:pt x="353" y="267"/>
                  </a:cubicBezTo>
                  <a:cubicBezTo>
                    <a:pt x="360" y="267"/>
                    <a:pt x="373" y="257"/>
                    <a:pt x="378" y="254"/>
                  </a:cubicBezTo>
                  <a:cubicBezTo>
                    <a:pt x="380" y="252"/>
                    <a:pt x="382" y="248"/>
                    <a:pt x="384" y="245"/>
                  </a:cubicBezTo>
                  <a:cubicBezTo>
                    <a:pt x="388" y="238"/>
                    <a:pt x="393" y="229"/>
                    <a:pt x="405" y="231"/>
                  </a:cubicBezTo>
                  <a:cubicBezTo>
                    <a:pt x="408" y="232"/>
                    <a:pt x="411" y="233"/>
                    <a:pt x="413" y="235"/>
                  </a:cubicBezTo>
                  <a:cubicBezTo>
                    <a:pt x="418" y="237"/>
                    <a:pt x="420" y="238"/>
                    <a:pt x="423" y="233"/>
                  </a:cubicBezTo>
                  <a:cubicBezTo>
                    <a:pt x="425" y="231"/>
                    <a:pt x="425" y="229"/>
                    <a:pt x="426" y="227"/>
                  </a:cubicBezTo>
                  <a:cubicBezTo>
                    <a:pt x="427" y="224"/>
                    <a:pt x="428" y="221"/>
                    <a:pt x="432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982EB69-A3F2-5D45-AEFE-787E9BD6B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773"/>
              <a:ext cx="914" cy="729"/>
            </a:xfrm>
            <a:custGeom>
              <a:avLst/>
              <a:gdLst>
                <a:gd name="T0" fmla="*/ 429 w 486"/>
                <a:gd name="T1" fmla="*/ 388 h 388"/>
                <a:gd name="T2" fmla="*/ 453 w 486"/>
                <a:gd name="T3" fmla="*/ 370 h 388"/>
                <a:gd name="T4" fmla="*/ 469 w 486"/>
                <a:gd name="T5" fmla="*/ 345 h 388"/>
                <a:gd name="T6" fmla="*/ 486 w 486"/>
                <a:gd name="T7" fmla="*/ 305 h 388"/>
                <a:gd name="T8" fmla="*/ 478 w 486"/>
                <a:gd name="T9" fmla="*/ 279 h 388"/>
                <a:gd name="T10" fmla="*/ 482 w 486"/>
                <a:gd name="T11" fmla="*/ 237 h 388"/>
                <a:gd name="T12" fmla="*/ 475 w 486"/>
                <a:gd name="T13" fmla="*/ 221 h 388"/>
                <a:gd name="T14" fmla="*/ 458 w 486"/>
                <a:gd name="T15" fmla="*/ 222 h 388"/>
                <a:gd name="T16" fmla="*/ 420 w 486"/>
                <a:gd name="T17" fmla="*/ 213 h 388"/>
                <a:gd name="T18" fmla="*/ 372 w 486"/>
                <a:gd name="T19" fmla="*/ 213 h 388"/>
                <a:gd name="T20" fmla="*/ 366 w 486"/>
                <a:gd name="T21" fmla="*/ 121 h 388"/>
                <a:gd name="T22" fmla="*/ 364 w 486"/>
                <a:gd name="T23" fmla="*/ 80 h 388"/>
                <a:gd name="T24" fmla="*/ 366 w 486"/>
                <a:gd name="T25" fmla="*/ 62 h 388"/>
                <a:gd name="T26" fmla="*/ 361 w 486"/>
                <a:gd name="T27" fmla="*/ 58 h 388"/>
                <a:gd name="T28" fmla="*/ 351 w 486"/>
                <a:gd name="T29" fmla="*/ 57 h 388"/>
                <a:gd name="T30" fmla="*/ 333 w 486"/>
                <a:gd name="T31" fmla="*/ 57 h 388"/>
                <a:gd name="T32" fmla="*/ 302 w 486"/>
                <a:gd name="T33" fmla="*/ 33 h 388"/>
                <a:gd name="T34" fmla="*/ 294 w 486"/>
                <a:gd name="T35" fmla="*/ 27 h 388"/>
                <a:gd name="T36" fmla="*/ 278 w 486"/>
                <a:gd name="T37" fmla="*/ 12 h 388"/>
                <a:gd name="T38" fmla="*/ 266 w 486"/>
                <a:gd name="T39" fmla="*/ 3 h 388"/>
                <a:gd name="T40" fmla="*/ 247 w 486"/>
                <a:gd name="T41" fmla="*/ 2 h 388"/>
                <a:gd name="T42" fmla="*/ 233 w 486"/>
                <a:gd name="T43" fmla="*/ 7 h 388"/>
                <a:gd name="T44" fmla="*/ 218 w 486"/>
                <a:gd name="T45" fmla="*/ 21 h 388"/>
                <a:gd name="T46" fmla="*/ 203 w 486"/>
                <a:gd name="T47" fmla="*/ 34 h 388"/>
                <a:gd name="T48" fmla="*/ 192 w 486"/>
                <a:gd name="T49" fmla="*/ 50 h 388"/>
                <a:gd name="T50" fmla="*/ 176 w 486"/>
                <a:gd name="T51" fmla="*/ 66 h 388"/>
                <a:gd name="T52" fmla="*/ 134 w 486"/>
                <a:gd name="T53" fmla="*/ 85 h 388"/>
                <a:gd name="T54" fmla="*/ 105 w 486"/>
                <a:gd name="T55" fmla="*/ 96 h 388"/>
                <a:gd name="T56" fmla="*/ 83 w 486"/>
                <a:gd name="T57" fmla="*/ 108 h 388"/>
                <a:gd name="T58" fmla="*/ 60 w 486"/>
                <a:gd name="T59" fmla="*/ 106 h 388"/>
                <a:gd name="T60" fmla="*/ 24 w 486"/>
                <a:gd name="T61" fmla="*/ 111 h 388"/>
                <a:gd name="T62" fmla="*/ 12 w 486"/>
                <a:gd name="T63" fmla="*/ 122 h 388"/>
                <a:gd name="T64" fmla="*/ 9 w 486"/>
                <a:gd name="T65" fmla="*/ 125 h 388"/>
                <a:gd name="T66" fmla="*/ 14 w 486"/>
                <a:gd name="T67" fmla="*/ 130 h 388"/>
                <a:gd name="T68" fmla="*/ 26 w 486"/>
                <a:gd name="T69" fmla="*/ 131 h 388"/>
                <a:gd name="T70" fmla="*/ 47 w 486"/>
                <a:gd name="T71" fmla="*/ 122 h 388"/>
                <a:gd name="T72" fmla="*/ 74 w 486"/>
                <a:gd name="T73" fmla="*/ 118 h 388"/>
                <a:gd name="T74" fmla="*/ 83 w 486"/>
                <a:gd name="T75" fmla="*/ 121 h 388"/>
                <a:gd name="T76" fmla="*/ 103 w 486"/>
                <a:gd name="T77" fmla="*/ 126 h 388"/>
                <a:gd name="T78" fmla="*/ 103 w 486"/>
                <a:gd name="T79" fmla="*/ 149 h 388"/>
                <a:gd name="T80" fmla="*/ 99 w 486"/>
                <a:gd name="T81" fmla="*/ 166 h 388"/>
                <a:gd name="T82" fmla="*/ 107 w 486"/>
                <a:gd name="T83" fmla="*/ 214 h 388"/>
                <a:gd name="T84" fmla="*/ 108 w 486"/>
                <a:gd name="T85" fmla="*/ 242 h 388"/>
                <a:gd name="T86" fmla="*/ 140 w 486"/>
                <a:gd name="T87" fmla="*/ 280 h 388"/>
                <a:gd name="T88" fmla="*/ 164 w 486"/>
                <a:gd name="T89" fmla="*/ 303 h 388"/>
                <a:gd name="T90" fmla="*/ 219 w 486"/>
                <a:gd name="T91" fmla="*/ 311 h 388"/>
                <a:gd name="T92" fmla="*/ 244 w 486"/>
                <a:gd name="T93" fmla="*/ 325 h 388"/>
                <a:gd name="T94" fmla="*/ 276 w 486"/>
                <a:gd name="T95" fmla="*/ 344 h 388"/>
                <a:gd name="T96" fmla="*/ 312 w 486"/>
                <a:gd name="T97" fmla="*/ 356 h 388"/>
                <a:gd name="T98" fmla="*/ 333 w 486"/>
                <a:gd name="T99" fmla="*/ 372 h 388"/>
                <a:gd name="T100" fmla="*/ 358 w 486"/>
                <a:gd name="T101" fmla="*/ 378 h 388"/>
                <a:gd name="T102" fmla="*/ 379 w 486"/>
                <a:gd name="T103" fmla="*/ 38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6" h="388">
                  <a:moveTo>
                    <a:pt x="422" y="386"/>
                  </a:moveTo>
                  <a:cubicBezTo>
                    <a:pt x="424" y="387"/>
                    <a:pt x="425" y="388"/>
                    <a:pt x="427" y="388"/>
                  </a:cubicBezTo>
                  <a:cubicBezTo>
                    <a:pt x="428" y="388"/>
                    <a:pt x="428" y="388"/>
                    <a:pt x="429" y="388"/>
                  </a:cubicBezTo>
                  <a:cubicBezTo>
                    <a:pt x="429" y="388"/>
                    <a:pt x="430" y="388"/>
                    <a:pt x="431" y="388"/>
                  </a:cubicBezTo>
                  <a:cubicBezTo>
                    <a:pt x="433" y="386"/>
                    <a:pt x="435" y="385"/>
                    <a:pt x="437" y="384"/>
                  </a:cubicBezTo>
                  <a:cubicBezTo>
                    <a:pt x="443" y="380"/>
                    <a:pt x="448" y="377"/>
                    <a:pt x="453" y="370"/>
                  </a:cubicBezTo>
                  <a:cubicBezTo>
                    <a:pt x="455" y="367"/>
                    <a:pt x="456" y="365"/>
                    <a:pt x="457" y="362"/>
                  </a:cubicBezTo>
                  <a:cubicBezTo>
                    <a:pt x="458" y="361"/>
                    <a:pt x="458" y="359"/>
                    <a:pt x="459" y="357"/>
                  </a:cubicBezTo>
                  <a:cubicBezTo>
                    <a:pt x="462" y="352"/>
                    <a:pt x="465" y="348"/>
                    <a:pt x="469" y="345"/>
                  </a:cubicBezTo>
                  <a:cubicBezTo>
                    <a:pt x="470" y="343"/>
                    <a:pt x="472" y="342"/>
                    <a:pt x="473" y="340"/>
                  </a:cubicBezTo>
                  <a:cubicBezTo>
                    <a:pt x="481" y="331"/>
                    <a:pt x="485" y="321"/>
                    <a:pt x="485" y="311"/>
                  </a:cubicBezTo>
                  <a:cubicBezTo>
                    <a:pt x="486" y="305"/>
                    <a:pt x="486" y="305"/>
                    <a:pt x="486" y="305"/>
                  </a:cubicBezTo>
                  <a:cubicBezTo>
                    <a:pt x="486" y="300"/>
                    <a:pt x="486" y="294"/>
                    <a:pt x="485" y="289"/>
                  </a:cubicBezTo>
                  <a:cubicBezTo>
                    <a:pt x="484" y="286"/>
                    <a:pt x="484" y="285"/>
                    <a:pt x="482" y="283"/>
                  </a:cubicBezTo>
                  <a:cubicBezTo>
                    <a:pt x="481" y="282"/>
                    <a:pt x="480" y="281"/>
                    <a:pt x="478" y="279"/>
                  </a:cubicBezTo>
                  <a:cubicBezTo>
                    <a:pt x="474" y="271"/>
                    <a:pt x="472" y="254"/>
                    <a:pt x="475" y="245"/>
                  </a:cubicBezTo>
                  <a:cubicBezTo>
                    <a:pt x="476" y="242"/>
                    <a:pt x="478" y="240"/>
                    <a:pt x="480" y="239"/>
                  </a:cubicBezTo>
                  <a:cubicBezTo>
                    <a:pt x="481" y="238"/>
                    <a:pt x="482" y="237"/>
                    <a:pt x="482" y="237"/>
                  </a:cubicBezTo>
                  <a:cubicBezTo>
                    <a:pt x="483" y="234"/>
                    <a:pt x="481" y="231"/>
                    <a:pt x="479" y="227"/>
                  </a:cubicBezTo>
                  <a:cubicBezTo>
                    <a:pt x="476" y="223"/>
                    <a:pt x="476" y="223"/>
                    <a:pt x="476" y="223"/>
                  </a:cubicBezTo>
                  <a:cubicBezTo>
                    <a:pt x="476" y="222"/>
                    <a:pt x="475" y="221"/>
                    <a:pt x="475" y="221"/>
                  </a:cubicBezTo>
                  <a:cubicBezTo>
                    <a:pt x="474" y="221"/>
                    <a:pt x="471" y="221"/>
                    <a:pt x="470" y="221"/>
                  </a:cubicBezTo>
                  <a:cubicBezTo>
                    <a:pt x="469" y="221"/>
                    <a:pt x="468" y="221"/>
                    <a:pt x="466" y="221"/>
                  </a:cubicBezTo>
                  <a:cubicBezTo>
                    <a:pt x="464" y="222"/>
                    <a:pt x="461" y="223"/>
                    <a:pt x="458" y="222"/>
                  </a:cubicBezTo>
                  <a:cubicBezTo>
                    <a:pt x="453" y="220"/>
                    <a:pt x="450" y="218"/>
                    <a:pt x="447" y="216"/>
                  </a:cubicBezTo>
                  <a:cubicBezTo>
                    <a:pt x="443" y="213"/>
                    <a:pt x="440" y="211"/>
                    <a:pt x="434" y="211"/>
                  </a:cubicBezTo>
                  <a:cubicBezTo>
                    <a:pt x="429" y="212"/>
                    <a:pt x="425" y="212"/>
                    <a:pt x="420" y="213"/>
                  </a:cubicBezTo>
                  <a:cubicBezTo>
                    <a:pt x="407" y="214"/>
                    <a:pt x="394" y="216"/>
                    <a:pt x="380" y="214"/>
                  </a:cubicBezTo>
                  <a:cubicBezTo>
                    <a:pt x="380" y="216"/>
                    <a:pt x="378" y="217"/>
                    <a:pt x="376" y="217"/>
                  </a:cubicBezTo>
                  <a:cubicBezTo>
                    <a:pt x="374" y="217"/>
                    <a:pt x="372" y="215"/>
                    <a:pt x="372" y="213"/>
                  </a:cubicBezTo>
                  <a:cubicBezTo>
                    <a:pt x="372" y="198"/>
                    <a:pt x="370" y="182"/>
                    <a:pt x="367" y="167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4" y="147"/>
                    <a:pt x="364" y="137"/>
                    <a:pt x="366" y="121"/>
                  </a:cubicBezTo>
                  <a:cubicBezTo>
                    <a:pt x="367" y="113"/>
                    <a:pt x="368" y="106"/>
                    <a:pt x="367" y="99"/>
                  </a:cubicBezTo>
                  <a:cubicBezTo>
                    <a:pt x="366" y="97"/>
                    <a:pt x="366" y="95"/>
                    <a:pt x="365" y="93"/>
                  </a:cubicBezTo>
                  <a:cubicBezTo>
                    <a:pt x="364" y="89"/>
                    <a:pt x="363" y="85"/>
                    <a:pt x="364" y="80"/>
                  </a:cubicBezTo>
                  <a:cubicBezTo>
                    <a:pt x="364" y="78"/>
                    <a:pt x="365" y="75"/>
                    <a:pt x="366" y="72"/>
                  </a:cubicBezTo>
                  <a:cubicBezTo>
                    <a:pt x="367" y="69"/>
                    <a:pt x="369" y="64"/>
                    <a:pt x="369" y="63"/>
                  </a:cubicBezTo>
                  <a:cubicBezTo>
                    <a:pt x="368" y="62"/>
                    <a:pt x="367" y="62"/>
                    <a:pt x="366" y="62"/>
                  </a:cubicBezTo>
                  <a:cubicBezTo>
                    <a:pt x="365" y="61"/>
                    <a:pt x="364" y="61"/>
                    <a:pt x="364" y="60"/>
                  </a:cubicBezTo>
                  <a:cubicBezTo>
                    <a:pt x="363" y="59"/>
                    <a:pt x="362" y="59"/>
                    <a:pt x="361" y="58"/>
                  </a:cubicBezTo>
                  <a:cubicBezTo>
                    <a:pt x="361" y="58"/>
                    <a:pt x="361" y="58"/>
                    <a:pt x="361" y="58"/>
                  </a:cubicBezTo>
                  <a:cubicBezTo>
                    <a:pt x="359" y="57"/>
                    <a:pt x="357" y="57"/>
                    <a:pt x="355" y="57"/>
                  </a:cubicBezTo>
                  <a:cubicBezTo>
                    <a:pt x="353" y="57"/>
                    <a:pt x="352" y="57"/>
                    <a:pt x="351" y="57"/>
                  </a:cubicBezTo>
                  <a:cubicBezTo>
                    <a:pt x="351" y="57"/>
                    <a:pt x="351" y="57"/>
                    <a:pt x="351" y="57"/>
                  </a:cubicBezTo>
                  <a:cubicBezTo>
                    <a:pt x="351" y="59"/>
                    <a:pt x="350" y="62"/>
                    <a:pt x="347" y="66"/>
                  </a:cubicBezTo>
                  <a:cubicBezTo>
                    <a:pt x="346" y="67"/>
                    <a:pt x="343" y="68"/>
                    <a:pt x="341" y="66"/>
                  </a:cubicBezTo>
                  <a:cubicBezTo>
                    <a:pt x="338" y="64"/>
                    <a:pt x="335" y="60"/>
                    <a:pt x="333" y="57"/>
                  </a:cubicBezTo>
                  <a:cubicBezTo>
                    <a:pt x="331" y="54"/>
                    <a:pt x="328" y="52"/>
                    <a:pt x="326" y="49"/>
                  </a:cubicBezTo>
                  <a:cubicBezTo>
                    <a:pt x="323" y="48"/>
                    <a:pt x="320" y="46"/>
                    <a:pt x="318" y="45"/>
                  </a:cubicBezTo>
                  <a:cubicBezTo>
                    <a:pt x="312" y="42"/>
                    <a:pt x="307" y="39"/>
                    <a:pt x="302" y="33"/>
                  </a:cubicBezTo>
                  <a:cubicBezTo>
                    <a:pt x="301" y="31"/>
                    <a:pt x="300" y="29"/>
                    <a:pt x="300" y="28"/>
                  </a:cubicBezTo>
                  <a:cubicBezTo>
                    <a:pt x="300" y="28"/>
                    <a:pt x="299" y="28"/>
                    <a:pt x="298" y="27"/>
                  </a:cubicBezTo>
                  <a:cubicBezTo>
                    <a:pt x="298" y="27"/>
                    <a:pt x="296" y="27"/>
                    <a:pt x="294" y="27"/>
                  </a:cubicBezTo>
                  <a:cubicBezTo>
                    <a:pt x="292" y="27"/>
                    <a:pt x="289" y="27"/>
                    <a:pt x="287" y="26"/>
                  </a:cubicBezTo>
                  <a:cubicBezTo>
                    <a:pt x="282" y="23"/>
                    <a:pt x="281" y="19"/>
                    <a:pt x="280" y="16"/>
                  </a:cubicBezTo>
                  <a:cubicBezTo>
                    <a:pt x="280" y="15"/>
                    <a:pt x="279" y="13"/>
                    <a:pt x="278" y="12"/>
                  </a:cubicBezTo>
                  <a:cubicBezTo>
                    <a:pt x="277" y="11"/>
                    <a:pt x="276" y="10"/>
                    <a:pt x="275" y="9"/>
                  </a:cubicBezTo>
                  <a:cubicBezTo>
                    <a:pt x="273" y="9"/>
                    <a:pt x="271" y="8"/>
                    <a:pt x="269" y="6"/>
                  </a:cubicBezTo>
                  <a:cubicBezTo>
                    <a:pt x="268" y="5"/>
                    <a:pt x="267" y="4"/>
                    <a:pt x="266" y="3"/>
                  </a:cubicBezTo>
                  <a:cubicBezTo>
                    <a:pt x="265" y="2"/>
                    <a:pt x="264" y="1"/>
                    <a:pt x="263" y="1"/>
                  </a:cubicBezTo>
                  <a:cubicBezTo>
                    <a:pt x="260" y="0"/>
                    <a:pt x="257" y="1"/>
                    <a:pt x="254" y="1"/>
                  </a:cubicBezTo>
                  <a:cubicBezTo>
                    <a:pt x="251" y="2"/>
                    <a:pt x="249" y="2"/>
                    <a:pt x="247" y="2"/>
                  </a:cubicBezTo>
                  <a:cubicBezTo>
                    <a:pt x="246" y="2"/>
                    <a:pt x="243" y="2"/>
                    <a:pt x="241" y="2"/>
                  </a:cubicBezTo>
                  <a:cubicBezTo>
                    <a:pt x="240" y="2"/>
                    <a:pt x="237" y="2"/>
                    <a:pt x="235" y="2"/>
                  </a:cubicBezTo>
                  <a:cubicBezTo>
                    <a:pt x="235" y="4"/>
                    <a:pt x="235" y="5"/>
                    <a:pt x="233" y="7"/>
                  </a:cubicBezTo>
                  <a:cubicBezTo>
                    <a:pt x="232" y="8"/>
                    <a:pt x="230" y="10"/>
                    <a:pt x="228" y="11"/>
                  </a:cubicBezTo>
                  <a:cubicBezTo>
                    <a:pt x="225" y="13"/>
                    <a:pt x="222" y="15"/>
                    <a:pt x="221" y="17"/>
                  </a:cubicBezTo>
                  <a:cubicBezTo>
                    <a:pt x="220" y="18"/>
                    <a:pt x="219" y="20"/>
                    <a:pt x="218" y="21"/>
                  </a:cubicBezTo>
                  <a:cubicBezTo>
                    <a:pt x="217" y="23"/>
                    <a:pt x="216" y="25"/>
                    <a:pt x="213" y="28"/>
                  </a:cubicBezTo>
                  <a:cubicBezTo>
                    <a:pt x="211" y="29"/>
                    <a:pt x="209" y="30"/>
                    <a:pt x="208" y="31"/>
                  </a:cubicBezTo>
                  <a:cubicBezTo>
                    <a:pt x="206" y="32"/>
                    <a:pt x="205" y="32"/>
                    <a:pt x="203" y="34"/>
                  </a:cubicBezTo>
                  <a:cubicBezTo>
                    <a:pt x="202" y="36"/>
                    <a:pt x="201" y="37"/>
                    <a:pt x="199" y="39"/>
                  </a:cubicBezTo>
                  <a:cubicBezTo>
                    <a:pt x="197" y="41"/>
                    <a:pt x="195" y="43"/>
                    <a:pt x="194" y="45"/>
                  </a:cubicBezTo>
                  <a:cubicBezTo>
                    <a:pt x="193" y="46"/>
                    <a:pt x="193" y="48"/>
                    <a:pt x="192" y="50"/>
                  </a:cubicBezTo>
                  <a:cubicBezTo>
                    <a:pt x="192" y="54"/>
                    <a:pt x="191" y="57"/>
                    <a:pt x="188" y="60"/>
                  </a:cubicBezTo>
                  <a:cubicBezTo>
                    <a:pt x="185" y="63"/>
                    <a:pt x="181" y="65"/>
                    <a:pt x="177" y="66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72" y="68"/>
                    <a:pt x="166" y="69"/>
                    <a:pt x="160" y="70"/>
                  </a:cubicBezTo>
                  <a:cubicBezTo>
                    <a:pt x="152" y="72"/>
                    <a:pt x="143" y="73"/>
                    <a:pt x="139" y="77"/>
                  </a:cubicBezTo>
                  <a:cubicBezTo>
                    <a:pt x="137" y="79"/>
                    <a:pt x="135" y="82"/>
                    <a:pt x="134" y="85"/>
                  </a:cubicBezTo>
                  <a:cubicBezTo>
                    <a:pt x="132" y="89"/>
                    <a:pt x="130" y="92"/>
                    <a:pt x="128" y="95"/>
                  </a:cubicBezTo>
                  <a:cubicBezTo>
                    <a:pt x="125" y="98"/>
                    <a:pt x="116" y="105"/>
                    <a:pt x="110" y="102"/>
                  </a:cubicBezTo>
                  <a:cubicBezTo>
                    <a:pt x="108" y="101"/>
                    <a:pt x="106" y="99"/>
                    <a:pt x="105" y="96"/>
                  </a:cubicBezTo>
                  <a:cubicBezTo>
                    <a:pt x="104" y="97"/>
                    <a:pt x="103" y="99"/>
                    <a:pt x="101" y="100"/>
                  </a:cubicBezTo>
                  <a:cubicBezTo>
                    <a:pt x="99" y="102"/>
                    <a:pt x="97" y="105"/>
                    <a:pt x="92" y="107"/>
                  </a:cubicBezTo>
                  <a:cubicBezTo>
                    <a:pt x="89" y="108"/>
                    <a:pt x="85" y="108"/>
                    <a:pt x="83" y="108"/>
                  </a:cubicBezTo>
                  <a:cubicBezTo>
                    <a:pt x="78" y="108"/>
                    <a:pt x="77" y="108"/>
                    <a:pt x="75" y="110"/>
                  </a:cubicBezTo>
                  <a:cubicBezTo>
                    <a:pt x="74" y="112"/>
                    <a:pt x="73" y="113"/>
                    <a:pt x="71" y="112"/>
                  </a:cubicBezTo>
                  <a:cubicBezTo>
                    <a:pt x="66" y="111"/>
                    <a:pt x="63" y="108"/>
                    <a:pt x="60" y="106"/>
                  </a:cubicBezTo>
                  <a:cubicBezTo>
                    <a:pt x="58" y="104"/>
                    <a:pt x="56" y="102"/>
                    <a:pt x="52" y="102"/>
                  </a:cubicBezTo>
                  <a:cubicBezTo>
                    <a:pt x="43" y="101"/>
                    <a:pt x="35" y="103"/>
                    <a:pt x="27" y="109"/>
                  </a:cubicBezTo>
                  <a:cubicBezTo>
                    <a:pt x="27" y="110"/>
                    <a:pt x="25" y="110"/>
                    <a:pt x="24" y="111"/>
                  </a:cubicBezTo>
                  <a:cubicBezTo>
                    <a:pt x="24" y="112"/>
                    <a:pt x="24" y="114"/>
                    <a:pt x="22" y="116"/>
                  </a:cubicBezTo>
                  <a:cubicBezTo>
                    <a:pt x="22" y="116"/>
                    <a:pt x="22" y="117"/>
                    <a:pt x="21" y="117"/>
                  </a:cubicBezTo>
                  <a:cubicBezTo>
                    <a:pt x="20" y="121"/>
                    <a:pt x="17" y="121"/>
                    <a:pt x="12" y="122"/>
                  </a:cubicBezTo>
                  <a:cubicBezTo>
                    <a:pt x="10" y="123"/>
                    <a:pt x="8" y="123"/>
                    <a:pt x="6" y="122"/>
                  </a:cubicBezTo>
                  <a:cubicBezTo>
                    <a:pt x="3" y="122"/>
                    <a:pt x="2" y="122"/>
                    <a:pt x="0" y="123"/>
                  </a:cubicBezTo>
                  <a:cubicBezTo>
                    <a:pt x="3" y="123"/>
                    <a:pt x="7" y="124"/>
                    <a:pt x="9" y="125"/>
                  </a:cubicBezTo>
                  <a:cubicBezTo>
                    <a:pt x="10" y="126"/>
                    <a:pt x="11" y="128"/>
                    <a:pt x="11" y="129"/>
                  </a:cubicBezTo>
                  <a:cubicBezTo>
                    <a:pt x="12" y="129"/>
                    <a:pt x="12" y="130"/>
                    <a:pt x="13" y="130"/>
                  </a:cubicBezTo>
                  <a:cubicBezTo>
                    <a:pt x="13" y="130"/>
                    <a:pt x="14" y="130"/>
                    <a:pt x="14" y="130"/>
                  </a:cubicBezTo>
                  <a:cubicBezTo>
                    <a:pt x="15" y="130"/>
                    <a:pt x="17" y="130"/>
                    <a:pt x="18" y="130"/>
                  </a:cubicBezTo>
                  <a:cubicBezTo>
                    <a:pt x="19" y="130"/>
                    <a:pt x="21" y="130"/>
                    <a:pt x="23" y="130"/>
                  </a:cubicBezTo>
                  <a:cubicBezTo>
                    <a:pt x="24" y="131"/>
                    <a:pt x="25" y="131"/>
                    <a:pt x="26" y="131"/>
                  </a:cubicBezTo>
                  <a:cubicBezTo>
                    <a:pt x="25" y="131"/>
                    <a:pt x="26" y="130"/>
                    <a:pt x="27" y="129"/>
                  </a:cubicBezTo>
                  <a:cubicBezTo>
                    <a:pt x="27" y="128"/>
                    <a:pt x="28" y="126"/>
                    <a:pt x="30" y="125"/>
                  </a:cubicBezTo>
                  <a:cubicBezTo>
                    <a:pt x="35" y="123"/>
                    <a:pt x="41" y="122"/>
                    <a:pt x="47" y="122"/>
                  </a:cubicBezTo>
                  <a:cubicBezTo>
                    <a:pt x="51" y="122"/>
                    <a:pt x="54" y="122"/>
                    <a:pt x="57" y="121"/>
                  </a:cubicBezTo>
                  <a:cubicBezTo>
                    <a:pt x="59" y="121"/>
                    <a:pt x="60" y="120"/>
                    <a:pt x="61" y="120"/>
                  </a:cubicBezTo>
                  <a:cubicBezTo>
                    <a:pt x="65" y="119"/>
                    <a:pt x="69" y="118"/>
                    <a:pt x="74" y="118"/>
                  </a:cubicBezTo>
                  <a:cubicBezTo>
                    <a:pt x="76" y="119"/>
                    <a:pt x="78" y="120"/>
                    <a:pt x="79" y="120"/>
                  </a:cubicBezTo>
                  <a:cubicBezTo>
                    <a:pt x="81" y="121"/>
                    <a:pt x="81" y="121"/>
                    <a:pt x="82" y="121"/>
                  </a:cubicBezTo>
                  <a:cubicBezTo>
                    <a:pt x="82" y="121"/>
                    <a:pt x="83" y="121"/>
                    <a:pt x="83" y="121"/>
                  </a:cubicBezTo>
                  <a:cubicBezTo>
                    <a:pt x="85" y="120"/>
                    <a:pt x="86" y="119"/>
                    <a:pt x="89" y="119"/>
                  </a:cubicBezTo>
                  <a:cubicBezTo>
                    <a:pt x="88" y="119"/>
                    <a:pt x="89" y="119"/>
                    <a:pt x="89" y="118"/>
                  </a:cubicBezTo>
                  <a:cubicBezTo>
                    <a:pt x="93" y="117"/>
                    <a:pt x="99" y="115"/>
                    <a:pt x="103" y="126"/>
                  </a:cubicBezTo>
                  <a:cubicBezTo>
                    <a:pt x="105" y="129"/>
                    <a:pt x="105" y="133"/>
                    <a:pt x="104" y="136"/>
                  </a:cubicBezTo>
                  <a:cubicBezTo>
                    <a:pt x="104" y="139"/>
                    <a:pt x="104" y="141"/>
                    <a:pt x="105" y="144"/>
                  </a:cubicBezTo>
                  <a:cubicBezTo>
                    <a:pt x="106" y="146"/>
                    <a:pt x="105" y="148"/>
                    <a:pt x="103" y="149"/>
                  </a:cubicBezTo>
                  <a:cubicBezTo>
                    <a:pt x="103" y="151"/>
                    <a:pt x="103" y="154"/>
                    <a:pt x="103" y="156"/>
                  </a:cubicBezTo>
                  <a:cubicBezTo>
                    <a:pt x="103" y="160"/>
                    <a:pt x="101" y="162"/>
                    <a:pt x="100" y="164"/>
                  </a:cubicBezTo>
                  <a:cubicBezTo>
                    <a:pt x="100" y="165"/>
                    <a:pt x="99" y="165"/>
                    <a:pt x="99" y="166"/>
                  </a:cubicBezTo>
                  <a:cubicBezTo>
                    <a:pt x="98" y="173"/>
                    <a:pt x="100" y="187"/>
                    <a:pt x="102" y="193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05" y="202"/>
                    <a:pt x="107" y="207"/>
                    <a:pt x="107" y="214"/>
                  </a:cubicBezTo>
                  <a:cubicBezTo>
                    <a:pt x="106" y="217"/>
                    <a:pt x="106" y="218"/>
                    <a:pt x="105" y="220"/>
                  </a:cubicBezTo>
                  <a:cubicBezTo>
                    <a:pt x="105" y="222"/>
                    <a:pt x="104" y="223"/>
                    <a:pt x="104" y="224"/>
                  </a:cubicBezTo>
                  <a:cubicBezTo>
                    <a:pt x="104" y="230"/>
                    <a:pt x="106" y="237"/>
                    <a:pt x="108" y="242"/>
                  </a:cubicBezTo>
                  <a:cubicBezTo>
                    <a:pt x="113" y="254"/>
                    <a:pt x="119" y="260"/>
                    <a:pt x="130" y="267"/>
                  </a:cubicBezTo>
                  <a:cubicBezTo>
                    <a:pt x="134" y="271"/>
                    <a:pt x="136" y="274"/>
                    <a:pt x="138" y="277"/>
                  </a:cubicBezTo>
                  <a:cubicBezTo>
                    <a:pt x="139" y="278"/>
                    <a:pt x="139" y="279"/>
                    <a:pt x="140" y="280"/>
                  </a:cubicBezTo>
                  <a:cubicBezTo>
                    <a:pt x="142" y="283"/>
                    <a:pt x="144" y="284"/>
                    <a:pt x="147" y="286"/>
                  </a:cubicBezTo>
                  <a:cubicBezTo>
                    <a:pt x="150" y="287"/>
                    <a:pt x="153" y="288"/>
                    <a:pt x="156" y="291"/>
                  </a:cubicBezTo>
                  <a:cubicBezTo>
                    <a:pt x="161" y="295"/>
                    <a:pt x="162" y="300"/>
                    <a:pt x="164" y="303"/>
                  </a:cubicBezTo>
                  <a:cubicBezTo>
                    <a:pt x="166" y="308"/>
                    <a:pt x="166" y="310"/>
                    <a:pt x="174" y="311"/>
                  </a:cubicBezTo>
                  <a:cubicBezTo>
                    <a:pt x="179" y="312"/>
                    <a:pt x="185" y="311"/>
                    <a:pt x="191" y="310"/>
                  </a:cubicBezTo>
                  <a:cubicBezTo>
                    <a:pt x="200" y="309"/>
                    <a:pt x="210" y="307"/>
                    <a:pt x="219" y="311"/>
                  </a:cubicBezTo>
                  <a:cubicBezTo>
                    <a:pt x="223" y="313"/>
                    <a:pt x="226" y="316"/>
                    <a:pt x="228" y="319"/>
                  </a:cubicBezTo>
                  <a:cubicBezTo>
                    <a:pt x="231" y="322"/>
                    <a:pt x="233" y="324"/>
                    <a:pt x="235" y="325"/>
                  </a:cubicBezTo>
                  <a:cubicBezTo>
                    <a:pt x="237" y="326"/>
                    <a:pt x="241" y="326"/>
                    <a:pt x="244" y="325"/>
                  </a:cubicBezTo>
                  <a:cubicBezTo>
                    <a:pt x="247" y="325"/>
                    <a:pt x="249" y="325"/>
                    <a:pt x="252" y="325"/>
                  </a:cubicBezTo>
                  <a:cubicBezTo>
                    <a:pt x="263" y="327"/>
                    <a:pt x="267" y="332"/>
                    <a:pt x="270" y="337"/>
                  </a:cubicBezTo>
                  <a:cubicBezTo>
                    <a:pt x="272" y="339"/>
                    <a:pt x="273" y="341"/>
                    <a:pt x="276" y="344"/>
                  </a:cubicBezTo>
                  <a:cubicBezTo>
                    <a:pt x="281" y="347"/>
                    <a:pt x="287" y="349"/>
                    <a:pt x="293" y="350"/>
                  </a:cubicBezTo>
                  <a:cubicBezTo>
                    <a:pt x="298" y="351"/>
                    <a:pt x="303" y="352"/>
                    <a:pt x="308" y="354"/>
                  </a:cubicBezTo>
                  <a:cubicBezTo>
                    <a:pt x="309" y="355"/>
                    <a:pt x="311" y="355"/>
                    <a:pt x="312" y="356"/>
                  </a:cubicBezTo>
                  <a:cubicBezTo>
                    <a:pt x="315" y="357"/>
                    <a:pt x="318" y="357"/>
                    <a:pt x="321" y="359"/>
                  </a:cubicBezTo>
                  <a:cubicBezTo>
                    <a:pt x="324" y="360"/>
                    <a:pt x="327" y="364"/>
                    <a:pt x="329" y="367"/>
                  </a:cubicBezTo>
                  <a:cubicBezTo>
                    <a:pt x="331" y="369"/>
                    <a:pt x="332" y="371"/>
                    <a:pt x="333" y="372"/>
                  </a:cubicBezTo>
                  <a:cubicBezTo>
                    <a:pt x="336" y="374"/>
                    <a:pt x="342" y="378"/>
                    <a:pt x="344" y="379"/>
                  </a:cubicBezTo>
                  <a:cubicBezTo>
                    <a:pt x="347" y="380"/>
                    <a:pt x="348" y="380"/>
                    <a:pt x="350" y="379"/>
                  </a:cubicBezTo>
                  <a:cubicBezTo>
                    <a:pt x="351" y="379"/>
                    <a:pt x="354" y="378"/>
                    <a:pt x="358" y="378"/>
                  </a:cubicBezTo>
                  <a:cubicBezTo>
                    <a:pt x="361" y="378"/>
                    <a:pt x="364" y="379"/>
                    <a:pt x="367" y="380"/>
                  </a:cubicBezTo>
                  <a:cubicBezTo>
                    <a:pt x="369" y="380"/>
                    <a:pt x="370" y="381"/>
                    <a:pt x="372" y="381"/>
                  </a:cubicBezTo>
                  <a:cubicBezTo>
                    <a:pt x="374" y="381"/>
                    <a:pt x="376" y="380"/>
                    <a:pt x="379" y="380"/>
                  </a:cubicBezTo>
                  <a:cubicBezTo>
                    <a:pt x="382" y="379"/>
                    <a:pt x="385" y="378"/>
                    <a:pt x="388" y="378"/>
                  </a:cubicBezTo>
                  <a:cubicBezTo>
                    <a:pt x="400" y="378"/>
                    <a:pt x="414" y="383"/>
                    <a:pt x="42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A00D12A2-A4A7-B548-9F6D-4734B861D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" y="427"/>
              <a:ext cx="2343" cy="1576"/>
            </a:xfrm>
            <a:custGeom>
              <a:avLst/>
              <a:gdLst>
                <a:gd name="T0" fmla="*/ 77 w 1246"/>
                <a:gd name="T1" fmla="*/ 683 h 839"/>
                <a:gd name="T2" fmla="*/ 266 w 1246"/>
                <a:gd name="T3" fmla="*/ 739 h 839"/>
                <a:gd name="T4" fmla="*/ 460 w 1246"/>
                <a:gd name="T5" fmla="*/ 831 h 839"/>
                <a:gd name="T6" fmla="*/ 486 w 1246"/>
                <a:gd name="T7" fmla="*/ 831 h 839"/>
                <a:gd name="T8" fmla="*/ 500 w 1246"/>
                <a:gd name="T9" fmla="*/ 820 h 839"/>
                <a:gd name="T10" fmla="*/ 563 w 1246"/>
                <a:gd name="T11" fmla="*/ 816 h 839"/>
                <a:gd name="T12" fmla="*/ 593 w 1246"/>
                <a:gd name="T13" fmla="*/ 808 h 839"/>
                <a:gd name="T14" fmla="*/ 613 w 1246"/>
                <a:gd name="T15" fmla="*/ 788 h 839"/>
                <a:gd name="T16" fmla="*/ 664 w 1246"/>
                <a:gd name="T17" fmla="*/ 766 h 839"/>
                <a:gd name="T18" fmla="*/ 688 w 1246"/>
                <a:gd name="T19" fmla="*/ 738 h 839"/>
                <a:gd name="T20" fmla="*/ 710 w 1246"/>
                <a:gd name="T21" fmla="*/ 712 h 839"/>
                <a:gd name="T22" fmla="*/ 752 w 1246"/>
                <a:gd name="T23" fmla="*/ 715 h 839"/>
                <a:gd name="T24" fmla="*/ 771 w 1246"/>
                <a:gd name="T25" fmla="*/ 735 h 839"/>
                <a:gd name="T26" fmla="*/ 801 w 1246"/>
                <a:gd name="T27" fmla="*/ 754 h 839"/>
                <a:gd name="T28" fmla="*/ 835 w 1246"/>
                <a:gd name="T29" fmla="*/ 765 h 839"/>
                <a:gd name="T30" fmla="*/ 961 w 1246"/>
                <a:gd name="T31" fmla="*/ 767 h 839"/>
                <a:gd name="T32" fmla="*/ 1077 w 1246"/>
                <a:gd name="T33" fmla="*/ 753 h 839"/>
                <a:gd name="T34" fmla="*/ 1092 w 1246"/>
                <a:gd name="T35" fmla="*/ 675 h 839"/>
                <a:gd name="T36" fmla="*/ 1076 w 1246"/>
                <a:gd name="T37" fmla="*/ 622 h 839"/>
                <a:gd name="T38" fmla="*/ 1111 w 1246"/>
                <a:gd name="T39" fmla="*/ 546 h 839"/>
                <a:gd name="T40" fmla="*/ 1148 w 1246"/>
                <a:gd name="T41" fmla="*/ 466 h 839"/>
                <a:gd name="T42" fmla="*/ 1233 w 1246"/>
                <a:gd name="T43" fmla="*/ 302 h 839"/>
                <a:gd name="T44" fmla="*/ 1239 w 1246"/>
                <a:gd name="T45" fmla="*/ 292 h 839"/>
                <a:gd name="T46" fmla="*/ 1183 w 1246"/>
                <a:gd name="T47" fmla="*/ 291 h 839"/>
                <a:gd name="T48" fmla="*/ 1130 w 1246"/>
                <a:gd name="T49" fmla="*/ 264 h 839"/>
                <a:gd name="T50" fmla="*/ 1078 w 1246"/>
                <a:gd name="T51" fmla="*/ 229 h 839"/>
                <a:gd name="T52" fmla="*/ 1057 w 1246"/>
                <a:gd name="T53" fmla="*/ 208 h 839"/>
                <a:gd name="T54" fmla="*/ 1043 w 1246"/>
                <a:gd name="T55" fmla="*/ 160 h 839"/>
                <a:gd name="T56" fmla="*/ 991 w 1246"/>
                <a:gd name="T57" fmla="*/ 140 h 839"/>
                <a:gd name="T58" fmla="*/ 952 w 1246"/>
                <a:gd name="T59" fmla="*/ 174 h 839"/>
                <a:gd name="T60" fmla="*/ 918 w 1246"/>
                <a:gd name="T61" fmla="*/ 216 h 839"/>
                <a:gd name="T62" fmla="*/ 888 w 1246"/>
                <a:gd name="T63" fmla="*/ 201 h 839"/>
                <a:gd name="T64" fmla="*/ 850 w 1246"/>
                <a:gd name="T65" fmla="*/ 221 h 839"/>
                <a:gd name="T66" fmla="*/ 796 w 1246"/>
                <a:gd name="T67" fmla="*/ 230 h 839"/>
                <a:gd name="T68" fmla="*/ 787 w 1246"/>
                <a:gd name="T69" fmla="*/ 198 h 839"/>
                <a:gd name="T70" fmla="*/ 775 w 1246"/>
                <a:gd name="T71" fmla="*/ 130 h 839"/>
                <a:gd name="T72" fmla="*/ 761 w 1246"/>
                <a:gd name="T73" fmla="*/ 63 h 839"/>
                <a:gd name="T74" fmla="*/ 738 w 1246"/>
                <a:gd name="T75" fmla="*/ 15 h 839"/>
                <a:gd name="T76" fmla="*/ 709 w 1246"/>
                <a:gd name="T77" fmla="*/ 0 h 839"/>
                <a:gd name="T78" fmla="*/ 692 w 1246"/>
                <a:gd name="T79" fmla="*/ 9 h 839"/>
                <a:gd name="T80" fmla="*/ 662 w 1246"/>
                <a:gd name="T81" fmla="*/ 42 h 839"/>
                <a:gd name="T82" fmla="*/ 621 w 1246"/>
                <a:gd name="T83" fmla="*/ 65 h 839"/>
                <a:gd name="T84" fmla="*/ 588 w 1246"/>
                <a:gd name="T85" fmla="*/ 83 h 839"/>
                <a:gd name="T86" fmla="*/ 563 w 1246"/>
                <a:gd name="T87" fmla="*/ 86 h 839"/>
                <a:gd name="T88" fmla="*/ 501 w 1246"/>
                <a:gd name="T89" fmla="*/ 91 h 839"/>
                <a:gd name="T90" fmla="*/ 460 w 1246"/>
                <a:gd name="T91" fmla="*/ 40 h 839"/>
                <a:gd name="T92" fmla="*/ 442 w 1246"/>
                <a:gd name="T93" fmla="*/ 14 h 839"/>
                <a:gd name="T94" fmla="*/ 393 w 1246"/>
                <a:gd name="T95" fmla="*/ 25 h 839"/>
                <a:gd name="T96" fmla="*/ 384 w 1246"/>
                <a:gd name="T97" fmla="*/ 29 h 839"/>
                <a:gd name="T98" fmla="*/ 321 w 1246"/>
                <a:gd name="T99" fmla="*/ 32 h 839"/>
                <a:gd name="T100" fmla="*/ 269 w 1246"/>
                <a:gd name="T101" fmla="*/ 49 h 839"/>
                <a:gd name="T102" fmla="*/ 313 w 1246"/>
                <a:gd name="T103" fmla="*/ 84 h 839"/>
                <a:gd name="T104" fmla="*/ 280 w 1246"/>
                <a:gd name="T105" fmla="*/ 111 h 839"/>
                <a:gd name="T106" fmla="*/ 253 w 1246"/>
                <a:gd name="T107" fmla="*/ 161 h 839"/>
                <a:gd name="T108" fmla="*/ 281 w 1246"/>
                <a:gd name="T109" fmla="*/ 214 h 839"/>
                <a:gd name="T110" fmla="*/ 274 w 1246"/>
                <a:gd name="T111" fmla="*/ 390 h 839"/>
                <a:gd name="T112" fmla="*/ 236 w 1246"/>
                <a:gd name="T113" fmla="*/ 457 h 839"/>
                <a:gd name="T114" fmla="*/ 176 w 1246"/>
                <a:gd name="T115" fmla="*/ 467 h 839"/>
                <a:gd name="T116" fmla="*/ 71 w 1246"/>
                <a:gd name="T117" fmla="*/ 508 h 839"/>
                <a:gd name="T118" fmla="*/ 52 w 1246"/>
                <a:gd name="T119" fmla="*/ 545 h 839"/>
                <a:gd name="T120" fmla="*/ 41 w 1246"/>
                <a:gd name="T121" fmla="*/ 587 h 839"/>
                <a:gd name="T122" fmla="*/ 27 w 1246"/>
                <a:gd name="T123" fmla="*/ 62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6" h="839">
                  <a:moveTo>
                    <a:pt x="0" y="649"/>
                  </a:moveTo>
                  <a:cubicBezTo>
                    <a:pt x="3" y="651"/>
                    <a:pt x="6" y="654"/>
                    <a:pt x="8" y="657"/>
                  </a:cubicBezTo>
                  <a:cubicBezTo>
                    <a:pt x="14" y="659"/>
                    <a:pt x="20" y="663"/>
                    <a:pt x="26" y="666"/>
                  </a:cubicBezTo>
                  <a:cubicBezTo>
                    <a:pt x="32" y="669"/>
                    <a:pt x="39" y="673"/>
                    <a:pt x="46" y="674"/>
                  </a:cubicBezTo>
                  <a:cubicBezTo>
                    <a:pt x="57" y="676"/>
                    <a:pt x="67" y="680"/>
                    <a:pt x="77" y="683"/>
                  </a:cubicBezTo>
                  <a:cubicBezTo>
                    <a:pt x="88" y="687"/>
                    <a:pt x="100" y="691"/>
                    <a:pt x="112" y="693"/>
                  </a:cubicBezTo>
                  <a:cubicBezTo>
                    <a:pt x="124" y="695"/>
                    <a:pt x="137" y="697"/>
                    <a:pt x="149" y="700"/>
                  </a:cubicBezTo>
                  <a:cubicBezTo>
                    <a:pt x="163" y="703"/>
                    <a:pt x="178" y="706"/>
                    <a:pt x="192" y="708"/>
                  </a:cubicBezTo>
                  <a:cubicBezTo>
                    <a:pt x="213" y="711"/>
                    <a:pt x="229" y="720"/>
                    <a:pt x="247" y="729"/>
                  </a:cubicBezTo>
                  <a:cubicBezTo>
                    <a:pt x="253" y="733"/>
                    <a:pt x="259" y="736"/>
                    <a:pt x="266" y="739"/>
                  </a:cubicBezTo>
                  <a:cubicBezTo>
                    <a:pt x="291" y="752"/>
                    <a:pt x="316" y="763"/>
                    <a:pt x="341" y="774"/>
                  </a:cubicBezTo>
                  <a:cubicBezTo>
                    <a:pt x="364" y="784"/>
                    <a:pt x="387" y="795"/>
                    <a:pt x="409" y="806"/>
                  </a:cubicBezTo>
                  <a:cubicBezTo>
                    <a:pt x="415" y="809"/>
                    <a:pt x="421" y="811"/>
                    <a:pt x="426" y="813"/>
                  </a:cubicBezTo>
                  <a:cubicBezTo>
                    <a:pt x="435" y="816"/>
                    <a:pt x="443" y="819"/>
                    <a:pt x="451" y="824"/>
                  </a:cubicBezTo>
                  <a:cubicBezTo>
                    <a:pt x="454" y="826"/>
                    <a:pt x="457" y="829"/>
                    <a:pt x="460" y="831"/>
                  </a:cubicBezTo>
                  <a:cubicBezTo>
                    <a:pt x="463" y="834"/>
                    <a:pt x="466" y="837"/>
                    <a:pt x="470" y="839"/>
                  </a:cubicBezTo>
                  <a:cubicBezTo>
                    <a:pt x="470" y="838"/>
                    <a:pt x="471" y="837"/>
                    <a:pt x="472" y="836"/>
                  </a:cubicBezTo>
                  <a:cubicBezTo>
                    <a:pt x="472" y="835"/>
                    <a:pt x="473" y="834"/>
                    <a:pt x="474" y="834"/>
                  </a:cubicBezTo>
                  <a:cubicBezTo>
                    <a:pt x="474" y="833"/>
                    <a:pt x="475" y="833"/>
                    <a:pt x="475" y="833"/>
                  </a:cubicBezTo>
                  <a:cubicBezTo>
                    <a:pt x="479" y="831"/>
                    <a:pt x="483" y="831"/>
                    <a:pt x="486" y="831"/>
                  </a:cubicBezTo>
                  <a:cubicBezTo>
                    <a:pt x="488" y="831"/>
                    <a:pt x="489" y="831"/>
                    <a:pt x="491" y="831"/>
                  </a:cubicBezTo>
                  <a:cubicBezTo>
                    <a:pt x="492" y="831"/>
                    <a:pt x="493" y="831"/>
                    <a:pt x="494" y="830"/>
                  </a:cubicBezTo>
                  <a:cubicBezTo>
                    <a:pt x="494" y="830"/>
                    <a:pt x="495" y="829"/>
                    <a:pt x="495" y="828"/>
                  </a:cubicBezTo>
                  <a:cubicBezTo>
                    <a:pt x="495" y="826"/>
                    <a:pt x="495" y="824"/>
                    <a:pt x="497" y="822"/>
                  </a:cubicBezTo>
                  <a:cubicBezTo>
                    <a:pt x="498" y="821"/>
                    <a:pt x="499" y="820"/>
                    <a:pt x="500" y="820"/>
                  </a:cubicBezTo>
                  <a:cubicBezTo>
                    <a:pt x="501" y="820"/>
                    <a:pt x="502" y="820"/>
                    <a:pt x="502" y="819"/>
                  </a:cubicBezTo>
                  <a:cubicBezTo>
                    <a:pt x="512" y="812"/>
                    <a:pt x="521" y="809"/>
                    <a:pt x="533" y="810"/>
                  </a:cubicBezTo>
                  <a:cubicBezTo>
                    <a:pt x="539" y="811"/>
                    <a:pt x="543" y="814"/>
                    <a:pt x="546" y="817"/>
                  </a:cubicBezTo>
                  <a:cubicBezTo>
                    <a:pt x="547" y="818"/>
                    <a:pt x="549" y="819"/>
                    <a:pt x="550" y="820"/>
                  </a:cubicBezTo>
                  <a:cubicBezTo>
                    <a:pt x="554" y="816"/>
                    <a:pt x="559" y="816"/>
                    <a:pt x="563" y="816"/>
                  </a:cubicBezTo>
                  <a:cubicBezTo>
                    <a:pt x="565" y="817"/>
                    <a:pt x="567" y="817"/>
                    <a:pt x="569" y="816"/>
                  </a:cubicBezTo>
                  <a:cubicBezTo>
                    <a:pt x="572" y="815"/>
                    <a:pt x="574" y="813"/>
                    <a:pt x="576" y="811"/>
                  </a:cubicBezTo>
                  <a:cubicBezTo>
                    <a:pt x="578" y="808"/>
                    <a:pt x="582" y="805"/>
                    <a:pt x="588" y="803"/>
                  </a:cubicBezTo>
                  <a:cubicBezTo>
                    <a:pt x="589" y="803"/>
                    <a:pt x="591" y="803"/>
                    <a:pt x="592" y="804"/>
                  </a:cubicBezTo>
                  <a:cubicBezTo>
                    <a:pt x="593" y="805"/>
                    <a:pt x="593" y="806"/>
                    <a:pt x="593" y="808"/>
                  </a:cubicBezTo>
                  <a:cubicBezTo>
                    <a:pt x="593" y="810"/>
                    <a:pt x="593" y="811"/>
                    <a:pt x="593" y="811"/>
                  </a:cubicBezTo>
                  <a:cubicBezTo>
                    <a:pt x="593" y="811"/>
                    <a:pt x="593" y="811"/>
                    <a:pt x="593" y="811"/>
                  </a:cubicBezTo>
                  <a:cubicBezTo>
                    <a:pt x="594" y="811"/>
                    <a:pt x="599" y="809"/>
                    <a:pt x="602" y="806"/>
                  </a:cubicBezTo>
                  <a:cubicBezTo>
                    <a:pt x="604" y="804"/>
                    <a:pt x="605" y="802"/>
                    <a:pt x="606" y="799"/>
                  </a:cubicBezTo>
                  <a:cubicBezTo>
                    <a:pt x="608" y="795"/>
                    <a:pt x="610" y="791"/>
                    <a:pt x="613" y="788"/>
                  </a:cubicBezTo>
                  <a:cubicBezTo>
                    <a:pt x="619" y="782"/>
                    <a:pt x="629" y="781"/>
                    <a:pt x="638" y="779"/>
                  </a:cubicBezTo>
                  <a:cubicBezTo>
                    <a:pt x="644" y="778"/>
                    <a:pt x="649" y="777"/>
                    <a:pt x="653" y="776"/>
                  </a:cubicBezTo>
                  <a:cubicBezTo>
                    <a:pt x="655" y="775"/>
                    <a:pt x="655" y="775"/>
                    <a:pt x="655" y="775"/>
                  </a:cubicBezTo>
                  <a:cubicBezTo>
                    <a:pt x="657" y="774"/>
                    <a:pt x="660" y="773"/>
                    <a:pt x="661" y="772"/>
                  </a:cubicBezTo>
                  <a:cubicBezTo>
                    <a:pt x="663" y="770"/>
                    <a:pt x="663" y="768"/>
                    <a:pt x="664" y="766"/>
                  </a:cubicBezTo>
                  <a:cubicBezTo>
                    <a:pt x="665" y="763"/>
                    <a:pt x="665" y="760"/>
                    <a:pt x="667" y="757"/>
                  </a:cubicBezTo>
                  <a:cubicBezTo>
                    <a:pt x="669" y="755"/>
                    <a:pt x="671" y="752"/>
                    <a:pt x="673" y="750"/>
                  </a:cubicBezTo>
                  <a:cubicBezTo>
                    <a:pt x="675" y="749"/>
                    <a:pt x="676" y="747"/>
                    <a:pt x="677" y="746"/>
                  </a:cubicBezTo>
                  <a:cubicBezTo>
                    <a:pt x="680" y="743"/>
                    <a:pt x="682" y="741"/>
                    <a:pt x="684" y="740"/>
                  </a:cubicBezTo>
                  <a:cubicBezTo>
                    <a:pt x="685" y="740"/>
                    <a:pt x="686" y="739"/>
                    <a:pt x="688" y="738"/>
                  </a:cubicBezTo>
                  <a:cubicBezTo>
                    <a:pt x="689" y="737"/>
                    <a:pt x="690" y="736"/>
                    <a:pt x="691" y="734"/>
                  </a:cubicBezTo>
                  <a:cubicBezTo>
                    <a:pt x="692" y="732"/>
                    <a:pt x="693" y="731"/>
                    <a:pt x="694" y="729"/>
                  </a:cubicBezTo>
                  <a:cubicBezTo>
                    <a:pt x="696" y="726"/>
                    <a:pt x="700" y="723"/>
                    <a:pt x="703" y="721"/>
                  </a:cubicBezTo>
                  <a:cubicBezTo>
                    <a:pt x="705" y="720"/>
                    <a:pt x="706" y="719"/>
                    <a:pt x="707" y="718"/>
                  </a:cubicBezTo>
                  <a:cubicBezTo>
                    <a:pt x="707" y="717"/>
                    <a:pt x="708" y="714"/>
                    <a:pt x="710" y="712"/>
                  </a:cubicBezTo>
                  <a:cubicBezTo>
                    <a:pt x="713" y="710"/>
                    <a:pt x="717" y="711"/>
                    <a:pt x="721" y="711"/>
                  </a:cubicBezTo>
                  <a:cubicBezTo>
                    <a:pt x="723" y="711"/>
                    <a:pt x="725" y="711"/>
                    <a:pt x="726" y="711"/>
                  </a:cubicBezTo>
                  <a:cubicBezTo>
                    <a:pt x="728" y="711"/>
                    <a:pt x="730" y="711"/>
                    <a:pt x="732" y="710"/>
                  </a:cubicBezTo>
                  <a:cubicBezTo>
                    <a:pt x="736" y="710"/>
                    <a:pt x="741" y="709"/>
                    <a:pt x="745" y="710"/>
                  </a:cubicBezTo>
                  <a:cubicBezTo>
                    <a:pt x="749" y="711"/>
                    <a:pt x="751" y="713"/>
                    <a:pt x="752" y="715"/>
                  </a:cubicBezTo>
                  <a:cubicBezTo>
                    <a:pt x="753" y="715"/>
                    <a:pt x="754" y="716"/>
                    <a:pt x="754" y="717"/>
                  </a:cubicBezTo>
                  <a:cubicBezTo>
                    <a:pt x="756" y="718"/>
                    <a:pt x="757" y="718"/>
                    <a:pt x="758" y="719"/>
                  </a:cubicBezTo>
                  <a:cubicBezTo>
                    <a:pt x="760" y="720"/>
                    <a:pt x="762" y="721"/>
                    <a:pt x="764" y="723"/>
                  </a:cubicBezTo>
                  <a:cubicBezTo>
                    <a:pt x="767" y="726"/>
                    <a:pt x="768" y="729"/>
                    <a:pt x="768" y="731"/>
                  </a:cubicBezTo>
                  <a:cubicBezTo>
                    <a:pt x="769" y="734"/>
                    <a:pt x="769" y="734"/>
                    <a:pt x="771" y="735"/>
                  </a:cubicBezTo>
                  <a:cubicBezTo>
                    <a:pt x="771" y="735"/>
                    <a:pt x="773" y="735"/>
                    <a:pt x="774" y="735"/>
                  </a:cubicBezTo>
                  <a:cubicBezTo>
                    <a:pt x="777" y="735"/>
                    <a:pt x="780" y="735"/>
                    <a:pt x="783" y="737"/>
                  </a:cubicBezTo>
                  <a:cubicBezTo>
                    <a:pt x="786" y="739"/>
                    <a:pt x="788" y="741"/>
                    <a:pt x="788" y="744"/>
                  </a:cubicBezTo>
                  <a:cubicBezTo>
                    <a:pt x="788" y="744"/>
                    <a:pt x="788" y="744"/>
                    <a:pt x="789" y="745"/>
                  </a:cubicBezTo>
                  <a:cubicBezTo>
                    <a:pt x="792" y="750"/>
                    <a:pt x="796" y="752"/>
                    <a:pt x="801" y="754"/>
                  </a:cubicBezTo>
                  <a:cubicBezTo>
                    <a:pt x="804" y="756"/>
                    <a:pt x="807" y="757"/>
                    <a:pt x="810" y="760"/>
                  </a:cubicBezTo>
                  <a:cubicBezTo>
                    <a:pt x="814" y="763"/>
                    <a:pt x="817" y="766"/>
                    <a:pt x="820" y="769"/>
                  </a:cubicBezTo>
                  <a:cubicBezTo>
                    <a:pt x="821" y="771"/>
                    <a:pt x="822" y="772"/>
                    <a:pt x="823" y="773"/>
                  </a:cubicBezTo>
                  <a:cubicBezTo>
                    <a:pt x="823" y="773"/>
                    <a:pt x="823" y="773"/>
                    <a:pt x="823" y="772"/>
                  </a:cubicBezTo>
                  <a:cubicBezTo>
                    <a:pt x="824" y="767"/>
                    <a:pt x="827" y="765"/>
                    <a:pt x="835" y="765"/>
                  </a:cubicBezTo>
                  <a:cubicBezTo>
                    <a:pt x="840" y="765"/>
                    <a:pt x="845" y="767"/>
                    <a:pt x="849" y="770"/>
                  </a:cubicBezTo>
                  <a:cubicBezTo>
                    <a:pt x="856" y="771"/>
                    <a:pt x="874" y="770"/>
                    <a:pt x="882" y="769"/>
                  </a:cubicBezTo>
                  <a:cubicBezTo>
                    <a:pt x="887" y="769"/>
                    <a:pt x="891" y="769"/>
                    <a:pt x="893" y="769"/>
                  </a:cubicBezTo>
                  <a:cubicBezTo>
                    <a:pt x="916" y="770"/>
                    <a:pt x="937" y="769"/>
                    <a:pt x="960" y="767"/>
                  </a:cubicBezTo>
                  <a:cubicBezTo>
                    <a:pt x="961" y="767"/>
                    <a:pt x="961" y="767"/>
                    <a:pt x="961" y="767"/>
                  </a:cubicBezTo>
                  <a:cubicBezTo>
                    <a:pt x="976" y="766"/>
                    <a:pt x="991" y="766"/>
                    <a:pt x="1006" y="766"/>
                  </a:cubicBezTo>
                  <a:cubicBezTo>
                    <a:pt x="1018" y="766"/>
                    <a:pt x="1031" y="766"/>
                    <a:pt x="1043" y="766"/>
                  </a:cubicBezTo>
                  <a:cubicBezTo>
                    <a:pt x="1046" y="766"/>
                    <a:pt x="1048" y="766"/>
                    <a:pt x="1051" y="766"/>
                  </a:cubicBezTo>
                  <a:cubicBezTo>
                    <a:pt x="1058" y="767"/>
                    <a:pt x="1068" y="767"/>
                    <a:pt x="1074" y="765"/>
                  </a:cubicBezTo>
                  <a:cubicBezTo>
                    <a:pt x="1074" y="760"/>
                    <a:pt x="1075" y="756"/>
                    <a:pt x="1077" y="753"/>
                  </a:cubicBezTo>
                  <a:cubicBezTo>
                    <a:pt x="1078" y="751"/>
                    <a:pt x="1078" y="749"/>
                    <a:pt x="1079" y="747"/>
                  </a:cubicBezTo>
                  <a:cubicBezTo>
                    <a:pt x="1081" y="740"/>
                    <a:pt x="1080" y="731"/>
                    <a:pt x="1079" y="722"/>
                  </a:cubicBezTo>
                  <a:cubicBezTo>
                    <a:pt x="1079" y="720"/>
                    <a:pt x="1079" y="717"/>
                    <a:pt x="1079" y="715"/>
                  </a:cubicBezTo>
                  <a:cubicBezTo>
                    <a:pt x="1078" y="700"/>
                    <a:pt x="1085" y="688"/>
                    <a:pt x="1091" y="676"/>
                  </a:cubicBezTo>
                  <a:cubicBezTo>
                    <a:pt x="1091" y="676"/>
                    <a:pt x="1091" y="675"/>
                    <a:pt x="1092" y="675"/>
                  </a:cubicBezTo>
                  <a:cubicBezTo>
                    <a:pt x="1090" y="671"/>
                    <a:pt x="1092" y="666"/>
                    <a:pt x="1093" y="663"/>
                  </a:cubicBezTo>
                  <a:cubicBezTo>
                    <a:pt x="1094" y="661"/>
                    <a:pt x="1095" y="660"/>
                    <a:pt x="1095" y="659"/>
                  </a:cubicBezTo>
                  <a:cubicBezTo>
                    <a:pt x="1096" y="655"/>
                    <a:pt x="1095" y="651"/>
                    <a:pt x="1093" y="646"/>
                  </a:cubicBezTo>
                  <a:cubicBezTo>
                    <a:pt x="1091" y="643"/>
                    <a:pt x="1088" y="641"/>
                    <a:pt x="1085" y="638"/>
                  </a:cubicBezTo>
                  <a:cubicBezTo>
                    <a:pt x="1081" y="635"/>
                    <a:pt x="1075" y="631"/>
                    <a:pt x="1076" y="622"/>
                  </a:cubicBezTo>
                  <a:cubicBezTo>
                    <a:pt x="1075" y="620"/>
                    <a:pt x="1075" y="618"/>
                    <a:pt x="1076" y="616"/>
                  </a:cubicBezTo>
                  <a:cubicBezTo>
                    <a:pt x="1079" y="613"/>
                    <a:pt x="1081" y="607"/>
                    <a:pt x="1082" y="602"/>
                  </a:cubicBezTo>
                  <a:cubicBezTo>
                    <a:pt x="1083" y="599"/>
                    <a:pt x="1084" y="597"/>
                    <a:pt x="1084" y="595"/>
                  </a:cubicBezTo>
                  <a:cubicBezTo>
                    <a:pt x="1088" y="584"/>
                    <a:pt x="1094" y="574"/>
                    <a:pt x="1099" y="565"/>
                  </a:cubicBezTo>
                  <a:cubicBezTo>
                    <a:pt x="1103" y="558"/>
                    <a:pt x="1107" y="552"/>
                    <a:pt x="1111" y="546"/>
                  </a:cubicBezTo>
                  <a:cubicBezTo>
                    <a:pt x="1117" y="538"/>
                    <a:pt x="1123" y="530"/>
                    <a:pt x="1127" y="520"/>
                  </a:cubicBezTo>
                  <a:cubicBezTo>
                    <a:pt x="1129" y="515"/>
                    <a:pt x="1130" y="510"/>
                    <a:pt x="1132" y="504"/>
                  </a:cubicBezTo>
                  <a:cubicBezTo>
                    <a:pt x="1134" y="499"/>
                    <a:pt x="1135" y="493"/>
                    <a:pt x="1137" y="488"/>
                  </a:cubicBezTo>
                  <a:cubicBezTo>
                    <a:pt x="1139" y="484"/>
                    <a:pt x="1141" y="480"/>
                    <a:pt x="1143" y="476"/>
                  </a:cubicBezTo>
                  <a:cubicBezTo>
                    <a:pt x="1145" y="473"/>
                    <a:pt x="1147" y="470"/>
                    <a:pt x="1148" y="466"/>
                  </a:cubicBezTo>
                  <a:cubicBezTo>
                    <a:pt x="1153" y="456"/>
                    <a:pt x="1157" y="446"/>
                    <a:pt x="1160" y="436"/>
                  </a:cubicBezTo>
                  <a:cubicBezTo>
                    <a:pt x="1163" y="430"/>
                    <a:pt x="1165" y="424"/>
                    <a:pt x="1167" y="418"/>
                  </a:cubicBezTo>
                  <a:cubicBezTo>
                    <a:pt x="1172" y="405"/>
                    <a:pt x="1179" y="393"/>
                    <a:pt x="1186" y="380"/>
                  </a:cubicBezTo>
                  <a:cubicBezTo>
                    <a:pt x="1191" y="371"/>
                    <a:pt x="1196" y="362"/>
                    <a:pt x="1201" y="352"/>
                  </a:cubicBezTo>
                  <a:cubicBezTo>
                    <a:pt x="1209" y="335"/>
                    <a:pt x="1219" y="315"/>
                    <a:pt x="1233" y="302"/>
                  </a:cubicBezTo>
                  <a:cubicBezTo>
                    <a:pt x="1233" y="301"/>
                    <a:pt x="1233" y="300"/>
                    <a:pt x="1234" y="299"/>
                  </a:cubicBezTo>
                  <a:cubicBezTo>
                    <a:pt x="1235" y="297"/>
                    <a:pt x="1238" y="295"/>
                    <a:pt x="1240" y="294"/>
                  </a:cubicBezTo>
                  <a:cubicBezTo>
                    <a:pt x="1242" y="292"/>
                    <a:pt x="1246" y="289"/>
                    <a:pt x="1246" y="288"/>
                  </a:cubicBezTo>
                  <a:cubicBezTo>
                    <a:pt x="1246" y="288"/>
                    <a:pt x="1242" y="290"/>
                    <a:pt x="1241" y="291"/>
                  </a:cubicBezTo>
                  <a:cubicBezTo>
                    <a:pt x="1239" y="292"/>
                    <a:pt x="1239" y="292"/>
                    <a:pt x="1239" y="292"/>
                  </a:cubicBezTo>
                  <a:cubicBezTo>
                    <a:pt x="1229" y="300"/>
                    <a:pt x="1213" y="305"/>
                    <a:pt x="1200" y="305"/>
                  </a:cubicBezTo>
                  <a:cubicBezTo>
                    <a:pt x="1198" y="305"/>
                    <a:pt x="1196" y="303"/>
                    <a:pt x="1196" y="301"/>
                  </a:cubicBezTo>
                  <a:cubicBezTo>
                    <a:pt x="1196" y="297"/>
                    <a:pt x="1196" y="296"/>
                    <a:pt x="1195" y="296"/>
                  </a:cubicBezTo>
                  <a:cubicBezTo>
                    <a:pt x="1193" y="292"/>
                    <a:pt x="1192" y="292"/>
                    <a:pt x="1189" y="292"/>
                  </a:cubicBezTo>
                  <a:cubicBezTo>
                    <a:pt x="1187" y="292"/>
                    <a:pt x="1185" y="292"/>
                    <a:pt x="1183" y="291"/>
                  </a:cubicBezTo>
                  <a:cubicBezTo>
                    <a:pt x="1177" y="290"/>
                    <a:pt x="1174" y="289"/>
                    <a:pt x="1173" y="284"/>
                  </a:cubicBezTo>
                  <a:cubicBezTo>
                    <a:pt x="1173" y="283"/>
                    <a:pt x="1173" y="282"/>
                    <a:pt x="1172" y="280"/>
                  </a:cubicBezTo>
                  <a:cubicBezTo>
                    <a:pt x="1166" y="270"/>
                    <a:pt x="1162" y="269"/>
                    <a:pt x="1152" y="266"/>
                  </a:cubicBezTo>
                  <a:cubicBezTo>
                    <a:pt x="1148" y="265"/>
                    <a:pt x="1148" y="265"/>
                    <a:pt x="1148" y="265"/>
                  </a:cubicBezTo>
                  <a:cubicBezTo>
                    <a:pt x="1143" y="264"/>
                    <a:pt x="1137" y="264"/>
                    <a:pt x="1130" y="264"/>
                  </a:cubicBezTo>
                  <a:cubicBezTo>
                    <a:pt x="1123" y="264"/>
                    <a:pt x="1114" y="263"/>
                    <a:pt x="1107" y="261"/>
                  </a:cubicBezTo>
                  <a:cubicBezTo>
                    <a:pt x="1101" y="258"/>
                    <a:pt x="1089" y="249"/>
                    <a:pt x="1085" y="242"/>
                  </a:cubicBezTo>
                  <a:cubicBezTo>
                    <a:pt x="1084" y="239"/>
                    <a:pt x="1083" y="237"/>
                    <a:pt x="1083" y="236"/>
                  </a:cubicBezTo>
                  <a:cubicBezTo>
                    <a:pt x="1082" y="234"/>
                    <a:pt x="1082" y="234"/>
                    <a:pt x="1081" y="232"/>
                  </a:cubicBezTo>
                  <a:cubicBezTo>
                    <a:pt x="1080" y="231"/>
                    <a:pt x="1079" y="230"/>
                    <a:pt x="1078" y="229"/>
                  </a:cubicBezTo>
                  <a:cubicBezTo>
                    <a:pt x="1075" y="226"/>
                    <a:pt x="1075" y="225"/>
                    <a:pt x="1073" y="219"/>
                  </a:cubicBezTo>
                  <a:cubicBezTo>
                    <a:pt x="1073" y="218"/>
                    <a:pt x="1073" y="217"/>
                    <a:pt x="1073" y="215"/>
                  </a:cubicBezTo>
                  <a:cubicBezTo>
                    <a:pt x="1072" y="213"/>
                    <a:pt x="1071" y="210"/>
                    <a:pt x="1070" y="209"/>
                  </a:cubicBezTo>
                  <a:cubicBezTo>
                    <a:pt x="1070" y="208"/>
                    <a:pt x="1069" y="208"/>
                    <a:pt x="1066" y="208"/>
                  </a:cubicBezTo>
                  <a:cubicBezTo>
                    <a:pt x="1064" y="209"/>
                    <a:pt x="1061" y="209"/>
                    <a:pt x="1057" y="208"/>
                  </a:cubicBezTo>
                  <a:cubicBezTo>
                    <a:pt x="1051" y="205"/>
                    <a:pt x="1050" y="199"/>
                    <a:pt x="1049" y="193"/>
                  </a:cubicBezTo>
                  <a:cubicBezTo>
                    <a:pt x="1049" y="192"/>
                    <a:pt x="1049" y="190"/>
                    <a:pt x="1049" y="188"/>
                  </a:cubicBezTo>
                  <a:cubicBezTo>
                    <a:pt x="1048" y="185"/>
                    <a:pt x="1048" y="182"/>
                    <a:pt x="1048" y="180"/>
                  </a:cubicBezTo>
                  <a:cubicBezTo>
                    <a:pt x="1048" y="178"/>
                    <a:pt x="1048" y="177"/>
                    <a:pt x="1047" y="175"/>
                  </a:cubicBezTo>
                  <a:cubicBezTo>
                    <a:pt x="1047" y="170"/>
                    <a:pt x="1045" y="166"/>
                    <a:pt x="1043" y="160"/>
                  </a:cubicBezTo>
                  <a:cubicBezTo>
                    <a:pt x="1040" y="152"/>
                    <a:pt x="1036" y="143"/>
                    <a:pt x="1038" y="134"/>
                  </a:cubicBezTo>
                  <a:cubicBezTo>
                    <a:pt x="1034" y="135"/>
                    <a:pt x="1030" y="134"/>
                    <a:pt x="1026" y="134"/>
                  </a:cubicBezTo>
                  <a:cubicBezTo>
                    <a:pt x="1022" y="134"/>
                    <a:pt x="1018" y="133"/>
                    <a:pt x="1016" y="134"/>
                  </a:cubicBezTo>
                  <a:cubicBezTo>
                    <a:pt x="1011" y="134"/>
                    <a:pt x="1007" y="136"/>
                    <a:pt x="1003" y="137"/>
                  </a:cubicBezTo>
                  <a:cubicBezTo>
                    <a:pt x="999" y="138"/>
                    <a:pt x="995" y="139"/>
                    <a:pt x="991" y="140"/>
                  </a:cubicBezTo>
                  <a:cubicBezTo>
                    <a:pt x="988" y="141"/>
                    <a:pt x="984" y="141"/>
                    <a:pt x="980" y="141"/>
                  </a:cubicBezTo>
                  <a:cubicBezTo>
                    <a:pt x="976" y="141"/>
                    <a:pt x="971" y="140"/>
                    <a:pt x="968" y="142"/>
                  </a:cubicBezTo>
                  <a:cubicBezTo>
                    <a:pt x="963" y="144"/>
                    <a:pt x="959" y="155"/>
                    <a:pt x="956" y="161"/>
                  </a:cubicBezTo>
                  <a:cubicBezTo>
                    <a:pt x="956" y="163"/>
                    <a:pt x="956" y="164"/>
                    <a:pt x="955" y="165"/>
                  </a:cubicBezTo>
                  <a:cubicBezTo>
                    <a:pt x="955" y="169"/>
                    <a:pt x="954" y="172"/>
                    <a:pt x="952" y="174"/>
                  </a:cubicBezTo>
                  <a:cubicBezTo>
                    <a:pt x="951" y="177"/>
                    <a:pt x="947" y="179"/>
                    <a:pt x="945" y="181"/>
                  </a:cubicBezTo>
                  <a:cubicBezTo>
                    <a:pt x="943" y="182"/>
                    <a:pt x="941" y="183"/>
                    <a:pt x="940" y="184"/>
                  </a:cubicBezTo>
                  <a:cubicBezTo>
                    <a:pt x="937" y="187"/>
                    <a:pt x="937" y="191"/>
                    <a:pt x="936" y="196"/>
                  </a:cubicBezTo>
                  <a:cubicBezTo>
                    <a:pt x="936" y="200"/>
                    <a:pt x="935" y="205"/>
                    <a:pt x="932" y="210"/>
                  </a:cubicBezTo>
                  <a:cubicBezTo>
                    <a:pt x="928" y="215"/>
                    <a:pt x="922" y="216"/>
                    <a:pt x="918" y="216"/>
                  </a:cubicBezTo>
                  <a:cubicBezTo>
                    <a:pt x="917" y="216"/>
                    <a:pt x="914" y="216"/>
                    <a:pt x="914" y="217"/>
                  </a:cubicBezTo>
                  <a:cubicBezTo>
                    <a:pt x="913" y="218"/>
                    <a:pt x="913" y="219"/>
                    <a:pt x="911" y="219"/>
                  </a:cubicBezTo>
                  <a:cubicBezTo>
                    <a:pt x="910" y="219"/>
                    <a:pt x="909" y="219"/>
                    <a:pt x="908" y="218"/>
                  </a:cubicBezTo>
                  <a:cubicBezTo>
                    <a:pt x="903" y="215"/>
                    <a:pt x="899" y="211"/>
                    <a:pt x="895" y="207"/>
                  </a:cubicBezTo>
                  <a:cubicBezTo>
                    <a:pt x="893" y="205"/>
                    <a:pt x="891" y="203"/>
                    <a:pt x="888" y="201"/>
                  </a:cubicBezTo>
                  <a:cubicBezTo>
                    <a:pt x="888" y="201"/>
                    <a:pt x="888" y="200"/>
                    <a:pt x="888" y="200"/>
                  </a:cubicBezTo>
                  <a:cubicBezTo>
                    <a:pt x="883" y="195"/>
                    <a:pt x="880" y="192"/>
                    <a:pt x="875" y="194"/>
                  </a:cubicBezTo>
                  <a:cubicBezTo>
                    <a:pt x="872" y="194"/>
                    <a:pt x="868" y="197"/>
                    <a:pt x="865" y="199"/>
                  </a:cubicBezTo>
                  <a:cubicBezTo>
                    <a:pt x="862" y="201"/>
                    <a:pt x="860" y="202"/>
                    <a:pt x="858" y="203"/>
                  </a:cubicBezTo>
                  <a:cubicBezTo>
                    <a:pt x="850" y="208"/>
                    <a:pt x="850" y="210"/>
                    <a:pt x="850" y="221"/>
                  </a:cubicBezTo>
                  <a:cubicBezTo>
                    <a:pt x="850" y="233"/>
                    <a:pt x="849" y="244"/>
                    <a:pt x="848" y="254"/>
                  </a:cubicBezTo>
                  <a:cubicBezTo>
                    <a:pt x="848" y="255"/>
                    <a:pt x="847" y="256"/>
                    <a:pt x="846" y="257"/>
                  </a:cubicBezTo>
                  <a:cubicBezTo>
                    <a:pt x="846" y="257"/>
                    <a:pt x="845" y="257"/>
                    <a:pt x="844" y="257"/>
                  </a:cubicBezTo>
                  <a:cubicBezTo>
                    <a:pt x="844" y="257"/>
                    <a:pt x="843" y="257"/>
                    <a:pt x="843" y="257"/>
                  </a:cubicBezTo>
                  <a:cubicBezTo>
                    <a:pt x="824" y="253"/>
                    <a:pt x="809" y="245"/>
                    <a:pt x="796" y="230"/>
                  </a:cubicBezTo>
                  <a:cubicBezTo>
                    <a:pt x="794" y="228"/>
                    <a:pt x="792" y="226"/>
                    <a:pt x="790" y="224"/>
                  </a:cubicBezTo>
                  <a:cubicBezTo>
                    <a:pt x="785" y="219"/>
                    <a:pt x="780" y="215"/>
                    <a:pt x="778" y="210"/>
                  </a:cubicBezTo>
                  <a:cubicBezTo>
                    <a:pt x="776" y="207"/>
                    <a:pt x="774" y="203"/>
                    <a:pt x="776" y="200"/>
                  </a:cubicBezTo>
                  <a:cubicBezTo>
                    <a:pt x="778" y="197"/>
                    <a:pt x="781" y="198"/>
                    <a:pt x="784" y="198"/>
                  </a:cubicBezTo>
                  <a:cubicBezTo>
                    <a:pt x="785" y="198"/>
                    <a:pt x="787" y="198"/>
                    <a:pt x="787" y="198"/>
                  </a:cubicBezTo>
                  <a:cubicBezTo>
                    <a:pt x="787" y="197"/>
                    <a:pt x="788" y="193"/>
                    <a:pt x="783" y="180"/>
                  </a:cubicBezTo>
                  <a:cubicBezTo>
                    <a:pt x="782" y="179"/>
                    <a:pt x="782" y="179"/>
                    <a:pt x="782" y="179"/>
                  </a:cubicBezTo>
                  <a:cubicBezTo>
                    <a:pt x="779" y="172"/>
                    <a:pt x="779" y="164"/>
                    <a:pt x="779" y="157"/>
                  </a:cubicBezTo>
                  <a:cubicBezTo>
                    <a:pt x="779" y="153"/>
                    <a:pt x="779" y="149"/>
                    <a:pt x="778" y="145"/>
                  </a:cubicBezTo>
                  <a:cubicBezTo>
                    <a:pt x="777" y="140"/>
                    <a:pt x="776" y="135"/>
                    <a:pt x="775" y="130"/>
                  </a:cubicBezTo>
                  <a:cubicBezTo>
                    <a:pt x="774" y="123"/>
                    <a:pt x="772" y="116"/>
                    <a:pt x="772" y="109"/>
                  </a:cubicBezTo>
                  <a:cubicBezTo>
                    <a:pt x="772" y="107"/>
                    <a:pt x="772" y="104"/>
                    <a:pt x="773" y="100"/>
                  </a:cubicBezTo>
                  <a:cubicBezTo>
                    <a:pt x="773" y="96"/>
                    <a:pt x="773" y="89"/>
                    <a:pt x="773" y="85"/>
                  </a:cubicBezTo>
                  <a:cubicBezTo>
                    <a:pt x="765" y="80"/>
                    <a:pt x="764" y="75"/>
                    <a:pt x="762" y="69"/>
                  </a:cubicBezTo>
                  <a:cubicBezTo>
                    <a:pt x="762" y="67"/>
                    <a:pt x="762" y="65"/>
                    <a:pt x="761" y="63"/>
                  </a:cubicBezTo>
                  <a:cubicBezTo>
                    <a:pt x="760" y="59"/>
                    <a:pt x="757" y="56"/>
                    <a:pt x="754" y="52"/>
                  </a:cubicBezTo>
                  <a:cubicBezTo>
                    <a:pt x="751" y="48"/>
                    <a:pt x="748" y="43"/>
                    <a:pt x="746" y="37"/>
                  </a:cubicBezTo>
                  <a:cubicBezTo>
                    <a:pt x="745" y="33"/>
                    <a:pt x="744" y="30"/>
                    <a:pt x="742" y="26"/>
                  </a:cubicBezTo>
                  <a:cubicBezTo>
                    <a:pt x="741" y="24"/>
                    <a:pt x="741" y="24"/>
                    <a:pt x="741" y="24"/>
                  </a:cubicBezTo>
                  <a:cubicBezTo>
                    <a:pt x="739" y="21"/>
                    <a:pt x="739" y="18"/>
                    <a:pt x="738" y="15"/>
                  </a:cubicBezTo>
                  <a:cubicBezTo>
                    <a:pt x="738" y="13"/>
                    <a:pt x="738" y="11"/>
                    <a:pt x="737" y="10"/>
                  </a:cubicBezTo>
                  <a:cubicBezTo>
                    <a:pt x="736" y="8"/>
                    <a:pt x="732" y="5"/>
                    <a:pt x="722" y="3"/>
                  </a:cubicBezTo>
                  <a:cubicBezTo>
                    <a:pt x="720" y="4"/>
                    <a:pt x="717" y="4"/>
                    <a:pt x="716" y="2"/>
                  </a:cubicBezTo>
                  <a:cubicBezTo>
                    <a:pt x="715" y="2"/>
                    <a:pt x="713" y="2"/>
                    <a:pt x="712" y="2"/>
                  </a:cubicBezTo>
                  <a:cubicBezTo>
                    <a:pt x="711" y="2"/>
                    <a:pt x="709" y="1"/>
                    <a:pt x="709" y="0"/>
                  </a:cubicBezTo>
                  <a:cubicBezTo>
                    <a:pt x="708" y="0"/>
                    <a:pt x="706" y="0"/>
                    <a:pt x="706" y="0"/>
                  </a:cubicBezTo>
                  <a:cubicBezTo>
                    <a:pt x="706" y="0"/>
                    <a:pt x="706" y="1"/>
                    <a:pt x="706" y="1"/>
                  </a:cubicBezTo>
                  <a:cubicBezTo>
                    <a:pt x="705" y="3"/>
                    <a:pt x="704" y="5"/>
                    <a:pt x="702" y="6"/>
                  </a:cubicBezTo>
                  <a:cubicBezTo>
                    <a:pt x="698" y="8"/>
                    <a:pt x="696" y="9"/>
                    <a:pt x="694" y="9"/>
                  </a:cubicBezTo>
                  <a:cubicBezTo>
                    <a:pt x="692" y="9"/>
                    <a:pt x="692" y="9"/>
                    <a:pt x="692" y="9"/>
                  </a:cubicBezTo>
                  <a:cubicBezTo>
                    <a:pt x="690" y="10"/>
                    <a:pt x="687" y="10"/>
                    <a:pt x="684" y="10"/>
                  </a:cubicBezTo>
                  <a:cubicBezTo>
                    <a:pt x="681" y="10"/>
                    <a:pt x="677" y="10"/>
                    <a:pt x="676" y="11"/>
                  </a:cubicBezTo>
                  <a:cubicBezTo>
                    <a:pt x="675" y="12"/>
                    <a:pt x="675" y="13"/>
                    <a:pt x="676" y="17"/>
                  </a:cubicBezTo>
                  <a:cubicBezTo>
                    <a:pt x="676" y="19"/>
                    <a:pt x="676" y="21"/>
                    <a:pt x="676" y="23"/>
                  </a:cubicBezTo>
                  <a:cubicBezTo>
                    <a:pt x="676" y="37"/>
                    <a:pt x="668" y="39"/>
                    <a:pt x="662" y="42"/>
                  </a:cubicBezTo>
                  <a:cubicBezTo>
                    <a:pt x="659" y="43"/>
                    <a:pt x="656" y="44"/>
                    <a:pt x="654" y="46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46" y="52"/>
                    <a:pt x="645" y="52"/>
                    <a:pt x="637" y="54"/>
                  </a:cubicBezTo>
                  <a:cubicBezTo>
                    <a:pt x="632" y="54"/>
                    <a:pt x="631" y="56"/>
                    <a:pt x="629" y="58"/>
                  </a:cubicBezTo>
                  <a:cubicBezTo>
                    <a:pt x="627" y="60"/>
                    <a:pt x="625" y="62"/>
                    <a:pt x="621" y="65"/>
                  </a:cubicBezTo>
                  <a:cubicBezTo>
                    <a:pt x="618" y="66"/>
                    <a:pt x="614" y="66"/>
                    <a:pt x="611" y="66"/>
                  </a:cubicBezTo>
                  <a:cubicBezTo>
                    <a:pt x="608" y="67"/>
                    <a:pt x="606" y="67"/>
                    <a:pt x="604" y="68"/>
                  </a:cubicBezTo>
                  <a:cubicBezTo>
                    <a:pt x="604" y="68"/>
                    <a:pt x="604" y="70"/>
                    <a:pt x="603" y="71"/>
                  </a:cubicBezTo>
                  <a:cubicBezTo>
                    <a:pt x="603" y="75"/>
                    <a:pt x="602" y="80"/>
                    <a:pt x="596" y="82"/>
                  </a:cubicBezTo>
                  <a:cubicBezTo>
                    <a:pt x="593" y="84"/>
                    <a:pt x="590" y="84"/>
                    <a:pt x="588" y="83"/>
                  </a:cubicBezTo>
                  <a:cubicBezTo>
                    <a:pt x="585" y="83"/>
                    <a:pt x="585" y="83"/>
                    <a:pt x="584" y="85"/>
                  </a:cubicBezTo>
                  <a:cubicBezTo>
                    <a:pt x="583" y="86"/>
                    <a:pt x="583" y="88"/>
                    <a:pt x="583" y="89"/>
                  </a:cubicBezTo>
                  <a:cubicBezTo>
                    <a:pt x="583" y="93"/>
                    <a:pt x="583" y="99"/>
                    <a:pt x="573" y="100"/>
                  </a:cubicBezTo>
                  <a:cubicBezTo>
                    <a:pt x="570" y="100"/>
                    <a:pt x="567" y="99"/>
                    <a:pt x="565" y="97"/>
                  </a:cubicBezTo>
                  <a:cubicBezTo>
                    <a:pt x="562" y="94"/>
                    <a:pt x="562" y="90"/>
                    <a:pt x="563" y="86"/>
                  </a:cubicBezTo>
                  <a:cubicBezTo>
                    <a:pt x="563" y="84"/>
                    <a:pt x="563" y="80"/>
                    <a:pt x="563" y="79"/>
                  </a:cubicBezTo>
                  <a:cubicBezTo>
                    <a:pt x="561" y="79"/>
                    <a:pt x="549" y="81"/>
                    <a:pt x="546" y="82"/>
                  </a:cubicBezTo>
                  <a:cubicBezTo>
                    <a:pt x="544" y="83"/>
                    <a:pt x="543" y="85"/>
                    <a:pt x="541" y="87"/>
                  </a:cubicBezTo>
                  <a:cubicBezTo>
                    <a:pt x="539" y="89"/>
                    <a:pt x="537" y="92"/>
                    <a:pt x="532" y="94"/>
                  </a:cubicBezTo>
                  <a:cubicBezTo>
                    <a:pt x="525" y="96"/>
                    <a:pt x="508" y="97"/>
                    <a:pt x="501" y="91"/>
                  </a:cubicBezTo>
                  <a:cubicBezTo>
                    <a:pt x="498" y="89"/>
                    <a:pt x="496" y="85"/>
                    <a:pt x="495" y="82"/>
                  </a:cubicBezTo>
                  <a:cubicBezTo>
                    <a:pt x="493" y="79"/>
                    <a:pt x="492" y="76"/>
                    <a:pt x="490" y="74"/>
                  </a:cubicBezTo>
                  <a:cubicBezTo>
                    <a:pt x="488" y="72"/>
                    <a:pt x="483" y="71"/>
                    <a:pt x="478" y="69"/>
                  </a:cubicBezTo>
                  <a:cubicBezTo>
                    <a:pt x="467" y="66"/>
                    <a:pt x="455" y="62"/>
                    <a:pt x="454" y="52"/>
                  </a:cubicBezTo>
                  <a:cubicBezTo>
                    <a:pt x="453" y="46"/>
                    <a:pt x="458" y="42"/>
                    <a:pt x="460" y="40"/>
                  </a:cubicBezTo>
                  <a:cubicBezTo>
                    <a:pt x="461" y="39"/>
                    <a:pt x="463" y="38"/>
                    <a:pt x="463" y="38"/>
                  </a:cubicBezTo>
                  <a:cubicBezTo>
                    <a:pt x="463" y="37"/>
                    <a:pt x="460" y="33"/>
                    <a:pt x="456" y="28"/>
                  </a:cubicBezTo>
                  <a:cubicBezTo>
                    <a:pt x="455" y="27"/>
                    <a:pt x="455" y="27"/>
                    <a:pt x="455" y="27"/>
                  </a:cubicBezTo>
                  <a:cubicBezTo>
                    <a:pt x="453" y="25"/>
                    <a:pt x="451" y="23"/>
                    <a:pt x="450" y="21"/>
                  </a:cubicBezTo>
                  <a:cubicBezTo>
                    <a:pt x="447" y="19"/>
                    <a:pt x="445" y="17"/>
                    <a:pt x="442" y="14"/>
                  </a:cubicBezTo>
                  <a:cubicBezTo>
                    <a:pt x="441" y="12"/>
                    <a:pt x="439" y="10"/>
                    <a:pt x="438" y="8"/>
                  </a:cubicBezTo>
                  <a:cubicBezTo>
                    <a:pt x="437" y="6"/>
                    <a:pt x="435" y="4"/>
                    <a:pt x="434" y="2"/>
                  </a:cubicBezTo>
                  <a:cubicBezTo>
                    <a:pt x="431" y="5"/>
                    <a:pt x="428" y="9"/>
                    <a:pt x="425" y="12"/>
                  </a:cubicBezTo>
                  <a:cubicBezTo>
                    <a:pt x="422" y="16"/>
                    <a:pt x="419" y="20"/>
                    <a:pt x="415" y="23"/>
                  </a:cubicBezTo>
                  <a:cubicBezTo>
                    <a:pt x="410" y="26"/>
                    <a:pt x="399" y="29"/>
                    <a:pt x="393" y="25"/>
                  </a:cubicBezTo>
                  <a:cubicBezTo>
                    <a:pt x="388" y="22"/>
                    <a:pt x="389" y="19"/>
                    <a:pt x="389" y="17"/>
                  </a:cubicBezTo>
                  <a:cubicBezTo>
                    <a:pt x="389" y="16"/>
                    <a:pt x="389" y="15"/>
                    <a:pt x="389" y="15"/>
                  </a:cubicBezTo>
                  <a:cubicBezTo>
                    <a:pt x="389" y="15"/>
                    <a:pt x="388" y="15"/>
                    <a:pt x="388" y="15"/>
                  </a:cubicBezTo>
                  <a:cubicBezTo>
                    <a:pt x="388" y="16"/>
                    <a:pt x="388" y="16"/>
                    <a:pt x="388" y="17"/>
                  </a:cubicBezTo>
                  <a:cubicBezTo>
                    <a:pt x="387" y="22"/>
                    <a:pt x="387" y="27"/>
                    <a:pt x="384" y="29"/>
                  </a:cubicBezTo>
                  <a:cubicBezTo>
                    <a:pt x="380" y="33"/>
                    <a:pt x="372" y="32"/>
                    <a:pt x="361" y="31"/>
                  </a:cubicBezTo>
                  <a:cubicBezTo>
                    <a:pt x="358" y="31"/>
                    <a:pt x="356" y="30"/>
                    <a:pt x="354" y="30"/>
                  </a:cubicBezTo>
                  <a:cubicBezTo>
                    <a:pt x="350" y="30"/>
                    <a:pt x="345" y="31"/>
                    <a:pt x="340" y="31"/>
                  </a:cubicBezTo>
                  <a:cubicBezTo>
                    <a:pt x="335" y="31"/>
                    <a:pt x="330" y="31"/>
                    <a:pt x="325" y="31"/>
                  </a:cubicBezTo>
                  <a:cubicBezTo>
                    <a:pt x="324" y="32"/>
                    <a:pt x="322" y="32"/>
                    <a:pt x="321" y="32"/>
                  </a:cubicBezTo>
                  <a:cubicBezTo>
                    <a:pt x="314" y="33"/>
                    <a:pt x="306" y="34"/>
                    <a:pt x="300" y="31"/>
                  </a:cubicBezTo>
                  <a:cubicBezTo>
                    <a:pt x="298" y="31"/>
                    <a:pt x="297" y="29"/>
                    <a:pt x="296" y="28"/>
                  </a:cubicBezTo>
                  <a:cubicBezTo>
                    <a:pt x="296" y="28"/>
                    <a:pt x="295" y="28"/>
                    <a:pt x="295" y="27"/>
                  </a:cubicBezTo>
                  <a:cubicBezTo>
                    <a:pt x="290" y="26"/>
                    <a:pt x="289" y="26"/>
                    <a:pt x="283" y="28"/>
                  </a:cubicBezTo>
                  <a:cubicBezTo>
                    <a:pt x="271" y="34"/>
                    <a:pt x="268" y="37"/>
                    <a:pt x="269" y="49"/>
                  </a:cubicBezTo>
                  <a:cubicBezTo>
                    <a:pt x="270" y="52"/>
                    <a:pt x="270" y="56"/>
                    <a:pt x="270" y="60"/>
                  </a:cubicBezTo>
                  <a:cubicBezTo>
                    <a:pt x="270" y="66"/>
                    <a:pt x="270" y="71"/>
                    <a:pt x="272" y="73"/>
                  </a:cubicBezTo>
                  <a:cubicBezTo>
                    <a:pt x="274" y="74"/>
                    <a:pt x="277" y="75"/>
                    <a:pt x="281" y="75"/>
                  </a:cubicBezTo>
                  <a:cubicBezTo>
                    <a:pt x="283" y="75"/>
                    <a:pt x="285" y="75"/>
                    <a:pt x="287" y="74"/>
                  </a:cubicBezTo>
                  <a:cubicBezTo>
                    <a:pt x="296" y="73"/>
                    <a:pt x="307" y="72"/>
                    <a:pt x="313" y="84"/>
                  </a:cubicBezTo>
                  <a:cubicBezTo>
                    <a:pt x="317" y="90"/>
                    <a:pt x="320" y="104"/>
                    <a:pt x="315" y="111"/>
                  </a:cubicBezTo>
                  <a:cubicBezTo>
                    <a:pt x="313" y="114"/>
                    <a:pt x="309" y="117"/>
                    <a:pt x="301" y="115"/>
                  </a:cubicBezTo>
                  <a:cubicBezTo>
                    <a:pt x="299" y="114"/>
                    <a:pt x="297" y="113"/>
                    <a:pt x="295" y="112"/>
                  </a:cubicBezTo>
                  <a:cubicBezTo>
                    <a:pt x="293" y="111"/>
                    <a:pt x="292" y="110"/>
                    <a:pt x="290" y="110"/>
                  </a:cubicBezTo>
                  <a:cubicBezTo>
                    <a:pt x="286" y="109"/>
                    <a:pt x="283" y="110"/>
                    <a:pt x="280" y="111"/>
                  </a:cubicBezTo>
                  <a:cubicBezTo>
                    <a:pt x="278" y="111"/>
                    <a:pt x="277" y="112"/>
                    <a:pt x="276" y="112"/>
                  </a:cubicBezTo>
                  <a:cubicBezTo>
                    <a:pt x="274" y="112"/>
                    <a:pt x="272" y="113"/>
                    <a:pt x="270" y="113"/>
                  </a:cubicBezTo>
                  <a:cubicBezTo>
                    <a:pt x="260" y="115"/>
                    <a:pt x="255" y="117"/>
                    <a:pt x="253" y="123"/>
                  </a:cubicBezTo>
                  <a:cubicBezTo>
                    <a:pt x="251" y="133"/>
                    <a:pt x="252" y="147"/>
                    <a:pt x="253" y="158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3" y="167"/>
                    <a:pt x="254" y="169"/>
                    <a:pt x="258" y="171"/>
                  </a:cubicBezTo>
                  <a:cubicBezTo>
                    <a:pt x="258" y="171"/>
                    <a:pt x="258" y="171"/>
                    <a:pt x="258" y="171"/>
                  </a:cubicBezTo>
                  <a:cubicBezTo>
                    <a:pt x="272" y="177"/>
                    <a:pt x="288" y="193"/>
                    <a:pt x="285" y="207"/>
                  </a:cubicBezTo>
                  <a:cubicBezTo>
                    <a:pt x="285" y="209"/>
                    <a:pt x="283" y="211"/>
                    <a:pt x="282" y="212"/>
                  </a:cubicBezTo>
                  <a:cubicBezTo>
                    <a:pt x="281" y="213"/>
                    <a:pt x="281" y="214"/>
                    <a:pt x="281" y="214"/>
                  </a:cubicBezTo>
                  <a:cubicBezTo>
                    <a:pt x="281" y="215"/>
                    <a:pt x="282" y="218"/>
                    <a:pt x="289" y="224"/>
                  </a:cubicBezTo>
                  <a:cubicBezTo>
                    <a:pt x="298" y="233"/>
                    <a:pt x="299" y="237"/>
                    <a:pt x="299" y="250"/>
                  </a:cubicBezTo>
                  <a:cubicBezTo>
                    <a:pt x="299" y="280"/>
                    <a:pt x="291" y="309"/>
                    <a:pt x="283" y="339"/>
                  </a:cubicBezTo>
                  <a:cubicBezTo>
                    <a:pt x="281" y="348"/>
                    <a:pt x="280" y="357"/>
                    <a:pt x="278" y="367"/>
                  </a:cubicBezTo>
                  <a:cubicBezTo>
                    <a:pt x="277" y="374"/>
                    <a:pt x="276" y="382"/>
                    <a:pt x="274" y="390"/>
                  </a:cubicBezTo>
                  <a:cubicBezTo>
                    <a:pt x="271" y="403"/>
                    <a:pt x="269" y="419"/>
                    <a:pt x="268" y="434"/>
                  </a:cubicBezTo>
                  <a:cubicBezTo>
                    <a:pt x="268" y="435"/>
                    <a:pt x="267" y="436"/>
                    <a:pt x="266" y="437"/>
                  </a:cubicBezTo>
                  <a:cubicBezTo>
                    <a:pt x="266" y="445"/>
                    <a:pt x="264" y="453"/>
                    <a:pt x="258" y="458"/>
                  </a:cubicBezTo>
                  <a:cubicBezTo>
                    <a:pt x="253" y="462"/>
                    <a:pt x="247" y="463"/>
                    <a:pt x="239" y="461"/>
                  </a:cubicBezTo>
                  <a:cubicBezTo>
                    <a:pt x="237" y="461"/>
                    <a:pt x="236" y="459"/>
                    <a:pt x="236" y="457"/>
                  </a:cubicBezTo>
                  <a:cubicBezTo>
                    <a:pt x="236" y="457"/>
                    <a:pt x="236" y="456"/>
                    <a:pt x="233" y="454"/>
                  </a:cubicBezTo>
                  <a:cubicBezTo>
                    <a:pt x="227" y="449"/>
                    <a:pt x="213" y="448"/>
                    <a:pt x="207" y="449"/>
                  </a:cubicBezTo>
                  <a:cubicBezTo>
                    <a:pt x="205" y="450"/>
                    <a:pt x="204" y="452"/>
                    <a:pt x="202" y="455"/>
                  </a:cubicBezTo>
                  <a:cubicBezTo>
                    <a:pt x="200" y="458"/>
                    <a:pt x="199" y="461"/>
                    <a:pt x="196" y="463"/>
                  </a:cubicBezTo>
                  <a:cubicBezTo>
                    <a:pt x="189" y="468"/>
                    <a:pt x="182" y="468"/>
                    <a:pt x="176" y="467"/>
                  </a:cubicBezTo>
                  <a:cubicBezTo>
                    <a:pt x="174" y="467"/>
                    <a:pt x="172" y="467"/>
                    <a:pt x="170" y="467"/>
                  </a:cubicBezTo>
                  <a:cubicBezTo>
                    <a:pt x="150" y="467"/>
                    <a:pt x="119" y="478"/>
                    <a:pt x="103" y="488"/>
                  </a:cubicBezTo>
                  <a:cubicBezTo>
                    <a:pt x="99" y="490"/>
                    <a:pt x="97" y="493"/>
                    <a:pt x="93" y="496"/>
                  </a:cubicBezTo>
                  <a:cubicBezTo>
                    <a:pt x="91" y="499"/>
                    <a:pt x="88" y="501"/>
                    <a:pt x="84" y="504"/>
                  </a:cubicBezTo>
                  <a:cubicBezTo>
                    <a:pt x="79" y="507"/>
                    <a:pt x="75" y="508"/>
                    <a:pt x="71" y="508"/>
                  </a:cubicBezTo>
                  <a:cubicBezTo>
                    <a:pt x="70" y="509"/>
                    <a:pt x="70" y="509"/>
                    <a:pt x="69" y="509"/>
                  </a:cubicBezTo>
                  <a:cubicBezTo>
                    <a:pt x="69" y="510"/>
                    <a:pt x="69" y="511"/>
                    <a:pt x="69" y="512"/>
                  </a:cubicBezTo>
                  <a:cubicBezTo>
                    <a:pt x="68" y="516"/>
                    <a:pt x="64" y="519"/>
                    <a:pt x="61" y="521"/>
                  </a:cubicBezTo>
                  <a:cubicBezTo>
                    <a:pt x="59" y="522"/>
                    <a:pt x="57" y="524"/>
                    <a:pt x="57" y="525"/>
                  </a:cubicBezTo>
                  <a:cubicBezTo>
                    <a:pt x="54" y="530"/>
                    <a:pt x="53" y="538"/>
                    <a:pt x="52" y="545"/>
                  </a:cubicBezTo>
                  <a:cubicBezTo>
                    <a:pt x="52" y="549"/>
                    <a:pt x="52" y="549"/>
                    <a:pt x="52" y="549"/>
                  </a:cubicBezTo>
                  <a:cubicBezTo>
                    <a:pt x="50" y="557"/>
                    <a:pt x="47" y="561"/>
                    <a:pt x="44" y="564"/>
                  </a:cubicBezTo>
                  <a:cubicBezTo>
                    <a:pt x="42" y="566"/>
                    <a:pt x="41" y="568"/>
                    <a:pt x="39" y="571"/>
                  </a:cubicBezTo>
                  <a:cubicBezTo>
                    <a:pt x="38" y="574"/>
                    <a:pt x="37" y="584"/>
                    <a:pt x="39" y="586"/>
                  </a:cubicBezTo>
                  <a:cubicBezTo>
                    <a:pt x="40" y="586"/>
                    <a:pt x="41" y="586"/>
                    <a:pt x="41" y="587"/>
                  </a:cubicBezTo>
                  <a:cubicBezTo>
                    <a:pt x="42" y="588"/>
                    <a:pt x="42" y="589"/>
                    <a:pt x="42" y="590"/>
                  </a:cubicBezTo>
                  <a:cubicBezTo>
                    <a:pt x="41" y="592"/>
                    <a:pt x="42" y="595"/>
                    <a:pt x="42" y="598"/>
                  </a:cubicBezTo>
                  <a:cubicBezTo>
                    <a:pt x="43" y="601"/>
                    <a:pt x="44" y="606"/>
                    <a:pt x="43" y="610"/>
                  </a:cubicBezTo>
                  <a:cubicBezTo>
                    <a:pt x="40" y="617"/>
                    <a:pt x="35" y="618"/>
                    <a:pt x="32" y="620"/>
                  </a:cubicBezTo>
                  <a:cubicBezTo>
                    <a:pt x="30" y="620"/>
                    <a:pt x="29" y="621"/>
                    <a:pt x="27" y="622"/>
                  </a:cubicBezTo>
                  <a:cubicBezTo>
                    <a:pt x="17" y="627"/>
                    <a:pt x="6" y="638"/>
                    <a:pt x="0" y="6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C6732F53-E0FA-6745-8D9C-14253F1FD96D}"/>
              </a:ext>
            </a:extLst>
          </p:cNvPr>
          <p:cNvSpPr txBox="1"/>
          <p:nvPr/>
        </p:nvSpPr>
        <p:spPr>
          <a:xfrm>
            <a:off x="2619196" y="5144415"/>
            <a:ext cx="3754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23 mil pesquisadores </a:t>
            </a:r>
            <a:r>
              <a:rPr lang="pt-BR" sz="2800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2700 municípios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75" name="Conector reto 98">
            <a:extLst>
              <a:ext uri="{FF2B5EF4-FFF2-40B4-BE49-F238E27FC236}">
                <a16:creationId xmlns:a16="http://schemas.microsoft.com/office/drawing/2014/main" xmlns="" id="{E199F6D7-1A6F-D54C-86A7-C37A371772B5}"/>
              </a:ext>
            </a:extLst>
          </p:cNvPr>
          <p:cNvCxnSpPr>
            <a:cxnSpLocks/>
          </p:cNvCxnSpPr>
          <p:nvPr/>
        </p:nvCxnSpPr>
        <p:spPr>
          <a:xfrm flipV="1">
            <a:off x="6231049" y="3692517"/>
            <a:ext cx="0" cy="1451898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186">
            <a:extLst>
              <a:ext uri="{FF2B5EF4-FFF2-40B4-BE49-F238E27FC236}">
                <a16:creationId xmlns:a16="http://schemas.microsoft.com/office/drawing/2014/main" xmlns="" id="{CE79A388-3FF8-6F48-968B-4C8B83E1B55D}"/>
              </a:ext>
            </a:extLst>
          </p:cNvPr>
          <p:cNvCxnSpPr>
            <a:cxnSpLocks/>
          </p:cNvCxnSpPr>
          <p:nvPr/>
        </p:nvCxnSpPr>
        <p:spPr>
          <a:xfrm>
            <a:off x="6231049" y="3682570"/>
            <a:ext cx="4692824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137">
            <a:extLst>
              <a:ext uri="{FF2B5EF4-FFF2-40B4-BE49-F238E27FC236}">
                <a16:creationId xmlns:a16="http://schemas.microsoft.com/office/drawing/2014/main" xmlns="" id="{3BE199B5-C58F-6342-BDF0-A6028FDA9B03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6231049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5">
            <a:extLst>
              <a:ext uri="{FF2B5EF4-FFF2-40B4-BE49-F238E27FC236}">
                <a16:creationId xmlns:a16="http://schemas.microsoft.com/office/drawing/2014/main" xmlns="" id="{5BEE57D9-DF65-6146-9C06-8797C88617B3}"/>
              </a:ext>
            </a:extLst>
          </p:cNvPr>
          <p:cNvSpPr>
            <a:spLocks/>
          </p:cNvSpPr>
          <p:nvPr/>
        </p:nvSpPr>
        <p:spPr bwMode="auto">
          <a:xfrm>
            <a:off x="-8713387" y="-4407311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6">
            <a:extLst>
              <a:ext uri="{FF2B5EF4-FFF2-40B4-BE49-F238E27FC236}">
                <a16:creationId xmlns:a16="http://schemas.microsoft.com/office/drawing/2014/main" xmlns="" id="{33A5C2AE-74D0-794B-A8A5-BF26EE53BABA}"/>
              </a:ext>
            </a:extLst>
          </p:cNvPr>
          <p:cNvSpPr>
            <a:spLocks/>
          </p:cNvSpPr>
          <p:nvPr/>
        </p:nvSpPr>
        <p:spPr bwMode="auto">
          <a:xfrm>
            <a:off x="1374141" y="866331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41BE6FE-80D5-8645-BA7C-6CA60CDEF07C}"/>
              </a:ext>
            </a:extLst>
          </p:cNvPr>
          <p:cNvGrpSpPr/>
          <p:nvPr/>
        </p:nvGrpSpPr>
        <p:grpSpPr>
          <a:xfrm>
            <a:off x="2133187" y="2412134"/>
            <a:ext cx="4097862" cy="1509457"/>
            <a:chOff x="2133187" y="2412134"/>
            <a:chExt cx="4097862" cy="150945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2C59E309-1766-6F4D-B3EE-7B3DEF74F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187" y="2412134"/>
              <a:ext cx="4097862" cy="85907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411B3DF3-56EA-E043-A543-CA5A70D6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3138" y="3176588"/>
              <a:ext cx="2187456" cy="74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53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4 0.38588 L -1.45833E-6 -1.48148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6784 0.38588 L -1.875E-6 4.07407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/>
      <p:bldP spid="88" grpId="0" animBg="1"/>
      <p:bldP spid="88" grpId="1" animBg="1"/>
      <p:bldP spid="89" grpId="0" animBg="1"/>
      <p:bldP spid="8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tângulo: Único Canto Recortado 75">
            <a:extLst>
              <a:ext uri="{FF2B5EF4-FFF2-40B4-BE49-F238E27FC236}">
                <a16:creationId xmlns:a16="http://schemas.microsoft.com/office/drawing/2014/main" xmlns="" id="{E1ABDED8-C4C8-4E96-8D78-ABEA96EC8C5F}"/>
              </a:ext>
            </a:extLst>
          </p:cNvPr>
          <p:cNvSpPr/>
          <p:nvPr/>
        </p:nvSpPr>
        <p:spPr>
          <a:xfrm rot="10800000" flipV="1">
            <a:off x="8324849" y="5088863"/>
            <a:ext cx="2556511" cy="1197637"/>
          </a:xfrm>
          <a:prstGeom prst="snip1Rect">
            <a:avLst>
              <a:gd name="adj" fmla="val 23573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0672BCD-730A-43CB-8C7C-DD2DB1AA6603}"/>
              </a:ext>
            </a:extLst>
          </p:cNvPr>
          <p:cNvSpPr/>
          <p:nvPr/>
        </p:nvSpPr>
        <p:spPr>
          <a:xfrm>
            <a:off x="10881360" y="4935795"/>
            <a:ext cx="1310640" cy="192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3488164" y="606441"/>
            <a:ext cx="3474998" cy="1092803"/>
            <a:chOff x="-194036" y="284477"/>
            <a:chExt cx="3474998" cy="109280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546283"/>
              <a:ext cx="29530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com carro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-194036" y="284477"/>
              <a:ext cx="23310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experiência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0" name="Freeform 5">
            <a:extLst>
              <a:ext uri="{FF2B5EF4-FFF2-40B4-BE49-F238E27FC236}">
                <a16:creationId xmlns:a16="http://schemas.microsoft.com/office/drawing/2014/main" xmlns="" id="{C2022870-F3BB-4421-94B5-643C805618D3}"/>
              </a:ext>
            </a:extLst>
          </p:cNvPr>
          <p:cNvSpPr>
            <a:spLocks/>
          </p:cNvSpPr>
          <p:nvPr/>
        </p:nvSpPr>
        <p:spPr bwMode="auto">
          <a:xfrm>
            <a:off x="-8248092" y="1172313"/>
            <a:ext cx="13362141" cy="5868544"/>
          </a:xfrm>
          <a:custGeom>
            <a:avLst/>
            <a:gdLst>
              <a:gd name="T0" fmla="*/ 0 w 1315"/>
              <a:gd name="T1" fmla="*/ 566 h 577"/>
              <a:gd name="T2" fmla="*/ 1315 w 1315"/>
              <a:gd name="T3" fmla="*/ 577 h 577"/>
              <a:gd name="T4" fmla="*/ 983 w 1315"/>
              <a:gd name="T5" fmla="*/ 2 h 577"/>
              <a:gd name="T6" fmla="*/ 979 w 1315"/>
              <a:gd name="T7" fmla="*/ 1 h 577"/>
              <a:gd name="T8" fmla="*/ 0 w 1315"/>
              <a:gd name="T9" fmla="*/ 56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577">
                <a:moveTo>
                  <a:pt x="0" y="566"/>
                </a:moveTo>
                <a:cubicBezTo>
                  <a:pt x="1315" y="577"/>
                  <a:pt x="1315" y="577"/>
                  <a:pt x="1315" y="577"/>
                </a:cubicBezTo>
                <a:cubicBezTo>
                  <a:pt x="983" y="2"/>
                  <a:pt x="983" y="2"/>
                  <a:pt x="983" y="2"/>
                </a:cubicBezTo>
                <a:cubicBezTo>
                  <a:pt x="982" y="1"/>
                  <a:pt x="980" y="0"/>
                  <a:pt x="979" y="1"/>
                </a:cubicBezTo>
                <a:lnTo>
                  <a:pt x="0" y="566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Freeform 6">
            <a:extLst>
              <a:ext uri="{FF2B5EF4-FFF2-40B4-BE49-F238E27FC236}">
                <a16:creationId xmlns:a16="http://schemas.microsoft.com/office/drawing/2014/main" xmlns="" id="{383DA7A9-0FB5-4D69-968F-8C11AB087443}"/>
              </a:ext>
            </a:extLst>
          </p:cNvPr>
          <p:cNvSpPr>
            <a:spLocks/>
          </p:cNvSpPr>
          <p:nvPr/>
        </p:nvSpPr>
        <p:spPr bwMode="auto">
          <a:xfrm>
            <a:off x="881116" y="408627"/>
            <a:ext cx="820738" cy="724745"/>
          </a:xfrm>
          <a:custGeom>
            <a:avLst/>
            <a:gdLst>
              <a:gd name="T0" fmla="*/ 86 w 91"/>
              <a:gd name="T1" fmla="*/ 79 h 80"/>
              <a:gd name="T2" fmla="*/ 5 w 91"/>
              <a:gd name="T3" fmla="*/ 79 h 80"/>
              <a:gd name="T4" fmla="*/ 1 w 91"/>
              <a:gd name="T5" fmla="*/ 75 h 80"/>
              <a:gd name="T6" fmla="*/ 43 w 91"/>
              <a:gd name="T7" fmla="*/ 2 h 80"/>
              <a:gd name="T8" fmla="*/ 48 w 91"/>
              <a:gd name="T9" fmla="*/ 2 h 80"/>
              <a:gd name="T10" fmla="*/ 90 w 91"/>
              <a:gd name="T11" fmla="*/ 75 h 80"/>
              <a:gd name="T12" fmla="*/ 86 w 91"/>
              <a:gd name="T13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80">
                <a:moveTo>
                  <a:pt x="86" y="79"/>
                </a:moveTo>
                <a:cubicBezTo>
                  <a:pt x="61" y="68"/>
                  <a:pt x="31" y="68"/>
                  <a:pt x="5" y="79"/>
                </a:cubicBezTo>
                <a:cubicBezTo>
                  <a:pt x="2" y="80"/>
                  <a:pt x="0" y="77"/>
                  <a:pt x="1" y="75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0"/>
                  <a:pt x="47" y="0"/>
                  <a:pt x="48" y="2"/>
                </a:cubicBezTo>
                <a:cubicBezTo>
                  <a:pt x="90" y="75"/>
                  <a:pt x="90" y="75"/>
                  <a:pt x="90" y="75"/>
                </a:cubicBezTo>
                <a:cubicBezTo>
                  <a:pt x="91" y="77"/>
                  <a:pt x="89" y="80"/>
                  <a:pt x="86" y="79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xmlns="" id="{87755135-B8BF-4A3E-BF02-3435FBC5672D}"/>
              </a:ext>
            </a:extLst>
          </p:cNvPr>
          <p:cNvSpPr txBox="1"/>
          <p:nvPr/>
        </p:nvSpPr>
        <p:spPr>
          <a:xfrm>
            <a:off x="4251568" y="5157212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 dos habilitados (conversão 100%)</a:t>
            </a:r>
          </a:p>
        </p:txBody>
      </p:sp>
      <p:grpSp>
        <p:nvGrpSpPr>
          <p:cNvPr id="130" name="Agrupar 129">
            <a:extLst>
              <a:ext uri="{FF2B5EF4-FFF2-40B4-BE49-F238E27FC236}">
                <a16:creationId xmlns:a16="http://schemas.microsoft.com/office/drawing/2014/main" xmlns="" id="{439D5041-827D-40DB-B57E-9F6B6D7688FE}"/>
              </a:ext>
            </a:extLst>
          </p:cNvPr>
          <p:cNvGrpSpPr/>
          <p:nvPr/>
        </p:nvGrpSpPr>
        <p:grpSpPr>
          <a:xfrm>
            <a:off x="9989599" y="2017177"/>
            <a:ext cx="623372" cy="627586"/>
            <a:chOff x="2524125" y="1766888"/>
            <a:chExt cx="3287713" cy="3309938"/>
          </a:xfrm>
        </p:grpSpPr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xmlns="" id="{6E86F2A4-3E7F-4DD8-B3D6-630645EC4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125" y="1766888"/>
              <a:ext cx="3287713" cy="3309938"/>
            </a:xfrm>
            <a:custGeom>
              <a:avLst/>
              <a:gdLst>
                <a:gd name="T0" fmla="*/ 1100 w 1101"/>
                <a:gd name="T1" fmla="*/ 0 h 1109"/>
                <a:gd name="T2" fmla="*/ 743 w 1101"/>
                <a:gd name="T3" fmla="*/ 0 h 1109"/>
                <a:gd name="T4" fmla="*/ 743 w 1101"/>
                <a:gd name="T5" fmla="*/ 80 h 1109"/>
                <a:gd name="T6" fmla="*/ 959 w 1101"/>
                <a:gd name="T7" fmla="*/ 80 h 1109"/>
                <a:gd name="T8" fmla="*/ 728 w 1101"/>
                <a:gd name="T9" fmla="*/ 312 h 1109"/>
                <a:gd name="T10" fmla="*/ 447 w 1101"/>
                <a:gd name="T11" fmla="*/ 213 h 1109"/>
                <a:gd name="T12" fmla="*/ 0 w 1101"/>
                <a:gd name="T13" fmla="*/ 661 h 1109"/>
                <a:gd name="T14" fmla="*/ 447 w 1101"/>
                <a:gd name="T15" fmla="*/ 1109 h 1109"/>
                <a:gd name="T16" fmla="*/ 895 w 1101"/>
                <a:gd name="T17" fmla="*/ 661 h 1109"/>
                <a:gd name="T18" fmla="*/ 785 w 1101"/>
                <a:gd name="T19" fmla="*/ 368 h 1109"/>
                <a:gd name="T20" fmla="*/ 1021 w 1101"/>
                <a:gd name="T21" fmla="*/ 132 h 1109"/>
                <a:gd name="T22" fmla="*/ 1021 w 1101"/>
                <a:gd name="T23" fmla="*/ 338 h 1109"/>
                <a:gd name="T24" fmla="*/ 1101 w 1101"/>
                <a:gd name="T25" fmla="*/ 338 h 1109"/>
                <a:gd name="T26" fmla="*/ 1101 w 1101"/>
                <a:gd name="T27" fmla="*/ 1 h 1109"/>
                <a:gd name="T28" fmla="*/ 1100 w 1101"/>
                <a:gd name="T29" fmla="*/ 1 h 1109"/>
                <a:gd name="T30" fmla="*/ 1100 w 1101"/>
                <a:gd name="T31" fmla="*/ 0 h 1109"/>
                <a:gd name="T32" fmla="*/ 447 w 1101"/>
                <a:gd name="T33" fmla="*/ 1029 h 1109"/>
                <a:gd name="T34" fmla="*/ 80 w 1101"/>
                <a:gd name="T35" fmla="*/ 661 h 1109"/>
                <a:gd name="T36" fmla="*/ 447 w 1101"/>
                <a:gd name="T37" fmla="*/ 293 h 1109"/>
                <a:gd name="T38" fmla="*/ 815 w 1101"/>
                <a:gd name="T39" fmla="*/ 661 h 1109"/>
                <a:gd name="T40" fmla="*/ 447 w 1101"/>
                <a:gd name="T41" fmla="*/ 102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1" h="1109">
                  <a:moveTo>
                    <a:pt x="1100" y="0"/>
                  </a:moveTo>
                  <a:cubicBezTo>
                    <a:pt x="743" y="0"/>
                    <a:pt x="743" y="0"/>
                    <a:pt x="743" y="0"/>
                  </a:cubicBezTo>
                  <a:cubicBezTo>
                    <a:pt x="743" y="80"/>
                    <a:pt x="743" y="80"/>
                    <a:pt x="743" y="80"/>
                  </a:cubicBezTo>
                  <a:cubicBezTo>
                    <a:pt x="959" y="80"/>
                    <a:pt x="959" y="80"/>
                    <a:pt x="959" y="80"/>
                  </a:cubicBezTo>
                  <a:cubicBezTo>
                    <a:pt x="728" y="312"/>
                    <a:pt x="728" y="312"/>
                    <a:pt x="728" y="312"/>
                  </a:cubicBezTo>
                  <a:cubicBezTo>
                    <a:pt x="651" y="250"/>
                    <a:pt x="553" y="213"/>
                    <a:pt x="447" y="213"/>
                  </a:cubicBezTo>
                  <a:cubicBezTo>
                    <a:pt x="201" y="213"/>
                    <a:pt x="0" y="414"/>
                    <a:pt x="0" y="661"/>
                  </a:cubicBezTo>
                  <a:cubicBezTo>
                    <a:pt x="0" y="908"/>
                    <a:pt x="201" y="1109"/>
                    <a:pt x="447" y="1109"/>
                  </a:cubicBezTo>
                  <a:cubicBezTo>
                    <a:pt x="694" y="1109"/>
                    <a:pt x="895" y="908"/>
                    <a:pt x="895" y="661"/>
                  </a:cubicBezTo>
                  <a:cubicBezTo>
                    <a:pt x="895" y="549"/>
                    <a:pt x="854" y="446"/>
                    <a:pt x="785" y="368"/>
                  </a:cubicBezTo>
                  <a:cubicBezTo>
                    <a:pt x="1021" y="132"/>
                    <a:pt x="1021" y="132"/>
                    <a:pt x="1021" y="132"/>
                  </a:cubicBezTo>
                  <a:cubicBezTo>
                    <a:pt x="1021" y="338"/>
                    <a:pt x="1021" y="338"/>
                    <a:pt x="1021" y="338"/>
                  </a:cubicBezTo>
                  <a:cubicBezTo>
                    <a:pt x="1101" y="338"/>
                    <a:pt x="1101" y="338"/>
                    <a:pt x="1101" y="338"/>
                  </a:cubicBezTo>
                  <a:cubicBezTo>
                    <a:pt x="1101" y="1"/>
                    <a:pt x="1101" y="1"/>
                    <a:pt x="1101" y="1"/>
                  </a:cubicBezTo>
                  <a:cubicBezTo>
                    <a:pt x="1100" y="1"/>
                    <a:pt x="1100" y="1"/>
                    <a:pt x="1100" y="1"/>
                  </a:cubicBezTo>
                  <a:lnTo>
                    <a:pt x="1100" y="0"/>
                  </a:lnTo>
                  <a:close/>
                  <a:moveTo>
                    <a:pt x="447" y="1029"/>
                  </a:moveTo>
                  <a:cubicBezTo>
                    <a:pt x="245" y="1029"/>
                    <a:pt x="80" y="864"/>
                    <a:pt x="80" y="661"/>
                  </a:cubicBezTo>
                  <a:cubicBezTo>
                    <a:pt x="80" y="458"/>
                    <a:pt x="245" y="293"/>
                    <a:pt x="447" y="293"/>
                  </a:cubicBezTo>
                  <a:cubicBezTo>
                    <a:pt x="650" y="293"/>
                    <a:pt x="815" y="458"/>
                    <a:pt x="815" y="661"/>
                  </a:cubicBezTo>
                  <a:cubicBezTo>
                    <a:pt x="815" y="864"/>
                    <a:pt x="650" y="1029"/>
                    <a:pt x="447" y="1029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7">
              <a:extLst>
                <a:ext uri="{FF2B5EF4-FFF2-40B4-BE49-F238E27FC236}">
                  <a16:creationId xmlns:a16="http://schemas.microsoft.com/office/drawing/2014/main" xmlns="" id="{E5CED410-701E-45E5-AADD-4CF7B752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2892426"/>
              <a:ext cx="1484313" cy="1851025"/>
            </a:xfrm>
            <a:custGeom>
              <a:avLst/>
              <a:gdLst>
                <a:gd name="T0" fmla="*/ 338 w 497"/>
                <a:gd name="T1" fmla="*/ 0 h 620"/>
                <a:gd name="T2" fmla="*/ 0 w 497"/>
                <a:gd name="T3" fmla="*/ 578 h 620"/>
                <a:gd name="T4" fmla="*/ 161 w 497"/>
                <a:gd name="T5" fmla="*/ 620 h 620"/>
                <a:gd name="T6" fmla="*/ 497 w 497"/>
                <a:gd name="T7" fmla="*/ 284 h 620"/>
                <a:gd name="T8" fmla="*/ 338 w 497"/>
                <a:gd name="T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620">
                  <a:moveTo>
                    <a:pt x="33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48" y="605"/>
                    <a:pt x="103" y="620"/>
                    <a:pt x="161" y="620"/>
                  </a:cubicBezTo>
                  <a:cubicBezTo>
                    <a:pt x="347" y="620"/>
                    <a:pt x="497" y="469"/>
                    <a:pt x="497" y="284"/>
                  </a:cubicBezTo>
                  <a:cubicBezTo>
                    <a:pt x="497" y="164"/>
                    <a:pt x="433" y="59"/>
                    <a:pt x="338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xmlns="" id="{A0C4F588-FF6D-4FEE-B2A6-8F5BB83180EC}"/>
              </a:ext>
            </a:extLst>
          </p:cNvPr>
          <p:cNvGrpSpPr/>
          <p:nvPr/>
        </p:nvGrpSpPr>
        <p:grpSpPr>
          <a:xfrm>
            <a:off x="8654531" y="1927007"/>
            <a:ext cx="507188" cy="746784"/>
            <a:chOff x="7172325" y="2403476"/>
            <a:chExt cx="2674938" cy="3938588"/>
          </a:xfrm>
        </p:grpSpPr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xmlns="" id="{0D8A91FB-8729-4B9C-839A-67DE805E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2325" y="2403476"/>
              <a:ext cx="2674938" cy="3938588"/>
            </a:xfrm>
            <a:custGeom>
              <a:avLst/>
              <a:gdLst>
                <a:gd name="T0" fmla="*/ 896 w 896"/>
                <a:gd name="T1" fmla="*/ 448 h 1320"/>
                <a:gd name="T2" fmla="*/ 448 w 896"/>
                <a:gd name="T3" fmla="*/ 0 h 1320"/>
                <a:gd name="T4" fmla="*/ 0 w 896"/>
                <a:gd name="T5" fmla="*/ 448 h 1320"/>
                <a:gd name="T6" fmla="*/ 408 w 896"/>
                <a:gd name="T7" fmla="*/ 894 h 1320"/>
                <a:gd name="T8" fmla="*/ 408 w 896"/>
                <a:gd name="T9" fmla="*/ 1071 h 1320"/>
                <a:gd name="T10" fmla="*/ 235 w 896"/>
                <a:gd name="T11" fmla="*/ 1071 h 1320"/>
                <a:gd name="T12" fmla="*/ 235 w 896"/>
                <a:gd name="T13" fmla="*/ 1151 h 1320"/>
                <a:gd name="T14" fmla="*/ 408 w 896"/>
                <a:gd name="T15" fmla="*/ 1151 h 1320"/>
                <a:gd name="T16" fmla="*/ 408 w 896"/>
                <a:gd name="T17" fmla="*/ 1320 h 1320"/>
                <a:gd name="T18" fmla="*/ 488 w 896"/>
                <a:gd name="T19" fmla="*/ 1320 h 1320"/>
                <a:gd name="T20" fmla="*/ 488 w 896"/>
                <a:gd name="T21" fmla="*/ 1151 h 1320"/>
                <a:gd name="T22" fmla="*/ 661 w 896"/>
                <a:gd name="T23" fmla="*/ 1151 h 1320"/>
                <a:gd name="T24" fmla="*/ 661 w 896"/>
                <a:gd name="T25" fmla="*/ 1071 h 1320"/>
                <a:gd name="T26" fmla="*/ 488 w 896"/>
                <a:gd name="T27" fmla="*/ 1071 h 1320"/>
                <a:gd name="T28" fmla="*/ 488 w 896"/>
                <a:gd name="T29" fmla="*/ 894 h 1320"/>
                <a:gd name="T30" fmla="*/ 896 w 896"/>
                <a:gd name="T31" fmla="*/ 448 h 1320"/>
                <a:gd name="T32" fmla="*/ 80 w 896"/>
                <a:gd name="T33" fmla="*/ 448 h 1320"/>
                <a:gd name="T34" fmla="*/ 448 w 896"/>
                <a:gd name="T35" fmla="*/ 80 h 1320"/>
                <a:gd name="T36" fmla="*/ 816 w 896"/>
                <a:gd name="T37" fmla="*/ 448 h 1320"/>
                <a:gd name="T38" fmla="*/ 448 w 896"/>
                <a:gd name="T39" fmla="*/ 816 h 1320"/>
                <a:gd name="T40" fmla="*/ 80 w 896"/>
                <a:gd name="T41" fmla="*/ 448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6" h="1320">
                  <a:moveTo>
                    <a:pt x="896" y="448"/>
                  </a:moveTo>
                  <a:cubicBezTo>
                    <a:pt x="896" y="201"/>
                    <a:pt x="695" y="0"/>
                    <a:pt x="448" y="0"/>
                  </a:cubicBezTo>
                  <a:cubicBezTo>
                    <a:pt x="201" y="0"/>
                    <a:pt x="0" y="201"/>
                    <a:pt x="0" y="448"/>
                  </a:cubicBezTo>
                  <a:cubicBezTo>
                    <a:pt x="0" y="682"/>
                    <a:pt x="180" y="874"/>
                    <a:pt x="408" y="894"/>
                  </a:cubicBezTo>
                  <a:cubicBezTo>
                    <a:pt x="408" y="1071"/>
                    <a:pt x="408" y="1071"/>
                    <a:pt x="408" y="1071"/>
                  </a:cubicBezTo>
                  <a:cubicBezTo>
                    <a:pt x="235" y="1071"/>
                    <a:pt x="235" y="1071"/>
                    <a:pt x="235" y="1071"/>
                  </a:cubicBezTo>
                  <a:cubicBezTo>
                    <a:pt x="235" y="1151"/>
                    <a:pt x="235" y="1151"/>
                    <a:pt x="235" y="1151"/>
                  </a:cubicBezTo>
                  <a:cubicBezTo>
                    <a:pt x="408" y="1151"/>
                    <a:pt x="408" y="1151"/>
                    <a:pt x="408" y="1151"/>
                  </a:cubicBezTo>
                  <a:cubicBezTo>
                    <a:pt x="408" y="1320"/>
                    <a:pt x="408" y="1320"/>
                    <a:pt x="408" y="1320"/>
                  </a:cubicBezTo>
                  <a:cubicBezTo>
                    <a:pt x="488" y="1320"/>
                    <a:pt x="488" y="1320"/>
                    <a:pt x="488" y="1320"/>
                  </a:cubicBezTo>
                  <a:cubicBezTo>
                    <a:pt x="488" y="1151"/>
                    <a:pt x="488" y="1151"/>
                    <a:pt x="488" y="1151"/>
                  </a:cubicBezTo>
                  <a:cubicBezTo>
                    <a:pt x="661" y="1151"/>
                    <a:pt x="661" y="1151"/>
                    <a:pt x="661" y="1151"/>
                  </a:cubicBezTo>
                  <a:cubicBezTo>
                    <a:pt x="661" y="1071"/>
                    <a:pt x="661" y="1071"/>
                    <a:pt x="661" y="1071"/>
                  </a:cubicBezTo>
                  <a:cubicBezTo>
                    <a:pt x="488" y="1071"/>
                    <a:pt x="488" y="1071"/>
                    <a:pt x="488" y="1071"/>
                  </a:cubicBezTo>
                  <a:cubicBezTo>
                    <a:pt x="488" y="894"/>
                    <a:pt x="488" y="894"/>
                    <a:pt x="488" y="894"/>
                  </a:cubicBezTo>
                  <a:cubicBezTo>
                    <a:pt x="716" y="874"/>
                    <a:pt x="896" y="682"/>
                    <a:pt x="896" y="448"/>
                  </a:cubicBezTo>
                  <a:close/>
                  <a:moveTo>
                    <a:pt x="80" y="448"/>
                  </a:moveTo>
                  <a:cubicBezTo>
                    <a:pt x="80" y="245"/>
                    <a:pt x="245" y="80"/>
                    <a:pt x="448" y="80"/>
                  </a:cubicBezTo>
                  <a:cubicBezTo>
                    <a:pt x="651" y="80"/>
                    <a:pt x="816" y="245"/>
                    <a:pt x="816" y="448"/>
                  </a:cubicBezTo>
                  <a:cubicBezTo>
                    <a:pt x="816" y="651"/>
                    <a:pt x="651" y="816"/>
                    <a:pt x="448" y="816"/>
                  </a:cubicBezTo>
                  <a:cubicBezTo>
                    <a:pt x="245" y="816"/>
                    <a:pt x="80" y="651"/>
                    <a:pt x="80" y="448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xmlns="" id="{8C1B5AA7-F8AC-47DF-B418-7A0B1092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2892426"/>
              <a:ext cx="1484313" cy="1851025"/>
            </a:xfrm>
            <a:custGeom>
              <a:avLst/>
              <a:gdLst>
                <a:gd name="T0" fmla="*/ 338 w 497"/>
                <a:gd name="T1" fmla="*/ 0 h 620"/>
                <a:gd name="T2" fmla="*/ 0 w 497"/>
                <a:gd name="T3" fmla="*/ 578 h 620"/>
                <a:gd name="T4" fmla="*/ 161 w 497"/>
                <a:gd name="T5" fmla="*/ 620 h 620"/>
                <a:gd name="T6" fmla="*/ 497 w 497"/>
                <a:gd name="T7" fmla="*/ 284 h 620"/>
                <a:gd name="T8" fmla="*/ 338 w 497"/>
                <a:gd name="T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620">
                  <a:moveTo>
                    <a:pt x="33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48" y="605"/>
                    <a:pt x="103" y="620"/>
                    <a:pt x="161" y="620"/>
                  </a:cubicBezTo>
                  <a:cubicBezTo>
                    <a:pt x="347" y="620"/>
                    <a:pt x="497" y="469"/>
                    <a:pt x="497" y="284"/>
                  </a:cubicBezTo>
                  <a:cubicBezTo>
                    <a:pt x="497" y="164"/>
                    <a:pt x="433" y="59"/>
                    <a:pt x="338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4B83BAF2-F457-40F4-A3A3-B57D35605612}"/>
              </a:ext>
            </a:extLst>
          </p:cNvPr>
          <p:cNvSpPr txBox="1"/>
          <p:nvPr/>
        </p:nvSpPr>
        <p:spPr>
          <a:xfrm>
            <a:off x="8675773" y="282704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63D47C30-B682-4993-821B-F4EEB86FE3E7}"/>
              </a:ext>
            </a:extLst>
          </p:cNvPr>
          <p:cNvSpPr txBox="1"/>
          <p:nvPr/>
        </p:nvSpPr>
        <p:spPr>
          <a:xfrm>
            <a:off x="8675773" y="340855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D6B78200-3548-4FBD-98E3-F5EF6ACCEFD7}"/>
              </a:ext>
            </a:extLst>
          </p:cNvPr>
          <p:cNvSpPr txBox="1"/>
          <p:nvPr/>
        </p:nvSpPr>
        <p:spPr>
          <a:xfrm>
            <a:off x="8675773" y="45715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09AA64E6-9AE7-4E3C-B68A-E4F0F54609CC}"/>
              </a:ext>
            </a:extLst>
          </p:cNvPr>
          <p:cNvSpPr txBox="1"/>
          <p:nvPr/>
        </p:nvSpPr>
        <p:spPr>
          <a:xfrm>
            <a:off x="9973387" y="2827043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35D6D532-9C4F-4821-B423-12BEE6A5602B}"/>
              </a:ext>
            </a:extLst>
          </p:cNvPr>
          <p:cNvSpPr txBox="1"/>
          <p:nvPr/>
        </p:nvSpPr>
        <p:spPr>
          <a:xfrm>
            <a:off x="9973389" y="340855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4F55DA0D-FD78-45E0-B3B2-34D86A91AA1B}"/>
              </a:ext>
            </a:extLst>
          </p:cNvPr>
          <p:cNvSpPr txBox="1"/>
          <p:nvPr/>
        </p:nvSpPr>
        <p:spPr>
          <a:xfrm>
            <a:off x="9973387" y="3990057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AC4E4FAD-EBA1-4AAF-B333-B642E92C272D}"/>
              </a:ext>
            </a:extLst>
          </p:cNvPr>
          <p:cNvSpPr txBox="1"/>
          <p:nvPr/>
        </p:nvSpPr>
        <p:spPr>
          <a:xfrm>
            <a:off x="9973389" y="45715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BFC3786C-747D-4C3E-8A27-3B07FA08F63A}"/>
              </a:ext>
            </a:extLst>
          </p:cNvPr>
          <p:cNvSpPr txBox="1"/>
          <p:nvPr/>
        </p:nvSpPr>
        <p:spPr>
          <a:xfrm>
            <a:off x="9973387" y="515307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E3D7C9DF-A722-4548-B4F0-6EB7490A4692}"/>
              </a:ext>
            </a:extLst>
          </p:cNvPr>
          <p:cNvSpPr txBox="1"/>
          <p:nvPr/>
        </p:nvSpPr>
        <p:spPr>
          <a:xfrm>
            <a:off x="8675771" y="3990057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D9798EE4-1C88-42F7-950C-256FF6EB0BF1}"/>
              </a:ext>
            </a:extLst>
          </p:cNvPr>
          <p:cNvSpPr txBox="1"/>
          <p:nvPr/>
        </p:nvSpPr>
        <p:spPr>
          <a:xfrm>
            <a:off x="8675771" y="515307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xmlns="" id="{21982CD2-41BA-448D-BBAA-A09FC4D2008D}"/>
              </a:ext>
            </a:extLst>
          </p:cNvPr>
          <p:cNvSpPr txBox="1"/>
          <p:nvPr/>
        </p:nvSpPr>
        <p:spPr>
          <a:xfrm>
            <a:off x="6606473" y="2804033"/>
            <a:ext cx="14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 carro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xmlns="" id="{5BB1357A-1F2E-4CA0-9B2B-36892713DC61}"/>
              </a:ext>
            </a:extLst>
          </p:cNvPr>
          <p:cNvSpPr txBox="1"/>
          <p:nvPr/>
        </p:nvSpPr>
        <p:spPr>
          <a:xfrm>
            <a:off x="4971393" y="3385540"/>
            <a:ext cx="30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pretende adquirir (5 anos)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xmlns="" id="{D9869D08-6C27-41D4-BAA9-4BEBB2D00A5E}"/>
              </a:ext>
            </a:extLst>
          </p:cNvPr>
          <p:cNvSpPr txBox="1"/>
          <p:nvPr/>
        </p:nvSpPr>
        <p:spPr>
          <a:xfrm>
            <a:off x="5997333" y="39670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possui habilitação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F547077F-5AF2-44F2-AD34-9C9ED3EFE005}"/>
              </a:ext>
            </a:extLst>
          </p:cNvPr>
          <p:cNvSpPr txBox="1"/>
          <p:nvPr/>
        </p:nvSpPr>
        <p:spPr>
          <a:xfrm>
            <a:off x="6372435" y="4548554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pretende tirar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xmlns="" id="{F7529F50-E395-43C5-A107-A4448D2CA719}"/>
              </a:ext>
            </a:extLst>
          </p:cNvPr>
          <p:cNvCxnSpPr>
            <a:cxnSpLocks/>
          </p:cNvCxnSpPr>
          <p:nvPr/>
        </p:nvCxnSpPr>
        <p:spPr>
          <a:xfrm>
            <a:off x="0" y="615254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D7B01E27-9C2E-4FF3-8ED1-920ACB5849B4}"/>
              </a:ext>
            </a:extLst>
          </p:cNvPr>
          <p:cNvSpPr txBox="1"/>
          <p:nvPr/>
        </p:nvSpPr>
        <p:spPr>
          <a:xfrm>
            <a:off x="2108920" y="6148357"/>
            <a:ext cx="3339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tem carro (automóvel, veículo)?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pretende comprar um carro nos próximos 5 anos?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Você tem carteira de motorista?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Pretende tirar?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AC394E72-CD2A-4B79-A160-22B30C582CB6}"/>
              </a:ext>
            </a:extLst>
          </p:cNvPr>
          <p:cNvSpPr txBox="1"/>
          <p:nvPr/>
        </p:nvSpPr>
        <p:spPr>
          <a:xfrm>
            <a:off x="8463893" y="5502034"/>
            <a:ext cx="23813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Mulheres menos habilitadas,</a:t>
            </a: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mas tendem a se aproximar muito dos homens</a:t>
            </a:r>
            <a:endParaRPr kumimoji="0" lang="pt-BR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4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0.03402 L 1.04167E-6 3.3333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1.875E-6 0.03403 L -1.875E-6 -4.8148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70" grpId="0" animBg="1"/>
      <p:bldP spid="171" grpId="0" animBg="1"/>
      <p:bldP spid="77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82" grpId="0"/>
      <p:bldP spid="83" grpId="0"/>
      <p:bldP spid="84" grpId="0"/>
      <p:bldP spid="85" grpId="0"/>
      <p:bldP spid="87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616318" y="16399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3510556" y="1791150"/>
            <a:ext cx="2311851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conforto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“Com carro me desloco confortavelmente”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3886200" y="2569401"/>
            <a:ext cx="1936207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liberdade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“Ter um carro me dá liberdade de ir e vir”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3597269" y="3310990"/>
            <a:ext cx="2225138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lazer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“Passear de carro é uma forma de lazer”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4004947" y="4041072"/>
            <a:ext cx="1817459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rapidez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/>
            </a:r>
            <a:b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“Ter um carro torna tudo mais rápido”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3181350" y="5513041"/>
            <a:ext cx="264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segurança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“Andar de carro é uma maneira segura de evitar a criminalidade”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523074" y="337869"/>
            <a:ext cx="2759990" cy="1106542"/>
            <a:chOff x="327909" y="536186"/>
            <a:chExt cx="2759990" cy="110654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536186"/>
              <a:ext cx="20633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benefícios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798490" y="873287"/>
              <a:ext cx="22894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do carro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84562" y="19422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4,4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584563" y="2720491"/>
            <a:ext cx="5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84562" y="3462080"/>
            <a:ext cx="5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584563" y="4192162"/>
            <a:ext cx="5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4,1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584562" y="566413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3,0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13620" y="19422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4,4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13620" y="272049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4,3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13619" y="346208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4,3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13620" y="419216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4,1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13619" y="566413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2,9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74581" y="19422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4,4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74581" y="272049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74581" y="419216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3,9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76821" y="19422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4,5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376821" y="272049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76821" y="346208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376821" y="419216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3,9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376821" y="566413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3,0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50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Em uma escala de 1 a 5, onde 1 é "Discordo totalmente" e 5 é "Concordo totalmente", nos diga o quanto você concorda ou discorda das afirmações abaixo: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74580" y="346208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4,2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174581" y="566413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2,7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2" name="Retângulo: Único Canto Recortado 131">
            <a:extLst>
              <a:ext uri="{FF2B5EF4-FFF2-40B4-BE49-F238E27FC236}">
                <a16:creationId xmlns:a16="http://schemas.microsoft.com/office/drawing/2014/main" xmlns="" id="{C1F5D49B-6F93-4583-9DBA-3C6D0408F507}"/>
              </a:ext>
            </a:extLst>
          </p:cNvPr>
          <p:cNvSpPr/>
          <p:nvPr/>
        </p:nvSpPr>
        <p:spPr>
          <a:xfrm flipH="1">
            <a:off x="6248398" y="4262438"/>
            <a:ext cx="4711143" cy="1185862"/>
          </a:xfrm>
          <a:prstGeom prst="snip1Rect">
            <a:avLst>
              <a:gd name="adj" fmla="val 2818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xmlns="" id="{62475F37-2A7B-466D-AE7F-5791DC6AB42C}"/>
              </a:ext>
            </a:extLst>
          </p:cNvPr>
          <p:cNvSpPr txBox="1"/>
          <p:nvPr/>
        </p:nvSpPr>
        <p:spPr>
          <a:xfrm>
            <a:off x="6535672" y="4408905"/>
            <a:ext cx="301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Status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é o único que apresenta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diferença entre gerações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3267075" y="4791046"/>
            <a:ext cx="2555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status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/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“O carro que a pessoa tem reflete bem a personalidade dela”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xmlns="" id="{72DB87DA-20EE-4F89-BFDC-6166674F69D4}"/>
              </a:ext>
            </a:extLst>
          </p:cNvPr>
          <p:cNvSpPr/>
          <p:nvPr/>
        </p:nvSpPr>
        <p:spPr>
          <a:xfrm>
            <a:off x="10959543" y="4041072"/>
            <a:ext cx="1232457" cy="153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84562" y="492814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3,3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13619" y="4928146"/>
            <a:ext cx="5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3,2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76821" y="492814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2,9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74580" y="492814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2,9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134" name="Group 65">
            <a:extLst>
              <a:ext uri="{FF2B5EF4-FFF2-40B4-BE49-F238E27FC236}">
                <a16:creationId xmlns:a16="http://schemas.microsoft.com/office/drawing/2014/main" xmlns="" id="{2E1D6B96-6C80-4A4A-ADA7-37934E83CA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135" name="Freeform 66">
              <a:extLst>
                <a:ext uri="{FF2B5EF4-FFF2-40B4-BE49-F238E27FC236}">
                  <a16:creationId xmlns:a16="http://schemas.microsoft.com/office/drawing/2014/main" xmlns="" id="{2EC85188-8FE6-4C59-9239-3A576D61D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67">
              <a:extLst>
                <a:ext uri="{FF2B5EF4-FFF2-40B4-BE49-F238E27FC236}">
                  <a16:creationId xmlns:a16="http://schemas.microsoft.com/office/drawing/2014/main" xmlns="" id="{4D2A42E7-CE31-4BC9-8BFB-69EB9A88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68">
              <a:extLst>
                <a:ext uri="{FF2B5EF4-FFF2-40B4-BE49-F238E27FC236}">
                  <a16:creationId xmlns:a16="http://schemas.microsoft.com/office/drawing/2014/main" xmlns="" id="{A9D7B148-396B-4C1C-8906-C8D76B804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69">
              <a:extLst>
                <a:ext uri="{FF2B5EF4-FFF2-40B4-BE49-F238E27FC236}">
                  <a16:creationId xmlns:a16="http://schemas.microsoft.com/office/drawing/2014/main" xmlns="" id="{4034842C-4D48-4B14-9DA6-75CDAA261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xmlns="" id="{34FAE46E-36D5-449A-9974-18224A320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71">
              <a:extLst>
                <a:ext uri="{FF2B5EF4-FFF2-40B4-BE49-F238E27FC236}">
                  <a16:creationId xmlns:a16="http://schemas.microsoft.com/office/drawing/2014/main" xmlns="" id="{1390DA72-6546-4403-BE18-FA8A8DC12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Oval 72">
              <a:extLst>
                <a:ext uri="{FF2B5EF4-FFF2-40B4-BE49-F238E27FC236}">
                  <a16:creationId xmlns:a16="http://schemas.microsoft.com/office/drawing/2014/main" xmlns="" id="{B95AE7C8-2073-4521-9BAB-BEB98D4A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xmlns="" id="{EAFDA04F-6219-45E7-A972-71BECEA5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:a16="http://schemas.microsoft.com/office/drawing/2014/main" xmlns="" id="{7D5CBA5E-69A0-4E45-9262-F8B8DEE73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75">
              <a:extLst>
                <a:ext uri="{FF2B5EF4-FFF2-40B4-BE49-F238E27FC236}">
                  <a16:creationId xmlns:a16="http://schemas.microsoft.com/office/drawing/2014/main" xmlns="" id="{B9C99CBD-6D15-4783-923E-298FAF4A4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76">
              <a:extLst>
                <a:ext uri="{FF2B5EF4-FFF2-40B4-BE49-F238E27FC236}">
                  <a16:creationId xmlns:a16="http://schemas.microsoft.com/office/drawing/2014/main" xmlns="" id="{9C0DF0D7-E7DB-418B-92B6-C5AF54E5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77">
              <a:extLst>
                <a:ext uri="{FF2B5EF4-FFF2-40B4-BE49-F238E27FC236}">
                  <a16:creationId xmlns:a16="http://schemas.microsoft.com/office/drawing/2014/main" xmlns="" id="{E4DD9A4D-0920-45B0-8FD9-F08C55820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78">
              <a:extLst>
                <a:ext uri="{FF2B5EF4-FFF2-40B4-BE49-F238E27FC236}">
                  <a16:creationId xmlns:a16="http://schemas.microsoft.com/office/drawing/2014/main" xmlns="" id="{F9E475B6-800A-4635-900A-62BFDFE4E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79">
              <a:extLst>
                <a:ext uri="{FF2B5EF4-FFF2-40B4-BE49-F238E27FC236}">
                  <a16:creationId xmlns:a16="http://schemas.microsoft.com/office/drawing/2014/main" xmlns="" id="{443D7146-AFED-4A35-8CC0-E7670B80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80">
              <a:extLst>
                <a:ext uri="{FF2B5EF4-FFF2-40B4-BE49-F238E27FC236}">
                  <a16:creationId xmlns:a16="http://schemas.microsoft.com/office/drawing/2014/main" xmlns="" id="{356BE285-4E80-4460-91A7-A3926FE5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81">
              <a:extLst>
                <a:ext uri="{FF2B5EF4-FFF2-40B4-BE49-F238E27FC236}">
                  <a16:creationId xmlns:a16="http://schemas.microsoft.com/office/drawing/2014/main" xmlns="" id="{49583BBF-A779-4843-BE9E-1770C9AA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82">
              <a:extLst>
                <a:ext uri="{FF2B5EF4-FFF2-40B4-BE49-F238E27FC236}">
                  <a16:creationId xmlns:a16="http://schemas.microsoft.com/office/drawing/2014/main" xmlns="" id="{CCAE7662-7A4B-438B-B05D-0DBEECEE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83">
              <a:extLst>
                <a:ext uri="{FF2B5EF4-FFF2-40B4-BE49-F238E27FC236}">
                  <a16:creationId xmlns:a16="http://schemas.microsoft.com/office/drawing/2014/main" xmlns="" id="{A8C33CAF-85B5-4130-ADD8-3B8B5EFDE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oup 29">
            <a:extLst>
              <a:ext uri="{FF2B5EF4-FFF2-40B4-BE49-F238E27FC236}">
                <a16:creationId xmlns:a16="http://schemas.microsoft.com/office/drawing/2014/main" xmlns="" id="{5465369D-D5EA-44CE-A533-D6B30E4CAE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156" name="Oval 30">
              <a:extLst>
                <a:ext uri="{FF2B5EF4-FFF2-40B4-BE49-F238E27FC236}">
                  <a16:creationId xmlns:a16="http://schemas.microsoft.com/office/drawing/2014/main" xmlns="" id="{DA56F107-C465-4D49-83C0-2B8DABCDE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31">
              <a:extLst>
                <a:ext uri="{FF2B5EF4-FFF2-40B4-BE49-F238E27FC236}">
                  <a16:creationId xmlns:a16="http://schemas.microsoft.com/office/drawing/2014/main" xmlns="" id="{7E1EA86C-93D7-4EE9-9747-612CD7B3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32">
              <a:extLst>
                <a:ext uri="{FF2B5EF4-FFF2-40B4-BE49-F238E27FC236}">
                  <a16:creationId xmlns:a16="http://schemas.microsoft.com/office/drawing/2014/main" xmlns="" id="{6CE0DE5A-51EF-4800-A9ED-9D5CBF494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33">
              <a:extLst>
                <a:ext uri="{FF2B5EF4-FFF2-40B4-BE49-F238E27FC236}">
                  <a16:creationId xmlns:a16="http://schemas.microsoft.com/office/drawing/2014/main" xmlns="" id="{DE1DF16A-DD02-4563-AB88-65AC360AB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xmlns="" id="{80CA7F06-B7E1-4E55-BCEF-9E5F83F4C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xmlns="" id="{D5F486D6-057F-4CE8-96C8-C7A107AF9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xmlns="" id="{FBBC82DA-27F4-49DE-8D57-F0EBB2A9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xmlns="" id="{12D5C581-1AB1-4CBE-B69C-08ED3FD7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xmlns="" id="{969584BB-7E60-4F75-A38A-1CFF93C7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xmlns="" id="{62C56C93-338A-4364-BB5E-E50FFAABE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xmlns="" id="{52DC79BA-BFA9-4544-93E7-F05FD405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xmlns="" id="{242253AB-A898-45B7-BE36-C480C17A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xmlns="" id="{99D13511-6995-4527-8551-47D23D5A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9" name="Group 9">
            <a:extLst>
              <a:ext uri="{FF2B5EF4-FFF2-40B4-BE49-F238E27FC236}">
                <a16:creationId xmlns:a16="http://schemas.microsoft.com/office/drawing/2014/main" xmlns="" id="{F15B82B1-6210-422B-8EF4-8F77AB120C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170" name="Oval 10">
              <a:extLst>
                <a:ext uri="{FF2B5EF4-FFF2-40B4-BE49-F238E27FC236}">
                  <a16:creationId xmlns:a16="http://schemas.microsoft.com/office/drawing/2014/main" xmlns="" id="{1B100D86-DB9B-42EE-B99D-6B539069D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1">
              <a:extLst>
                <a:ext uri="{FF2B5EF4-FFF2-40B4-BE49-F238E27FC236}">
                  <a16:creationId xmlns:a16="http://schemas.microsoft.com/office/drawing/2014/main" xmlns="" id="{C53C2F0C-E27C-40ED-A6D8-C0204B1F7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2">
              <a:extLst>
                <a:ext uri="{FF2B5EF4-FFF2-40B4-BE49-F238E27FC236}">
                  <a16:creationId xmlns:a16="http://schemas.microsoft.com/office/drawing/2014/main" xmlns="" id="{AA924FC9-2C17-48A3-88D0-B6F004BEA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3">
              <a:extLst>
                <a:ext uri="{FF2B5EF4-FFF2-40B4-BE49-F238E27FC236}">
                  <a16:creationId xmlns:a16="http://schemas.microsoft.com/office/drawing/2014/main" xmlns="" id="{215C97AE-5346-49FF-8D27-0BF6B8858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xmlns="" id="{354C9C0F-298C-4779-9269-C0F4970D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5">
              <a:extLst>
                <a:ext uri="{FF2B5EF4-FFF2-40B4-BE49-F238E27FC236}">
                  <a16:creationId xmlns:a16="http://schemas.microsoft.com/office/drawing/2014/main" xmlns="" id="{BA3D8E4D-9721-492D-A7A2-97ACA803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xmlns="" id="{027BA7FA-5D3B-4894-8852-A9C33E2A3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xmlns="" id="{F040495F-4E98-4DBD-97AF-03D89DEA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xmlns="" id="{A0BB03D7-0C80-4FBA-AA6E-9A86A99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xmlns="" id="{BF5A3D53-8267-47F0-AA79-8F71C8455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xmlns="" id="{43E183A1-7970-4864-906C-153E4E0E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21">
              <a:extLst>
                <a:ext uri="{FF2B5EF4-FFF2-40B4-BE49-F238E27FC236}">
                  <a16:creationId xmlns:a16="http://schemas.microsoft.com/office/drawing/2014/main" xmlns="" id="{6186682A-1228-4329-9ADF-7DBF5EF42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22">
              <a:extLst>
                <a:ext uri="{FF2B5EF4-FFF2-40B4-BE49-F238E27FC236}">
                  <a16:creationId xmlns:a16="http://schemas.microsoft.com/office/drawing/2014/main" xmlns="" id="{C1DC20C9-7FB8-4E68-8F9D-CD69B53F6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3">
              <a:extLst>
                <a:ext uri="{FF2B5EF4-FFF2-40B4-BE49-F238E27FC236}">
                  <a16:creationId xmlns:a16="http://schemas.microsoft.com/office/drawing/2014/main" xmlns="" id="{1FBDB8BF-FA05-4844-B05D-51E9C931A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24">
              <a:extLst>
                <a:ext uri="{FF2B5EF4-FFF2-40B4-BE49-F238E27FC236}">
                  <a16:creationId xmlns:a16="http://schemas.microsoft.com/office/drawing/2014/main" xmlns="" id="{193C35DC-A430-4691-B190-0BA60FDE7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25">
              <a:extLst>
                <a:ext uri="{FF2B5EF4-FFF2-40B4-BE49-F238E27FC236}">
                  <a16:creationId xmlns:a16="http://schemas.microsoft.com/office/drawing/2014/main" xmlns="" id="{1A744C88-C6CC-40A1-A005-F58DE773D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xmlns="" id="{01D59942-9F95-4B3F-81A0-F723631C9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oup 45">
            <a:extLst>
              <a:ext uri="{FF2B5EF4-FFF2-40B4-BE49-F238E27FC236}">
                <a16:creationId xmlns:a16="http://schemas.microsoft.com/office/drawing/2014/main" xmlns="" id="{61205F83-F326-44FC-A426-A4D4ED870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190" name="Freeform 46">
              <a:extLst>
                <a:ext uri="{FF2B5EF4-FFF2-40B4-BE49-F238E27FC236}">
                  <a16:creationId xmlns:a16="http://schemas.microsoft.com/office/drawing/2014/main" xmlns="" id="{D50327B4-659B-4DAF-8DF8-8BF9E2B04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Rectangle 47">
              <a:extLst>
                <a:ext uri="{FF2B5EF4-FFF2-40B4-BE49-F238E27FC236}">
                  <a16:creationId xmlns:a16="http://schemas.microsoft.com/office/drawing/2014/main" xmlns="" id="{BD1D67BF-77B1-4104-8462-60C4414BA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8">
              <a:extLst>
                <a:ext uri="{FF2B5EF4-FFF2-40B4-BE49-F238E27FC236}">
                  <a16:creationId xmlns:a16="http://schemas.microsoft.com/office/drawing/2014/main" xmlns="" id="{84C21E91-6D3A-4015-B2F0-3D3759292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9">
              <a:extLst>
                <a:ext uri="{FF2B5EF4-FFF2-40B4-BE49-F238E27FC236}">
                  <a16:creationId xmlns:a16="http://schemas.microsoft.com/office/drawing/2014/main" xmlns="" id="{1813B204-6594-4A17-B20C-460B87D85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50">
              <a:extLst>
                <a:ext uri="{FF2B5EF4-FFF2-40B4-BE49-F238E27FC236}">
                  <a16:creationId xmlns:a16="http://schemas.microsoft.com/office/drawing/2014/main" xmlns="" id="{F12E0180-1716-4F3D-9023-181F603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1">
              <a:extLst>
                <a:ext uri="{FF2B5EF4-FFF2-40B4-BE49-F238E27FC236}">
                  <a16:creationId xmlns:a16="http://schemas.microsoft.com/office/drawing/2014/main" xmlns="" id="{5E50B48C-D459-493E-9744-5F25382E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2">
              <a:extLst>
                <a:ext uri="{FF2B5EF4-FFF2-40B4-BE49-F238E27FC236}">
                  <a16:creationId xmlns:a16="http://schemas.microsoft.com/office/drawing/2014/main" xmlns="" id="{83B59030-605C-4443-B16B-97E621BF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3">
              <a:extLst>
                <a:ext uri="{FF2B5EF4-FFF2-40B4-BE49-F238E27FC236}">
                  <a16:creationId xmlns:a16="http://schemas.microsoft.com/office/drawing/2014/main" xmlns="" id="{99C00C7A-1967-40CC-AFDD-801C1DF66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4">
              <a:extLst>
                <a:ext uri="{FF2B5EF4-FFF2-40B4-BE49-F238E27FC236}">
                  <a16:creationId xmlns:a16="http://schemas.microsoft.com/office/drawing/2014/main" xmlns="" id="{5B9DD8AC-A588-4B69-B33C-264CFBE0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5">
              <a:extLst>
                <a:ext uri="{FF2B5EF4-FFF2-40B4-BE49-F238E27FC236}">
                  <a16:creationId xmlns:a16="http://schemas.microsoft.com/office/drawing/2014/main" xmlns="" id="{4958CB8F-5B49-466E-A24F-482A57E62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6">
              <a:extLst>
                <a:ext uri="{FF2B5EF4-FFF2-40B4-BE49-F238E27FC236}">
                  <a16:creationId xmlns:a16="http://schemas.microsoft.com/office/drawing/2014/main" xmlns="" id="{4C1854AE-F421-4B25-A320-50544E7D7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7">
              <a:extLst>
                <a:ext uri="{FF2B5EF4-FFF2-40B4-BE49-F238E27FC236}">
                  <a16:creationId xmlns:a16="http://schemas.microsoft.com/office/drawing/2014/main" xmlns="" id="{9FFB0564-4AE8-46FA-A204-B1920882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8">
              <a:extLst>
                <a:ext uri="{FF2B5EF4-FFF2-40B4-BE49-F238E27FC236}">
                  <a16:creationId xmlns:a16="http://schemas.microsoft.com/office/drawing/2014/main" xmlns="" id="{5B00ABB5-6BE7-4AD0-AB74-5E120DCB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9">
              <a:extLst>
                <a:ext uri="{FF2B5EF4-FFF2-40B4-BE49-F238E27FC236}">
                  <a16:creationId xmlns:a16="http://schemas.microsoft.com/office/drawing/2014/main" xmlns="" id="{128536B1-98A1-4FFA-A876-105CCFE0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Oval 60">
              <a:extLst>
                <a:ext uri="{FF2B5EF4-FFF2-40B4-BE49-F238E27FC236}">
                  <a16:creationId xmlns:a16="http://schemas.microsoft.com/office/drawing/2014/main" xmlns="" id="{C09F2435-CE6A-4C94-9999-4803F9FDA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61">
              <a:extLst>
                <a:ext uri="{FF2B5EF4-FFF2-40B4-BE49-F238E27FC236}">
                  <a16:creationId xmlns:a16="http://schemas.microsoft.com/office/drawing/2014/main" xmlns="" id="{B1C87A85-7934-4C77-9A6B-643BE7CF3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2">
              <a:extLst>
                <a:ext uri="{FF2B5EF4-FFF2-40B4-BE49-F238E27FC236}">
                  <a16:creationId xmlns:a16="http://schemas.microsoft.com/office/drawing/2014/main" xmlns="" id="{755B837A-A506-4946-A265-1E004D96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Retângulo 206">
            <a:extLst>
              <a:ext uri="{FF2B5EF4-FFF2-40B4-BE49-F238E27FC236}">
                <a16:creationId xmlns:a16="http://schemas.microsoft.com/office/drawing/2014/main" xmlns="" id="{7BF09AB5-1C37-4ED7-AE6D-603DD4C69487}"/>
              </a:ext>
            </a:extLst>
          </p:cNvPr>
          <p:cNvSpPr/>
          <p:nvPr/>
        </p:nvSpPr>
        <p:spPr>
          <a:xfrm>
            <a:off x="6461634" y="4394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xmlns="" id="{EB4676F3-A2EB-4888-AFF6-99AEAF78762D}"/>
              </a:ext>
            </a:extLst>
          </p:cNvPr>
          <p:cNvSpPr/>
          <p:nvPr/>
        </p:nvSpPr>
        <p:spPr>
          <a:xfrm>
            <a:off x="7765631" y="44547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xmlns="" id="{81A6678D-EC2F-4C72-97B9-5DA7B6ED8ECE}"/>
              </a:ext>
            </a:extLst>
          </p:cNvPr>
          <p:cNvSpPr/>
          <p:nvPr/>
        </p:nvSpPr>
        <p:spPr>
          <a:xfrm>
            <a:off x="9033024" y="4394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xmlns="" id="{F486326C-D3D2-4A23-92A3-810BAA6A2E0F}"/>
              </a:ext>
            </a:extLst>
          </p:cNvPr>
          <p:cNvSpPr/>
          <p:nvPr/>
        </p:nvSpPr>
        <p:spPr>
          <a:xfrm>
            <a:off x="10251857" y="4394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439157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125E-6 0.03403 L -3.125E-6 -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04167E-6 0.03403 L 1.04167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0.03403 L 1.875E-6 -3.33333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3403 L -2.91667E-6 2.22222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0.03403 L -4.16667E-6 -3.7037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16667E-7 0.03403 L -4.16667E-7 2.22222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0.03403 L -4.16667E-7 2.22222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4 0.38588 L 4.375E-6 -2.96296E-6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93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6784 0.38588 L -3.54167E-6 3.33333E-6 " pathEditMode="relative" rAng="0" ptsTypes="AA">
                                      <p:cBhvr>
                                        <p:cTn id="1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89" grpId="0"/>
      <p:bldP spid="90" grpId="0"/>
      <p:bldP spid="91" grpId="0"/>
      <p:bldP spid="92" grpId="0"/>
      <p:bldP spid="94" grpId="0"/>
      <p:bldP spid="101" grpId="0"/>
      <p:bldP spid="102" grpId="0"/>
      <p:bldP spid="103" grpId="0"/>
      <p:bldP spid="104" grpId="0"/>
      <p:bldP spid="106" grpId="0"/>
      <p:bldP spid="108" grpId="0"/>
      <p:bldP spid="109" grpId="0"/>
      <p:bldP spid="110" grpId="0"/>
      <p:bldP spid="111" grpId="0"/>
      <p:bldP spid="113" grpId="0"/>
      <p:bldP spid="116" grpId="0"/>
      <p:bldP spid="117" grpId="0"/>
      <p:bldP spid="119" grpId="0"/>
      <p:bldP spid="123" grpId="0"/>
      <p:bldP spid="124" grpId="0"/>
      <p:bldP spid="125" grpId="0"/>
      <p:bldP spid="126" grpId="0"/>
      <p:bldP spid="128" grpId="0"/>
      <p:bldP spid="140" grpId="0"/>
      <p:bldP spid="118" grpId="0"/>
      <p:bldP spid="121" grpId="0"/>
      <p:bldP spid="132" grpId="0" animBg="1"/>
      <p:bldP spid="133" grpId="0"/>
      <p:bldP spid="93" grpId="0"/>
      <p:bldP spid="105" grpId="0"/>
      <p:bldP spid="112" grpId="0"/>
      <p:bldP spid="127" grpId="0"/>
      <p:bldP spid="120" grpId="0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4344101" y="1985361"/>
            <a:ext cx="1809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 carro será 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principal meio de transporte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no futuro?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708950" y="352908"/>
            <a:ext cx="2837636" cy="1007017"/>
            <a:chOff x="327909" y="308707"/>
            <a:chExt cx="2837636" cy="1007017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546283"/>
              <a:ext cx="28376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automóvel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453660" y="308707"/>
              <a:ext cx="1739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futuro do</a:t>
              </a:r>
            </a:p>
          </p:txBody>
        </p:sp>
      </p:grpSp>
      <p:sp>
        <p:nvSpPr>
          <p:cNvPr id="126" name="Freeform 5">
            <a:extLst>
              <a:ext uri="{FF2B5EF4-FFF2-40B4-BE49-F238E27FC236}">
                <a16:creationId xmlns:a16="http://schemas.microsoft.com/office/drawing/2014/main" xmlns="" id="{70C5B6AB-6F65-4D93-8FE0-5DFAA914AB3E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3567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Da lista abaixo, qual o seu preferido? (Marque apenas um)</a:t>
            </a: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4">
            <a:extLst>
              <a:ext uri="{FF2B5EF4-FFF2-40B4-BE49-F238E27FC236}">
                <a16:creationId xmlns:a16="http://schemas.microsoft.com/office/drawing/2014/main" xmlns="" id="{1032E0B9-3FBF-48E1-B3E5-198CACCB65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5060" y="4118590"/>
            <a:ext cx="675430" cy="673728"/>
            <a:chOff x="-1" y="2"/>
            <a:chExt cx="1985" cy="1980"/>
          </a:xfrm>
          <a:solidFill>
            <a:srgbClr val="003838"/>
          </a:solidFill>
        </p:grpSpPr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xmlns="" id="{833ECD28-3481-499F-8084-AD4319D03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05"/>
              <a:ext cx="1201" cy="1498"/>
            </a:xfrm>
            <a:custGeom>
              <a:avLst/>
              <a:gdLst>
                <a:gd name="T0" fmla="*/ 435 w 638"/>
                <a:gd name="T1" fmla="*/ 0 h 797"/>
                <a:gd name="T2" fmla="*/ 0 w 638"/>
                <a:gd name="T3" fmla="*/ 744 h 797"/>
                <a:gd name="T4" fmla="*/ 207 w 638"/>
                <a:gd name="T5" fmla="*/ 797 h 797"/>
                <a:gd name="T6" fmla="*/ 638 w 638"/>
                <a:gd name="T7" fmla="*/ 366 h 797"/>
                <a:gd name="T8" fmla="*/ 435 w 638"/>
                <a:gd name="T9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797">
                  <a:moveTo>
                    <a:pt x="435" y="0"/>
                  </a:moveTo>
                  <a:cubicBezTo>
                    <a:pt x="0" y="744"/>
                    <a:pt x="0" y="744"/>
                    <a:pt x="0" y="744"/>
                  </a:cubicBezTo>
                  <a:cubicBezTo>
                    <a:pt x="61" y="778"/>
                    <a:pt x="132" y="797"/>
                    <a:pt x="207" y="797"/>
                  </a:cubicBezTo>
                  <a:cubicBezTo>
                    <a:pt x="445" y="797"/>
                    <a:pt x="638" y="604"/>
                    <a:pt x="638" y="366"/>
                  </a:cubicBezTo>
                  <a:cubicBezTo>
                    <a:pt x="638" y="211"/>
                    <a:pt x="557" y="76"/>
                    <a:pt x="435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xmlns="" id="{1B41F761-108E-4632-894D-8BA825772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" y="2"/>
              <a:ext cx="1985" cy="1980"/>
            </a:xfrm>
            <a:custGeom>
              <a:avLst/>
              <a:gdLst>
                <a:gd name="T0" fmla="*/ 527 w 1054"/>
                <a:gd name="T1" fmla="*/ 0 h 1053"/>
                <a:gd name="T2" fmla="*/ 0 w 1054"/>
                <a:gd name="T3" fmla="*/ 526 h 1053"/>
                <a:gd name="T4" fmla="*/ 527 w 1054"/>
                <a:gd name="T5" fmla="*/ 1053 h 1053"/>
                <a:gd name="T6" fmla="*/ 1054 w 1054"/>
                <a:gd name="T7" fmla="*/ 526 h 1053"/>
                <a:gd name="T8" fmla="*/ 527 w 1054"/>
                <a:gd name="T9" fmla="*/ 0 h 1053"/>
                <a:gd name="T10" fmla="*/ 527 w 1054"/>
                <a:gd name="T11" fmla="*/ 991 h 1053"/>
                <a:gd name="T12" fmla="*/ 62 w 1054"/>
                <a:gd name="T13" fmla="*/ 526 h 1053"/>
                <a:gd name="T14" fmla="*/ 527 w 1054"/>
                <a:gd name="T15" fmla="*/ 62 h 1053"/>
                <a:gd name="T16" fmla="*/ 992 w 1054"/>
                <a:gd name="T17" fmla="*/ 526 h 1053"/>
                <a:gd name="T18" fmla="*/ 527 w 1054"/>
                <a:gd name="T19" fmla="*/ 99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4" h="1053">
                  <a:moveTo>
                    <a:pt x="527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7"/>
                    <a:pt x="236" y="1053"/>
                    <a:pt x="527" y="1053"/>
                  </a:cubicBezTo>
                  <a:cubicBezTo>
                    <a:pt x="818" y="1053"/>
                    <a:pt x="1054" y="817"/>
                    <a:pt x="1054" y="526"/>
                  </a:cubicBezTo>
                  <a:cubicBezTo>
                    <a:pt x="1054" y="236"/>
                    <a:pt x="818" y="0"/>
                    <a:pt x="527" y="0"/>
                  </a:cubicBezTo>
                  <a:close/>
                  <a:moveTo>
                    <a:pt x="527" y="991"/>
                  </a:moveTo>
                  <a:cubicBezTo>
                    <a:pt x="271" y="991"/>
                    <a:pt x="62" y="783"/>
                    <a:pt x="62" y="526"/>
                  </a:cubicBezTo>
                  <a:cubicBezTo>
                    <a:pt x="62" y="270"/>
                    <a:pt x="271" y="62"/>
                    <a:pt x="527" y="62"/>
                  </a:cubicBezTo>
                  <a:cubicBezTo>
                    <a:pt x="783" y="62"/>
                    <a:pt x="992" y="270"/>
                    <a:pt x="992" y="526"/>
                  </a:cubicBezTo>
                  <a:cubicBezTo>
                    <a:pt x="992" y="783"/>
                    <a:pt x="783" y="991"/>
                    <a:pt x="527" y="9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xmlns="" id="{19445F9F-044D-4FFE-BCFE-3C5CC15F3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" y="269"/>
              <a:ext cx="1059" cy="1440"/>
            </a:xfrm>
            <a:custGeom>
              <a:avLst/>
              <a:gdLst>
                <a:gd name="T0" fmla="*/ 533 w 562"/>
                <a:gd name="T1" fmla="*/ 303 h 766"/>
                <a:gd name="T2" fmla="*/ 295 w 562"/>
                <a:gd name="T3" fmla="*/ 302 h 766"/>
                <a:gd name="T4" fmla="*/ 386 w 562"/>
                <a:gd name="T5" fmla="*/ 42 h 766"/>
                <a:gd name="T6" fmla="*/ 378 w 562"/>
                <a:gd name="T7" fmla="*/ 10 h 766"/>
                <a:gd name="T8" fmla="*/ 377 w 562"/>
                <a:gd name="T9" fmla="*/ 10 h 766"/>
                <a:gd name="T10" fmla="*/ 337 w 562"/>
                <a:gd name="T11" fmla="*/ 14 h 766"/>
                <a:gd name="T12" fmla="*/ 336 w 562"/>
                <a:gd name="T13" fmla="*/ 14 h 766"/>
                <a:gd name="T14" fmla="*/ 227 w 562"/>
                <a:gd name="T15" fmla="*/ 148 h 766"/>
                <a:gd name="T16" fmla="*/ 6 w 562"/>
                <a:gd name="T17" fmla="*/ 419 h 766"/>
                <a:gd name="T18" fmla="*/ 6 w 562"/>
                <a:gd name="T19" fmla="*/ 420 h 766"/>
                <a:gd name="T20" fmla="*/ 0 w 562"/>
                <a:gd name="T21" fmla="*/ 438 h 766"/>
                <a:gd name="T22" fmla="*/ 29 w 562"/>
                <a:gd name="T23" fmla="*/ 466 h 766"/>
                <a:gd name="T24" fmla="*/ 266 w 562"/>
                <a:gd name="T25" fmla="*/ 467 h 766"/>
                <a:gd name="T26" fmla="*/ 175 w 562"/>
                <a:gd name="T27" fmla="*/ 727 h 766"/>
                <a:gd name="T28" fmla="*/ 184 w 562"/>
                <a:gd name="T29" fmla="*/ 759 h 766"/>
                <a:gd name="T30" fmla="*/ 184 w 562"/>
                <a:gd name="T31" fmla="*/ 759 h 766"/>
                <a:gd name="T32" fmla="*/ 202 w 562"/>
                <a:gd name="T33" fmla="*/ 766 h 766"/>
                <a:gd name="T34" fmla="*/ 224 w 562"/>
                <a:gd name="T35" fmla="*/ 755 h 766"/>
                <a:gd name="T36" fmla="*/ 336 w 562"/>
                <a:gd name="T37" fmla="*/ 620 h 766"/>
                <a:gd name="T38" fmla="*/ 556 w 562"/>
                <a:gd name="T39" fmla="*/ 349 h 766"/>
                <a:gd name="T40" fmla="*/ 562 w 562"/>
                <a:gd name="T41" fmla="*/ 332 h 766"/>
                <a:gd name="T42" fmla="*/ 533 w 562"/>
                <a:gd name="T43" fmla="*/ 303 h 766"/>
                <a:gd name="T44" fmla="*/ 334 w 562"/>
                <a:gd name="T45" fmla="*/ 448 h 766"/>
                <a:gd name="T46" fmla="*/ 332 w 562"/>
                <a:gd name="T47" fmla="*/ 425 h 766"/>
                <a:gd name="T48" fmla="*/ 316 w 562"/>
                <a:gd name="T49" fmla="*/ 411 h 766"/>
                <a:gd name="T50" fmla="*/ 306 w 562"/>
                <a:gd name="T51" fmla="*/ 410 h 766"/>
                <a:gd name="T52" fmla="*/ 305 w 562"/>
                <a:gd name="T53" fmla="*/ 410 h 766"/>
                <a:gd name="T54" fmla="*/ 90 w 562"/>
                <a:gd name="T55" fmla="*/ 409 h 766"/>
                <a:gd name="T56" fmla="*/ 174 w 562"/>
                <a:gd name="T57" fmla="*/ 306 h 766"/>
                <a:gd name="T58" fmla="*/ 272 w 562"/>
                <a:gd name="T59" fmla="*/ 186 h 766"/>
                <a:gd name="T60" fmla="*/ 278 w 562"/>
                <a:gd name="T61" fmla="*/ 179 h 766"/>
                <a:gd name="T62" fmla="*/ 228 w 562"/>
                <a:gd name="T63" fmla="*/ 321 h 766"/>
                <a:gd name="T64" fmla="*/ 230 w 562"/>
                <a:gd name="T65" fmla="*/ 344 h 766"/>
                <a:gd name="T66" fmla="*/ 246 w 562"/>
                <a:gd name="T67" fmla="*/ 358 h 766"/>
                <a:gd name="T68" fmla="*/ 257 w 562"/>
                <a:gd name="T69" fmla="*/ 359 h 766"/>
                <a:gd name="T70" fmla="*/ 475 w 562"/>
                <a:gd name="T71" fmla="*/ 360 h 766"/>
                <a:gd name="T72" fmla="*/ 292 w 562"/>
                <a:gd name="T73" fmla="*/ 583 h 766"/>
                <a:gd name="T74" fmla="*/ 283 w 562"/>
                <a:gd name="T75" fmla="*/ 593 h 766"/>
                <a:gd name="T76" fmla="*/ 334 w 562"/>
                <a:gd name="T77" fmla="*/ 44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2" h="766">
                  <a:moveTo>
                    <a:pt x="533" y="303"/>
                  </a:moveTo>
                  <a:cubicBezTo>
                    <a:pt x="295" y="302"/>
                    <a:pt x="295" y="302"/>
                    <a:pt x="295" y="30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90" y="31"/>
                    <a:pt x="387" y="18"/>
                    <a:pt x="378" y="10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65" y="0"/>
                    <a:pt x="347" y="2"/>
                    <a:pt x="337" y="14"/>
                  </a:cubicBezTo>
                  <a:cubicBezTo>
                    <a:pt x="336" y="14"/>
                    <a:pt x="336" y="14"/>
                    <a:pt x="336" y="14"/>
                  </a:cubicBezTo>
                  <a:cubicBezTo>
                    <a:pt x="300" y="58"/>
                    <a:pt x="263" y="104"/>
                    <a:pt x="227" y="148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6" y="420"/>
                    <a:pt x="6" y="420"/>
                    <a:pt x="6" y="420"/>
                  </a:cubicBezTo>
                  <a:cubicBezTo>
                    <a:pt x="2" y="425"/>
                    <a:pt x="0" y="431"/>
                    <a:pt x="0" y="438"/>
                  </a:cubicBezTo>
                  <a:cubicBezTo>
                    <a:pt x="0" y="454"/>
                    <a:pt x="13" y="466"/>
                    <a:pt x="29" y="466"/>
                  </a:cubicBezTo>
                  <a:cubicBezTo>
                    <a:pt x="266" y="467"/>
                    <a:pt x="266" y="467"/>
                    <a:pt x="266" y="467"/>
                  </a:cubicBezTo>
                  <a:cubicBezTo>
                    <a:pt x="175" y="727"/>
                    <a:pt x="175" y="727"/>
                    <a:pt x="175" y="727"/>
                  </a:cubicBezTo>
                  <a:cubicBezTo>
                    <a:pt x="171" y="738"/>
                    <a:pt x="175" y="751"/>
                    <a:pt x="184" y="759"/>
                  </a:cubicBezTo>
                  <a:cubicBezTo>
                    <a:pt x="184" y="759"/>
                    <a:pt x="184" y="759"/>
                    <a:pt x="184" y="759"/>
                  </a:cubicBezTo>
                  <a:cubicBezTo>
                    <a:pt x="189" y="763"/>
                    <a:pt x="196" y="766"/>
                    <a:pt x="202" y="766"/>
                  </a:cubicBezTo>
                  <a:cubicBezTo>
                    <a:pt x="211" y="766"/>
                    <a:pt x="219" y="762"/>
                    <a:pt x="224" y="755"/>
                  </a:cubicBezTo>
                  <a:cubicBezTo>
                    <a:pt x="263" y="708"/>
                    <a:pt x="300" y="663"/>
                    <a:pt x="336" y="620"/>
                  </a:cubicBezTo>
                  <a:cubicBezTo>
                    <a:pt x="409" y="532"/>
                    <a:pt x="485" y="441"/>
                    <a:pt x="556" y="349"/>
                  </a:cubicBezTo>
                  <a:cubicBezTo>
                    <a:pt x="560" y="344"/>
                    <a:pt x="562" y="338"/>
                    <a:pt x="562" y="332"/>
                  </a:cubicBezTo>
                  <a:cubicBezTo>
                    <a:pt x="562" y="316"/>
                    <a:pt x="548" y="303"/>
                    <a:pt x="533" y="303"/>
                  </a:cubicBezTo>
                  <a:close/>
                  <a:moveTo>
                    <a:pt x="334" y="448"/>
                  </a:moveTo>
                  <a:cubicBezTo>
                    <a:pt x="337" y="441"/>
                    <a:pt x="336" y="432"/>
                    <a:pt x="332" y="425"/>
                  </a:cubicBezTo>
                  <a:cubicBezTo>
                    <a:pt x="329" y="419"/>
                    <a:pt x="323" y="414"/>
                    <a:pt x="316" y="411"/>
                  </a:cubicBezTo>
                  <a:cubicBezTo>
                    <a:pt x="312" y="410"/>
                    <a:pt x="308" y="410"/>
                    <a:pt x="306" y="410"/>
                  </a:cubicBezTo>
                  <a:cubicBezTo>
                    <a:pt x="306" y="410"/>
                    <a:pt x="305" y="410"/>
                    <a:pt x="305" y="410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18" y="375"/>
                    <a:pt x="146" y="340"/>
                    <a:pt x="174" y="306"/>
                  </a:cubicBezTo>
                  <a:cubicBezTo>
                    <a:pt x="207" y="266"/>
                    <a:pt x="240" y="226"/>
                    <a:pt x="272" y="186"/>
                  </a:cubicBezTo>
                  <a:cubicBezTo>
                    <a:pt x="278" y="179"/>
                    <a:pt x="278" y="179"/>
                    <a:pt x="278" y="179"/>
                  </a:cubicBezTo>
                  <a:cubicBezTo>
                    <a:pt x="228" y="321"/>
                    <a:pt x="228" y="321"/>
                    <a:pt x="228" y="321"/>
                  </a:cubicBezTo>
                  <a:cubicBezTo>
                    <a:pt x="225" y="328"/>
                    <a:pt x="226" y="337"/>
                    <a:pt x="230" y="344"/>
                  </a:cubicBezTo>
                  <a:cubicBezTo>
                    <a:pt x="233" y="350"/>
                    <a:pt x="239" y="355"/>
                    <a:pt x="246" y="358"/>
                  </a:cubicBezTo>
                  <a:cubicBezTo>
                    <a:pt x="250" y="359"/>
                    <a:pt x="254" y="359"/>
                    <a:pt x="257" y="359"/>
                  </a:cubicBezTo>
                  <a:cubicBezTo>
                    <a:pt x="475" y="360"/>
                    <a:pt x="475" y="360"/>
                    <a:pt x="475" y="360"/>
                  </a:cubicBezTo>
                  <a:cubicBezTo>
                    <a:pt x="413" y="437"/>
                    <a:pt x="351" y="512"/>
                    <a:pt x="292" y="583"/>
                  </a:cubicBezTo>
                  <a:cubicBezTo>
                    <a:pt x="289" y="586"/>
                    <a:pt x="286" y="590"/>
                    <a:pt x="283" y="593"/>
                  </a:cubicBezTo>
                  <a:lnTo>
                    <a:pt x="334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64687EFB-A6C2-4EB0-9120-A0383F7FC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8644" y="4184974"/>
            <a:ext cx="607960" cy="607344"/>
            <a:chOff x="1" y="2"/>
            <a:chExt cx="1968" cy="1966"/>
          </a:xfrm>
          <a:solidFill>
            <a:srgbClr val="003838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9563C4D2-2BD5-4993-90D6-D883FB920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"/>
              <a:ext cx="1968" cy="1966"/>
            </a:xfrm>
            <a:custGeom>
              <a:avLst/>
              <a:gdLst>
                <a:gd name="T0" fmla="*/ 943 w 1045"/>
                <a:gd name="T1" fmla="*/ 332 h 1045"/>
                <a:gd name="T2" fmla="*/ 801 w 1045"/>
                <a:gd name="T3" fmla="*/ 134 h 1045"/>
                <a:gd name="T4" fmla="*/ 647 w 1045"/>
                <a:gd name="T5" fmla="*/ 0 h 1045"/>
                <a:gd name="T6" fmla="*/ 398 w 1045"/>
                <a:gd name="T7" fmla="*/ 0 h 1045"/>
                <a:gd name="T8" fmla="*/ 244 w 1045"/>
                <a:gd name="T9" fmla="*/ 134 h 1045"/>
                <a:gd name="T10" fmla="*/ 102 w 1045"/>
                <a:gd name="T11" fmla="*/ 332 h 1045"/>
                <a:gd name="T12" fmla="*/ 80 w 1045"/>
                <a:gd name="T13" fmla="*/ 658 h 1045"/>
                <a:gd name="T14" fmla="*/ 232 w 1045"/>
                <a:gd name="T15" fmla="*/ 919 h 1045"/>
                <a:gd name="T16" fmla="*/ 282 w 1045"/>
                <a:gd name="T17" fmla="*/ 994 h 1045"/>
                <a:gd name="T18" fmla="*/ 523 w 1045"/>
                <a:gd name="T19" fmla="*/ 985 h 1045"/>
                <a:gd name="T20" fmla="*/ 763 w 1045"/>
                <a:gd name="T21" fmla="*/ 994 h 1045"/>
                <a:gd name="T22" fmla="*/ 813 w 1045"/>
                <a:gd name="T23" fmla="*/ 919 h 1045"/>
                <a:gd name="T24" fmla="*/ 966 w 1045"/>
                <a:gd name="T25" fmla="*/ 658 h 1045"/>
                <a:gd name="T26" fmla="*/ 889 w 1045"/>
                <a:gd name="T27" fmla="*/ 643 h 1045"/>
                <a:gd name="T28" fmla="*/ 917 w 1045"/>
                <a:gd name="T29" fmla="*/ 787 h 1045"/>
                <a:gd name="T30" fmla="*/ 779 w 1045"/>
                <a:gd name="T31" fmla="*/ 852 h 1045"/>
                <a:gd name="T32" fmla="*/ 727 w 1045"/>
                <a:gd name="T33" fmla="*/ 803 h 1045"/>
                <a:gd name="T34" fmla="*/ 628 w 1045"/>
                <a:gd name="T35" fmla="*/ 733 h 1045"/>
                <a:gd name="T36" fmla="*/ 617 w 1045"/>
                <a:gd name="T37" fmla="*/ 775 h 1045"/>
                <a:gd name="T38" fmla="*/ 668 w 1045"/>
                <a:gd name="T39" fmla="*/ 825 h 1045"/>
                <a:gd name="T40" fmla="*/ 717 w 1045"/>
                <a:gd name="T41" fmla="*/ 952 h 1045"/>
                <a:gd name="T42" fmla="*/ 554 w 1045"/>
                <a:gd name="T43" fmla="*/ 894 h 1045"/>
                <a:gd name="T44" fmla="*/ 601 w 1045"/>
                <a:gd name="T45" fmla="*/ 622 h 1045"/>
                <a:gd name="T46" fmla="*/ 677 w 1045"/>
                <a:gd name="T47" fmla="*/ 660 h 1045"/>
                <a:gd name="T48" fmla="*/ 734 w 1045"/>
                <a:gd name="T49" fmla="*/ 652 h 1045"/>
                <a:gd name="T50" fmla="*/ 585 w 1045"/>
                <a:gd name="T51" fmla="*/ 562 h 1045"/>
                <a:gd name="T52" fmla="*/ 554 w 1045"/>
                <a:gd name="T53" fmla="*/ 410 h 1045"/>
                <a:gd name="T54" fmla="*/ 730 w 1045"/>
                <a:gd name="T55" fmla="*/ 525 h 1045"/>
                <a:gd name="T56" fmla="*/ 769 w 1045"/>
                <a:gd name="T57" fmla="*/ 504 h 1045"/>
                <a:gd name="T58" fmla="*/ 749 w 1045"/>
                <a:gd name="T59" fmla="*/ 465 h 1045"/>
                <a:gd name="T60" fmla="*/ 554 w 1045"/>
                <a:gd name="T61" fmla="*/ 348 h 1045"/>
                <a:gd name="T62" fmla="*/ 647 w 1045"/>
                <a:gd name="T63" fmla="*/ 63 h 1045"/>
                <a:gd name="T64" fmla="*/ 738 w 1045"/>
                <a:gd name="T65" fmla="*/ 134 h 1045"/>
                <a:gd name="T66" fmla="*/ 621 w 1045"/>
                <a:gd name="T67" fmla="*/ 231 h 1045"/>
                <a:gd name="T68" fmla="*/ 621 w 1045"/>
                <a:gd name="T69" fmla="*/ 293 h 1045"/>
                <a:gd name="T70" fmla="*/ 770 w 1045"/>
                <a:gd name="T71" fmla="*/ 194 h 1045"/>
                <a:gd name="T72" fmla="*/ 877 w 1045"/>
                <a:gd name="T73" fmla="*/ 339 h 1045"/>
                <a:gd name="T74" fmla="*/ 983 w 1045"/>
                <a:gd name="T75" fmla="*/ 502 h 1045"/>
                <a:gd name="T76" fmla="*/ 889 w 1045"/>
                <a:gd name="T77" fmla="*/ 643 h 1045"/>
                <a:gd name="T78" fmla="*/ 409 w 1045"/>
                <a:gd name="T79" fmla="*/ 790 h 1045"/>
                <a:gd name="T80" fmla="*/ 431 w 1045"/>
                <a:gd name="T81" fmla="*/ 752 h 1045"/>
                <a:gd name="T82" fmla="*/ 393 w 1045"/>
                <a:gd name="T83" fmla="*/ 730 h 1045"/>
                <a:gd name="T84" fmla="*/ 266 w 1045"/>
                <a:gd name="T85" fmla="*/ 852 h 1045"/>
                <a:gd name="T86" fmla="*/ 128 w 1045"/>
                <a:gd name="T87" fmla="*/ 787 h 1045"/>
                <a:gd name="T88" fmla="*/ 156 w 1045"/>
                <a:gd name="T89" fmla="*/ 643 h 1045"/>
                <a:gd name="T90" fmla="*/ 62 w 1045"/>
                <a:gd name="T91" fmla="*/ 502 h 1045"/>
                <a:gd name="T92" fmla="*/ 168 w 1045"/>
                <a:gd name="T93" fmla="*/ 339 h 1045"/>
                <a:gd name="T94" fmla="*/ 275 w 1045"/>
                <a:gd name="T95" fmla="*/ 194 h 1045"/>
                <a:gd name="T96" fmla="*/ 424 w 1045"/>
                <a:gd name="T97" fmla="*/ 293 h 1045"/>
                <a:gd name="T98" fmla="*/ 424 w 1045"/>
                <a:gd name="T99" fmla="*/ 231 h 1045"/>
                <a:gd name="T100" fmla="*/ 307 w 1045"/>
                <a:gd name="T101" fmla="*/ 134 h 1045"/>
                <a:gd name="T102" fmla="*/ 398 w 1045"/>
                <a:gd name="T103" fmla="*/ 63 h 1045"/>
                <a:gd name="T104" fmla="*/ 491 w 1045"/>
                <a:gd name="T105" fmla="*/ 517 h 1045"/>
                <a:gd name="T106" fmla="*/ 281 w 1045"/>
                <a:gd name="T107" fmla="*/ 359 h 1045"/>
                <a:gd name="T108" fmla="*/ 274 w 1045"/>
                <a:gd name="T109" fmla="*/ 421 h 1045"/>
                <a:gd name="T110" fmla="*/ 364 w 1045"/>
                <a:gd name="T111" fmla="*/ 512 h 1045"/>
                <a:gd name="T112" fmla="*/ 293 w 1045"/>
                <a:gd name="T113" fmla="*/ 592 h 1045"/>
                <a:gd name="T114" fmla="*/ 335 w 1045"/>
                <a:gd name="T115" fmla="*/ 607 h 1045"/>
                <a:gd name="T116" fmla="*/ 491 w 1045"/>
                <a:gd name="T117" fmla="*/ 580 h 1045"/>
                <a:gd name="T118" fmla="*/ 398 w 1045"/>
                <a:gd name="T119" fmla="*/ 983 h 1045"/>
                <a:gd name="T120" fmla="*/ 306 w 1045"/>
                <a:gd name="T121" fmla="*/ 9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5" h="1045">
                  <a:moveTo>
                    <a:pt x="1045" y="502"/>
                  </a:moveTo>
                  <a:cubicBezTo>
                    <a:pt x="1045" y="431"/>
                    <a:pt x="1006" y="366"/>
                    <a:pt x="943" y="332"/>
                  </a:cubicBezTo>
                  <a:cubicBezTo>
                    <a:pt x="950" y="288"/>
                    <a:pt x="940" y="244"/>
                    <a:pt x="914" y="207"/>
                  </a:cubicBezTo>
                  <a:cubicBezTo>
                    <a:pt x="887" y="168"/>
                    <a:pt x="847" y="143"/>
                    <a:pt x="801" y="134"/>
                  </a:cubicBezTo>
                  <a:cubicBezTo>
                    <a:pt x="798" y="103"/>
                    <a:pt x="784" y="74"/>
                    <a:pt x="763" y="51"/>
                  </a:cubicBezTo>
                  <a:cubicBezTo>
                    <a:pt x="733" y="18"/>
                    <a:pt x="691" y="0"/>
                    <a:pt x="647" y="0"/>
                  </a:cubicBezTo>
                  <a:cubicBezTo>
                    <a:pt x="598" y="0"/>
                    <a:pt x="552" y="23"/>
                    <a:pt x="523" y="61"/>
                  </a:cubicBezTo>
                  <a:cubicBezTo>
                    <a:pt x="493" y="23"/>
                    <a:pt x="447" y="0"/>
                    <a:pt x="398" y="0"/>
                  </a:cubicBezTo>
                  <a:cubicBezTo>
                    <a:pt x="354" y="0"/>
                    <a:pt x="312" y="18"/>
                    <a:pt x="282" y="51"/>
                  </a:cubicBezTo>
                  <a:cubicBezTo>
                    <a:pt x="261" y="74"/>
                    <a:pt x="247" y="103"/>
                    <a:pt x="244" y="134"/>
                  </a:cubicBezTo>
                  <a:cubicBezTo>
                    <a:pt x="198" y="143"/>
                    <a:pt x="158" y="168"/>
                    <a:pt x="131" y="207"/>
                  </a:cubicBezTo>
                  <a:cubicBezTo>
                    <a:pt x="105" y="244"/>
                    <a:pt x="95" y="288"/>
                    <a:pt x="102" y="332"/>
                  </a:cubicBezTo>
                  <a:cubicBezTo>
                    <a:pt x="39" y="366"/>
                    <a:pt x="0" y="431"/>
                    <a:pt x="0" y="502"/>
                  </a:cubicBezTo>
                  <a:cubicBezTo>
                    <a:pt x="0" y="564"/>
                    <a:pt x="29" y="621"/>
                    <a:pt x="80" y="658"/>
                  </a:cubicBezTo>
                  <a:cubicBezTo>
                    <a:pt x="51" y="704"/>
                    <a:pt x="48" y="760"/>
                    <a:pt x="70" y="812"/>
                  </a:cubicBezTo>
                  <a:cubicBezTo>
                    <a:pt x="99" y="877"/>
                    <a:pt x="162" y="919"/>
                    <a:pt x="232" y="919"/>
                  </a:cubicBezTo>
                  <a:cubicBezTo>
                    <a:pt x="237" y="919"/>
                    <a:pt x="241" y="919"/>
                    <a:pt x="245" y="919"/>
                  </a:cubicBezTo>
                  <a:cubicBezTo>
                    <a:pt x="250" y="947"/>
                    <a:pt x="263" y="973"/>
                    <a:pt x="282" y="994"/>
                  </a:cubicBezTo>
                  <a:cubicBezTo>
                    <a:pt x="312" y="1027"/>
                    <a:pt x="354" y="1045"/>
                    <a:pt x="398" y="1045"/>
                  </a:cubicBezTo>
                  <a:cubicBezTo>
                    <a:pt x="447" y="1045"/>
                    <a:pt x="493" y="1023"/>
                    <a:pt x="523" y="985"/>
                  </a:cubicBezTo>
                  <a:cubicBezTo>
                    <a:pt x="552" y="1023"/>
                    <a:pt x="598" y="1045"/>
                    <a:pt x="647" y="1045"/>
                  </a:cubicBezTo>
                  <a:cubicBezTo>
                    <a:pt x="691" y="1045"/>
                    <a:pt x="734" y="1027"/>
                    <a:pt x="763" y="994"/>
                  </a:cubicBezTo>
                  <a:cubicBezTo>
                    <a:pt x="782" y="973"/>
                    <a:pt x="795" y="947"/>
                    <a:pt x="800" y="919"/>
                  </a:cubicBezTo>
                  <a:cubicBezTo>
                    <a:pt x="804" y="919"/>
                    <a:pt x="809" y="919"/>
                    <a:pt x="813" y="919"/>
                  </a:cubicBezTo>
                  <a:cubicBezTo>
                    <a:pt x="883" y="919"/>
                    <a:pt x="947" y="877"/>
                    <a:pt x="975" y="812"/>
                  </a:cubicBezTo>
                  <a:cubicBezTo>
                    <a:pt x="997" y="760"/>
                    <a:pt x="994" y="704"/>
                    <a:pt x="966" y="658"/>
                  </a:cubicBezTo>
                  <a:cubicBezTo>
                    <a:pt x="1016" y="621"/>
                    <a:pt x="1045" y="564"/>
                    <a:pt x="1045" y="502"/>
                  </a:cubicBezTo>
                  <a:close/>
                  <a:moveTo>
                    <a:pt x="889" y="643"/>
                  </a:moveTo>
                  <a:cubicBezTo>
                    <a:pt x="887" y="653"/>
                    <a:pt x="890" y="663"/>
                    <a:pt x="897" y="670"/>
                  </a:cubicBezTo>
                  <a:cubicBezTo>
                    <a:pt x="927" y="703"/>
                    <a:pt x="935" y="746"/>
                    <a:pt x="917" y="787"/>
                  </a:cubicBezTo>
                  <a:cubicBezTo>
                    <a:pt x="899" y="829"/>
                    <a:pt x="858" y="857"/>
                    <a:pt x="813" y="857"/>
                  </a:cubicBezTo>
                  <a:cubicBezTo>
                    <a:pt x="802" y="857"/>
                    <a:pt x="790" y="855"/>
                    <a:pt x="779" y="852"/>
                  </a:cubicBezTo>
                  <a:cubicBezTo>
                    <a:pt x="779" y="852"/>
                    <a:pt x="779" y="852"/>
                    <a:pt x="779" y="852"/>
                  </a:cubicBezTo>
                  <a:cubicBezTo>
                    <a:pt x="741" y="842"/>
                    <a:pt x="736" y="827"/>
                    <a:pt x="727" y="803"/>
                  </a:cubicBezTo>
                  <a:cubicBezTo>
                    <a:pt x="717" y="778"/>
                    <a:pt x="704" y="743"/>
                    <a:pt x="652" y="730"/>
                  </a:cubicBezTo>
                  <a:cubicBezTo>
                    <a:pt x="644" y="727"/>
                    <a:pt x="636" y="729"/>
                    <a:pt x="628" y="733"/>
                  </a:cubicBezTo>
                  <a:cubicBezTo>
                    <a:pt x="621" y="737"/>
                    <a:pt x="616" y="744"/>
                    <a:pt x="614" y="752"/>
                  </a:cubicBezTo>
                  <a:cubicBezTo>
                    <a:pt x="612" y="760"/>
                    <a:pt x="613" y="768"/>
                    <a:pt x="617" y="775"/>
                  </a:cubicBezTo>
                  <a:cubicBezTo>
                    <a:pt x="621" y="783"/>
                    <a:pt x="628" y="788"/>
                    <a:pt x="636" y="790"/>
                  </a:cubicBezTo>
                  <a:cubicBezTo>
                    <a:pt x="657" y="796"/>
                    <a:pt x="660" y="804"/>
                    <a:pt x="668" y="825"/>
                  </a:cubicBezTo>
                  <a:cubicBezTo>
                    <a:pt x="678" y="850"/>
                    <a:pt x="690" y="884"/>
                    <a:pt x="739" y="905"/>
                  </a:cubicBezTo>
                  <a:cubicBezTo>
                    <a:pt x="737" y="922"/>
                    <a:pt x="729" y="939"/>
                    <a:pt x="717" y="952"/>
                  </a:cubicBezTo>
                  <a:cubicBezTo>
                    <a:pt x="699" y="972"/>
                    <a:pt x="674" y="983"/>
                    <a:pt x="647" y="983"/>
                  </a:cubicBezTo>
                  <a:cubicBezTo>
                    <a:pt x="596" y="983"/>
                    <a:pt x="554" y="943"/>
                    <a:pt x="554" y="894"/>
                  </a:cubicBezTo>
                  <a:cubicBezTo>
                    <a:pt x="554" y="698"/>
                    <a:pt x="554" y="698"/>
                    <a:pt x="554" y="698"/>
                  </a:cubicBezTo>
                  <a:cubicBezTo>
                    <a:pt x="554" y="651"/>
                    <a:pt x="578" y="628"/>
                    <a:pt x="601" y="622"/>
                  </a:cubicBezTo>
                  <a:cubicBezTo>
                    <a:pt x="606" y="621"/>
                    <a:pt x="611" y="620"/>
                    <a:pt x="616" y="620"/>
                  </a:cubicBezTo>
                  <a:cubicBezTo>
                    <a:pt x="639" y="620"/>
                    <a:pt x="662" y="635"/>
                    <a:pt x="677" y="660"/>
                  </a:cubicBezTo>
                  <a:cubicBezTo>
                    <a:pt x="685" y="675"/>
                    <a:pt x="705" y="680"/>
                    <a:pt x="719" y="671"/>
                  </a:cubicBezTo>
                  <a:cubicBezTo>
                    <a:pt x="727" y="667"/>
                    <a:pt x="732" y="661"/>
                    <a:pt x="734" y="652"/>
                  </a:cubicBezTo>
                  <a:cubicBezTo>
                    <a:pt x="736" y="644"/>
                    <a:pt x="735" y="636"/>
                    <a:pt x="731" y="629"/>
                  </a:cubicBezTo>
                  <a:cubicBezTo>
                    <a:pt x="699" y="574"/>
                    <a:pt x="640" y="547"/>
                    <a:pt x="585" y="562"/>
                  </a:cubicBezTo>
                  <a:cubicBezTo>
                    <a:pt x="574" y="564"/>
                    <a:pt x="564" y="569"/>
                    <a:pt x="554" y="575"/>
                  </a:cubicBezTo>
                  <a:cubicBezTo>
                    <a:pt x="554" y="410"/>
                    <a:pt x="554" y="410"/>
                    <a:pt x="554" y="410"/>
                  </a:cubicBezTo>
                  <a:cubicBezTo>
                    <a:pt x="606" y="416"/>
                    <a:pt x="622" y="435"/>
                    <a:pt x="642" y="460"/>
                  </a:cubicBezTo>
                  <a:cubicBezTo>
                    <a:pt x="661" y="483"/>
                    <a:pt x="683" y="510"/>
                    <a:pt x="730" y="525"/>
                  </a:cubicBezTo>
                  <a:cubicBezTo>
                    <a:pt x="733" y="525"/>
                    <a:pt x="736" y="526"/>
                    <a:pt x="739" y="526"/>
                  </a:cubicBezTo>
                  <a:cubicBezTo>
                    <a:pt x="753" y="526"/>
                    <a:pt x="765" y="517"/>
                    <a:pt x="769" y="504"/>
                  </a:cubicBezTo>
                  <a:cubicBezTo>
                    <a:pt x="771" y="496"/>
                    <a:pt x="771" y="488"/>
                    <a:pt x="767" y="480"/>
                  </a:cubicBezTo>
                  <a:cubicBezTo>
                    <a:pt x="763" y="473"/>
                    <a:pt x="757" y="467"/>
                    <a:pt x="749" y="465"/>
                  </a:cubicBezTo>
                  <a:cubicBezTo>
                    <a:pt x="720" y="456"/>
                    <a:pt x="707" y="440"/>
                    <a:pt x="691" y="421"/>
                  </a:cubicBezTo>
                  <a:cubicBezTo>
                    <a:pt x="666" y="390"/>
                    <a:pt x="637" y="355"/>
                    <a:pt x="554" y="348"/>
                  </a:cubicBezTo>
                  <a:cubicBezTo>
                    <a:pt x="554" y="152"/>
                    <a:pt x="554" y="152"/>
                    <a:pt x="554" y="152"/>
                  </a:cubicBezTo>
                  <a:cubicBezTo>
                    <a:pt x="554" y="103"/>
                    <a:pt x="596" y="63"/>
                    <a:pt x="647" y="63"/>
                  </a:cubicBezTo>
                  <a:cubicBezTo>
                    <a:pt x="674" y="63"/>
                    <a:pt x="699" y="74"/>
                    <a:pt x="717" y="93"/>
                  </a:cubicBezTo>
                  <a:cubicBezTo>
                    <a:pt x="727" y="105"/>
                    <a:pt x="735" y="119"/>
                    <a:pt x="738" y="134"/>
                  </a:cubicBezTo>
                  <a:cubicBezTo>
                    <a:pt x="682" y="144"/>
                    <a:pt x="662" y="181"/>
                    <a:pt x="648" y="206"/>
                  </a:cubicBezTo>
                  <a:cubicBezTo>
                    <a:pt x="636" y="228"/>
                    <a:pt x="633" y="231"/>
                    <a:pt x="621" y="231"/>
                  </a:cubicBezTo>
                  <a:cubicBezTo>
                    <a:pt x="604" y="231"/>
                    <a:pt x="590" y="245"/>
                    <a:pt x="590" y="262"/>
                  </a:cubicBezTo>
                  <a:cubicBezTo>
                    <a:pt x="590" y="279"/>
                    <a:pt x="604" y="293"/>
                    <a:pt x="621" y="293"/>
                  </a:cubicBezTo>
                  <a:cubicBezTo>
                    <a:pt x="671" y="293"/>
                    <a:pt x="690" y="259"/>
                    <a:pt x="703" y="236"/>
                  </a:cubicBezTo>
                  <a:cubicBezTo>
                    <a:pt x="717" y="211"/>
                    <a:pt x="726" y="194"/>
                    <a:pt x="770" y="194"/>
                  </a:cubicBezTo>
                  <a:cubicBezTo>
                    <a:pt x="808" y="195"/>
                    <a:pt x="842" y="212"/>
                    <a:pt x="863" y="243"/>
                  </a:cubicBezTo>
                  <a:cubicBezTo>
                    <a:pt x="883" y="271"/>
                    <a:pt x="888" y="307"/>
                    <a:pt x="877" y="339"/>
                  </a:cubicBezTo>
                  <a:cubicBezTo>
                    <a:pt x="872" y="355"/>
                    <a:pt x="880" y="372"/>
                    <a:pt x="896" y="378"/>
                  </a:cubicBezTo>
                  <a:cubicBezTo>
                    <a:pt x="949" y="399"/>
                    <a:pt x="983" y="447"/>
                    <a:pt x="983" y="502"/>
                  </a:cubicBezTo>
                  <a:cubicBezTo>
                    <a:pt x="983" y="552"/>
                    <a:pt x="953" y="598"/>
                    <a:pt x="906" y="621"/>
                  </a:cubicBezTo>
                  <a:cubicBezTo>
                    <a:pt x="897" y="625"/>
                    <a:pt x="891" y="633"/>
                    <a:pt x="889" y="643"/>
                  </a:cubicBezTo>
                  <a:close/>
                  <a:moveTo>
                    <a:pt x="377" y="825"/>
                  </a:moveTo>
                  <a:cubicBezTo>
                    <a:pt x="385" y="804"/>
                    <a:pt x="388" y="796"/>
                    <a:pt x="409" y="790"/>
                  </a:cubicBezTo>
                  <a:cubicBezTo>
                    <a:pt x="417" y="788"/>
                    <a:pt x="424" y="783"/>
                    <a:pt x="428" y="775"/>
                  </a:cubicBezTo>
                  <a:cubicBezTo>
                    <a:pt x="432" y="768"/>
                    <a:pt x="434" y="760"/>
                    <a:pt x="431" y="752"/>
                  </a:cubicBezTo>
                  <a:cubicBezTo>
                    <a:pt x="429" y="744"/>
                    <a:pt x="424" y="737"/>
                    <a:pt x="417" y="733"/>
                  </a:cubicBezTo>
                  <a:cubicBezTo>
                    <a:pt x="410" y="728"/>
                    <a:pt x="401" y="727"/>
                    <a:pt x="393" y="730"/>
                  </a:cubicBezTo>
                  <a:cubicBezTo>
                    <a:pt x="341" y="743"/>
                    <a:pt x="328" y="778"/>
                    <a:pt x="319" y="803"/>
                  </a:cubicBezTo>
                  <a:cubicBezTo>
                    <a:pt x="309" y="827"/>
                    <a:pt x="304" y="842"/>
                    <a:pt x="266" y="852"/>
                  </a:cubicBezTo>
                  <a:cubicBezTo>
                    <a:pt x="255" y="855"/>
                    <a:pt x="244" y="857"/>
                    <a:pt x="232" y="857"/>
                  </a:cubicBezTo>
                  <a:cubicBezTo>
                    <a:pt x="187" y="857"/>
                    <a:pt x="146" y="829"/>
                    <a:pt x="128" y="787"/>
                  </a:cubicBezTo>
                  <a:cubicBezTo>
                    <a:pt x="110" y="746"/>
                    <a:pt x="118" y="703"/>
                    <a:pt x="148" y="670"/>
                  </a:cubicBezTo>
                  <a:cubicBezTo>
                    <a:pt x="155" y="663"/>
                    <a:pt x="158" y="653"/>
                    <a:pt x="156" y="643"/>
                  </a:cubicBezTo>
                  <a:cubicBezTo>
                    <a:pt x="154" y="633"/>
                    <a:pt x="148" y="625"/>
                    <a:pt x="139" y="621"/>
                  </a:cubicBezTo>
                  <a:cubicBezTo>
                    <a:pt x="92" y="598"/>
                    <a:pt x="62" y="552"/>
                    <a:pt x="62" y="502"/>
                  </a:cubicBezTo>
                  <a:cubicBezTo>
                    <a:pt x="62" y="447"/>
                    <a:pt x="97" y="399"/>
                    <a:pt x="149" y="378"/>
                  </a:cubicBezTo>
                  <a:cubicBezTo>
                    <a:pt x="165" y="372"/>
                    <a:pt x="173" y="355"/>
                    <a:pt x="168" y="339"/>
                  </a:cubicBezTo>
                  <a:cubicBezTo>
                    <a:pt x="157" y="307"/>
                    <a:pt x="162" y="271"/>
                    <a:pt x="182" y="243"/>
                  </a:cubicBezTo>
                  <a:cubicBezTo>
                    <a:pt x="204" y="212"/>
                    <a:pt x="237" y="195"/>
                    <a:pt x="275" y="194"/>
                  </a:cubicBezTo>
                  <a:cubicBezTo>
                    <a:pt x="319" y="194"/>
                    <a:pt x="328" y="210"/>
                    <a:pt x="342" y="236"/>
                  </a:cubicBezTo>
                  <a:cubicBezTo>
                    <a:pt x="356" y="260"/>
                    <a:pt x="374" y="293"/>
                    <a:pt x="424" y="293"/>
                  </a:cubicBezTo>
                  <a:cubicBezTo>
                    <a:pt x="441" y="293"/>
                    <a:pt x="455" y="279"/>
                    <a:pt x="455" y="262"/>
                  </a:cubicBezTo>
                  <a:cubicBezTo>
                    <a:pt x="455" y="245"/>
                    <a:pt x="441" y="231"/>
                    <a:pt x="424" y="231"/>
                  </a:cubicBezTo>
                  <a:cubicBezTo>
                    <a:pt x="412" y="231"/>
                    <a:pt x="410" y="228"/>
                    <a:pt x="397" y="206"/>
                  </a:cubicBezTo>
                  <a:cubicBezTo>
                    <a:pt x="384" y="181"/>
                    <a:pt x="363" y="144"/>
                    <a:pt x="307" y="134"/>
                  </a:cubicBezTo>
                  <a:cubicBezTo>
                    <a:pt x="311" y="119"/>
                    <a:pt x="318" y="105"/>
                    <a:pt x="329" y="93"/>
                  </a:cubicBezTo>
                  <a:cubicBezTo>
                    <a:pt x="346" y="74"/>
                    <a:pt x="372" y="63"/>
                    <a:pt x="398" y="63"/>
                  </a:cubicBezTo>
                  <a:cubicBezTo>
                    <a:pt x="450" y="63"/>
                    <a:pt x="491" y="103"/>
                    <a:pt x="491" y="152"/>
                  </a:cubicBezTo>
                  <a:cubicBezTo>
                    <a:pt x="491" y="517"/>
                    <a:pt x="491" y="517"/>
                    <a:pt x="491" y="517"/>
                  </a:cubicBezTo>
                  <a:cubicBezTo>
                    <a:pt x="433" y="510"/>
                    <a:pt x="418" y="482"/>
                    <a:pt x="399" y="448"/>
                  </a:cubicBezTo>
                  <a:cubicBezTo>
                    <a:pt x="379" y="412"/>
                    <a:pt x="355" y="367"/>
                    <a:pt x="281" y="359"/>
                  </a:cubicBezTo>
                  <a:cubicBezTo>
                    <a:pt x="264" y="357"/>
                    <a:pt x="248" y="370"/>
                    <a:pt x="247" y="387"/>
                  </a:cubicBezTo>
                  <a:cubicBezTo>
                    <a:pt x="245" y="404"/>
                    <a:pt x="257" y="419"/>
                    <a:pt x="274" y="421"/>
                  </a:cubicBezTo>
                  <a:cubicBezTo>
                    <a:pt x="316" y="425"/>
                    <a:pt x="326" y="445"/>
                    <a:pt x="344" y="478"/>
                  </a:cubicBezTo>
                  <a:cubicBezTo>
                    <a:pt x="350" y="488"/>
                    <a:pt x="356" y="500"/>
                    <a:pt x="364" y="512"/>
                  </a:cubicBezTo>
                  <a:cubicBezTo>
                    <a:pt x="350" y="525"/>
                    <a:pt x="329" y="539"/>
                    <a:pt x="307" y="550"/>
                  </a:cubicBezTo>
                  <a:cubicBezTo>
                    <a:pt x="292" y="558"/>
                    <a:pt x="285" y="577"/>
                    <a:pt x="293" y="592"/>
                  </a:cubicBezTo>
                  <a:cubicBezTo>
                    <a:pt x="298" y="603"/>
                    <a:pt x="309" y="610"/>
                    <a:pt x="321" y="610"/>
                  </a:cubicBezTo>
                  <a:cubicBezTo>
                    <a:pt x="326" y="610"/>
                    <a:pt x="330" y="609"/>
                    <a:pt x="335" y="607"/>
                  </a:cubicBezTo>
                  <a:cubicBezTo>
                    <a:pt x="364" y="592"/>
                    <a:pt x="390" y="574"/>
                    <a:pt x="409" y="555"/>
                  </a:cubicBezTo>
                  <a:cubicBezTo>
                    <a:pt x="432" y="568"/>
                    <a:pt x="458" y="576"/>
                    <a:pt x="491" y="580"/>
                  </a:cubicBezTo>
                  <a:cubicBezTo>
                    <a:pt x="491" y="894"/>
                    <a:pt x="491" y="894"/>
                    <a:pt x="491" y="894"/>
                  </a:cubicBezTo>
                  <a:cubicBezTo>
                    <a:pt x="491" y="943"/>
                    <a:pt x="450" y="983"/>
                    <a:pt x="398" y="983"/>
                  </a:cubicBezTo>
                  <a:cubicBezTo>
                    <a:pt x="372" y="983"/>
                    <a:pt x="346" y="972"/>
                    <a:pt x="328" y="952"/>
                  </a:cubicBezTo>
                  <a:cubicBezTo>
                    <a:pt x="316" y="939"/>
                    <a:pt x="308" y="922"/>
                    <a:pt x="306" y="905"/>
                  </a:cubicBezTo>
                  <a:cubicBezTo>
                    <a:pt x="355" y="884"/>
                    <a:pt x="368" y="850"/>
                    <a:pt x="377" y="8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84592955-6694-45E6-93C3-DC8CFF9E4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892"/>
              <a:ext cx="119" cy="118"/>
            </a:xfrm>
            <a:custGeom>
              <a:avLst/>
              <a:gdLst>
                <a:gd name="T0" fmla="*/ 32 w 63"/>
                <a:gd name="T1" fmla="*/ 0 h 63"/>
                <a:gd name="T2" fmla="*/ 31 w 63"/>
                <a:gd name="T3" fmla="*/ 0 h 63"/>
                <a:gd name="T4" fmla="*/ 0 w 63"/>
                <a:gd name="T5" fmla="*/ 32 h 63"/>
                <a:gd name="T6" fmla="*/ 32 w 63"/>
                <a:gd name="T7" fmla="*/ 63 h 63"/>
                <a:gd name="T8" fmla="*/ 63 w 63"/>
                <a:gd name="T9" fmla="*/ 32 h 63"/>
                <a:gd name="T10" fmla="*/ 32 w 6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5DC157D1-206B-42B7-93EF-64D56031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078"/>
              <a:ext cx="130" cy="121"/>
            </a:xfrm>
            <a:custGeom>
              <a:avLst/>
              <a:gdLst>
                <a:gd name="T0" fmla="*/ 53 w 69"/>
                <a:gd name="T1" fmla="*/ 6 h 64"/>
                <a:gd name="T2" fmla="*/ 29 w 69"/>
                <a:gd name="T3" fmla="*/ 1 h 64"/>
                <a:gd name="T4" fmla="*/ 28 w 69"/>
                <a:gd name="T5" fmla="*/ 2 h 64"/>
                <a:gd name="T6" fmla="*/ 4 w 69"/>
                <a:gd name="T7" fmla="*/ 39 h 64"/>
                <a:gd name="T8" fmla="*/ 35 w 69"/>
                <a:gd name="T9" fmla="*/ 64 h 64"/>
                <a:gd name="T10" fmla="*/ 42 w 69"/>
                <a:gd name="T11" fmla="*/ 63 h 64"/>
                <a:gd name="T12" fmla="*/ 66 w 69"/>
                <a:gd name="T13" fmla="*/ 26 h 64"/>
                <a:gd name="T14" fmla="*/ 53 w 69"/>
                <a:gd name="T1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4">
                  <a:moveTo>
                    <a:pt x="53" y="6"/>
                  </a:moveTo>
                  <a:cubicBezTo>
                    <a:pt x="46" y="2"/>
                    <a:pt x="37" y="0"/>
                    <a:pt x="29" y="1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11" y="6"/>
                    <a:pt x="0" y="22"/>
                    <a:pt x="4" y="39"/>
                  </a:cubicBezTo>
                  <a:cubicBezTo>
                    <a:pt x="8" y="54"/>
                    <a:pt x="20" y="64"/>
                    <a:pt x="35" y="64"/>
                  </a:cubicBezTo>
                  <a:cubicBezTo>
                    <a:pt x="37" y="64"/>
                    <a:pt x="39" y="63"/>
                    <a:pt x="42" y="63"/>
                  </a:cubicBezTo>
                  <a:cubicBezTo>
                    <a:pt x="58" y="59"/>
                    <a:pt x="69" y="43"/>
                    <a:pt x="66" y="26"/>
                  </a:cubicBezTo>
                  <a:cubicBezTo>
                    <a:pt x="64" y="18"/>
                    <a:pt x="60" y="11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139503E7-785D-41CA-9B6D-39E62AEED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1460"/>
              <a:ext cx="184" cy="335"/>
            </a:xfrm>
            <a:custGeom>
              <a:avLst/>
              <a:gdLst>
                <a:gd name="T0" fmla="*/ 98 w 98"/>
                <a:gd name="T1" fmla="*/ 119 h 178"/>
                <a:gd name="T2" fmla="*/ 98 w 98"/>
                <a:gd name="T3" fmla="*/ 0 h 178"/>
                <a:gd name="T4" fmla="*/ 97 w 98"/>
                <a:gd name="T5" fmla="*/ 3 h 178"/>
                <a:gd name="T6" fmla="*/ 91 w 98"/>
                <a:gd name="T7" fmla="*/ 15 h 178"/>
                <a:gd name="T8" fmla="*/ 83 w 98"/>
                <a:gd name="T9" fmla="*/ 27 h 178"/>
                <a:gd name="T10" fmla="*/ 0 w 98"/>
                <a:gd name="T11" fmla="*/ 168 h 178"/>
                <a:gd name="T12" fmla="*/ 35 w 98"/>
                <a:gd name="T13" fmla="*/ 178 h 178"/>
                <a:gd name="T14" fmla="*/ 98 w 98"/>
                <a:gd name="T15" fmla="*/ 11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78">
                  <a:moveTo>
                    <a:pt x="98" y="119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5" y="7"/>
                    <a:pt x="94" y="11"/>
                    <a:pt x="91" y="15"/>
                  </a:cubicBezTo>
                  <a:cubicBezTo>
                    <a:pt x="89" y="20"/>
                    <a:pt x="86" y="23"/>
                    <a:pt x="83" y="2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1" y="174"/>
                    <a:pt x="23" y="178"/>
                    <a:pt x="35" y="178"/>
                  </a:cubicBezTo>
                  <a:cubicBezTo>
                    <a:pt x="70" y="178"/>
                    <a:pt x="98" y="151"/>
                    <a:pt x="98" y="11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18E8C7C3-39FD-4980-B9BB-BBD06423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425"/>
              <a:ext cx="695" cy="1133"/>
            </a:xfrm>
            <a:custGeom>
              <a:avLst/>
              <a:gdLst>
                <a:gd name="T0" fmla="*/ 130 w 369"/>
                <a:gd name="T1" fmla="*/ 177 h 602"/>
                <a:gd name="T2" fmla="*/ 174 w 369"/>
                <a:gd name="T3" fmla="*/ 211 h 602"/>
                <a:gd name="T4" fmla="*/ 200 w 369"/>
                <a:gd name="T5" fmla="*/ 228 h 602"/>
                <a:gd name="T6" fmla="*/ 232 w 369"/>
                <a:gd name="T7" fmla="*/ 218 h 602"/>
                <a:gd name="T8" fmla="*/ 233 w 369"/>
                <a:gd name="T9" fmla="*/ 218 h 602"/>
                <a:gd name="T10" fmla="*/ 294 w 369"/>
                <a:gd name="T11" fmla="*/ 280 h 602"/>
                <a:gd name="T12" fmla="*/ 233 w 369"/>
                <a:gd name="T13" fmla="*/ 341 h 602"/>
                <a:gd name="T14" fmla="*/ 188 w 369"/>
                <a:gd name="T15" fmla="*/ 322 h 602"/>
                <a:gd name="T16" fmla="*/ 155 w 369"/>
                <a:gd name="T17" fmla="*/ 331 h 602"/>
                <a:gd name="T18" fmla="*/ 136 w 369"/>
                <a:gd name="T19" fmla="*/ 328 h 602"/>
                <a:gd name="T20" fmla="*/ 44 w 369"/>
                <a:gd name="T21" fmla="*/ 265 h 602"/>
                <a:gd name="T22" fmla="*/ 22 w 369"/>
                <a:gd name="T23" fmla="*/ 303 h 602"/>
                <a:gd name="T24" fmla="*/ 173 w 369"/>
                <a:gd name="T25" fmla="*/ 389 h 602"/>
                <a:gd name="T26" fmla="*/ 179 w 369"/>
                <a:gd name="T27" fmla="*/ 435 h 602"/>
                <a:gd name="T28" fmla="*/ 150 w 369"/>
                <a:gd name="T29" fmla="*/ 472 h 602"/>
                <a:gd name="T30" fmla="*/ 67 w 369"/>
                <a:gd name="T31" fmla="*/ 450 h 602"/>
                <a:gd name="T32" fmla="*/ 25 w 369"/>
                <a:gd name="T33" fmla="*/ 426 h 602"/>
                <a:gd name="T34" fmla="*/ 0 w 369"/>
                <a:gd name="T35" fmla="*/ 473 h 602"/>
                <a:gd name="T36" fmla="*/ 0 w 369"/>
                <a:gd name="T37" fmla="*/ 523 h 602"/>
                <a:gd name="T38" fmla="*/ 1 w 369"/>
                <a:gd name="T39" fmla="*/ 519 h 602"/>
                <a:gd name="T40" fmla="*/ 29 w 369"/>
                <a:gd name="T41" fmla="*/ 482 h 602"/>
                <a:gd name="T42" fmla="*/ 60 w 369"/>
                <a:gd name="T43" fmla="*/ 473 h 602"/>
                <a:gd name="T44" fmla="*/ 76 w 369"/>
                <a:gd name="T45" fmla="*/ 476 h 602"/>
                <a:gd name="T46" fmla="*/ 171 w 369"/>
                <a:gd name="T47" fmla="*/ 568 h 602"/>
                <a:gd name="T48" fmla="*/ 202 w 369"/>
                <a:gd name="T49" fmla="*/ 598 h 602"/>
                <a:gd name="T50" fmla="*/ 203 w 369"/>
                <a:gd name="T51" fmla="*/ 598 h 602"/>
                <a:gd name="T52" fmla="*/ 229 w 369"/>
                <a:gd name="T53" fmla="*/ 602 h 602"/>
                <a:gd name="T54" fmla="*/ 306 w 369"/>
                <a:gd name="T55" fmla="*/ 550 h 602"/>
                <a:gd name="T56" fmla="*/ 291 w 369"/>
                <a:gd name="T57" fmla="*/ 466 h 602"/>
                <a:gd name="T58" fmla="*/ 275 w 369"/>
                <a:gd name="T59" fmla="*/ 412 h 602"/>
                <a:gd name="T60" fmla="*/ 309 w 369"/>
                <a:gd name="T61" fmla="*/ 368 h 602"/>
                <a:gd name="T62" fmla="*/ 369 w 369"/>
                <a:gd name="T63" fmla="*/ 277 h 602"/>
                <a:gd name="T64" fmla="*/ 301 w 369"/>
                <a:gd name="T65" fmla="*/ 181 h 602"/>
                <a:gd name="T66" fmla="*/ 265 w 369"/>
                <a:gd name="T67" fmla="*/ 105 h 602"/>
                <a:gd name="T68" fmla="*/ 254 w 369"/>
                <a:gd name="T69" fmla="*/ 35 h 602"/>
                <a:gd name="T70" fmla="*/ 199 w 369"/>
                <a:gd name="T71" fmla="*/ 0 h 602"/>
                <a:gd name="T72" fmla="*/ 109 w 369"/>
                <a:gd name="T73" fmla="*/ 153 h 602"/>
                <a:gd name="T74" fmla="*/ 130 w 369"/>
                <a:gd name="T75" fmla="*/ 1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602">
                  <a:moveTo>
                    <a:pt x="130" y="177"/>
                  </a:moveTo>
                  <a:cubicBezTo>
                    <a:pt x="145" y="195"/>
                    <a:pt x="153" y="205"/>
                    <a:pt x="174" y="211"/>
                  </a:cubicBezTo>
                  <a:cubicBezTo>
                    <a:pt x="184" y="214"/>
                    <a:pt x="193" y="220"/>
                    <a:pt x="200" y="228"/>
                  </a:cubicBezTo>
                  <a:cubicBezTo>
                    <a:pt x="209" y="222"/>
                    <a:pt x="220" y="218"/>
                    <a:pt x="232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66" y="218"/>
                    <a:pt x="294" y="246"/>
                    <a:pt x="294" y="280"/>
                  </a:cubicBezTo>
                  <a:cubicBezTo>
                    <a:pt x="294" y="313"/>
                    <a:pt x="266" y="341"/>
                    <a:pt x="233" y="341"/>
                  </a:cubicBezTo>
                  <a:cubicBezTo>
                    <a:pt x="215" y="341"/>
                    <a:pt x="199" y="333"/>
                    <a:pt x="188" y="322"/>
                  </a:cubicBezTo>
                  <a:cubicBezTo>
                    <a:pt x="178" y="328"/>
                    <a:pt x="167" y="331"/>
                    <a:pt x="155" y="331"/>
                  </a:cubicBezTo>
                  <a:cubicBezTo>
                    <a:pt x="149" y="331"/>
                    <a:pt x="143" y="330"/>
                    <a:pt x="136" y="328"/>
                  </a:cubicBezTo>
                  <a:cubicBezTo>
                    <a:pt x="89" y="313"/>
                    <a:pt x="63" y="288"/>
                    <a:pt x="44" y="265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81" y="299"/>
                    <a:pt x="140" y="331"/>
                    <a:pt x="173" y="389"/>
                  </a:cubicBezTo>
                  <a:cubicBezTo>
                    <a:pt x="181" y="403"/>
                    <a:pt x="183" y="419"/>
                    <a:pt x="179" y="435"/>
                  </a:cubicBezTo>
                  <a:cubicBezTo>
                    <a:pt x="175" y="451"/>
                    <a:pt x="165" y="464"/>
                    <a:pt x="150" y="472"/>
                  </a:cubicBezTo>
                  <a:cubicBezTo>
                    <a:pt x="121" y="489"/>
                    <a:pt x="84" y="479"/>
                    <a:pt x="67" y="450"/>
                  </a:cubicBezTo>
                  <a:cubicBezTo>
                    <a:pt x="56" y="432"/>
                    <a:pt x="40" y="422"/>
                    <a:pt x="25" y="426"/>
                  </a:cubicBezTo>
                  <a:cubicBezTo>
                    <a:pt x="13" y="429"/>
                    <a:pt x="0" y="443"/>
                    <a:pt x="0" y="473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21"/>
                    <a:pt x="0" y="520"/>
                    <a:pt x="1" y="519"/>
                  </a:cubicBezTo>
                  <a:cubicBezTo>
                    <a:pt x="5" y="503"/>
                    <a:pt x="15" y="490"/>
                    <a:pt x="29" y="482"/>
                  </a:cubicBezTo>
                  <a:cubicBezTo>
                    <a:pt x="39" y="476"/>
                    <a:pt x="49" y="473"/>
                    <a:pt x="60" y="473"/>
                  </a:cubicBezTo>
                  <a:cubicBezTo>
                    <a:pt x="65" y="473"/>
                    <a:pt x="71" y="474"/>
                    <a:pt x="76" y="476"/>
                  </a:cubicBezTo>
                  <a:cubicBezTo>
                    <a:pt x="143" y="493"/>
                    <a:pt x="160" y="540"/>
                    <a:pt x="171" y="568"/>
                  </a:cubicBezTo>
                  <a:cubicBezTo>
                    <a:pt x="179" y="589"/>
                    <a:pt x="180" y="592"/>
                    <a:pt x="202" y="598"/>
                  </a:cubicBezTo>
                  <a:cubicBezTo>
                    <a:pt x="203" y="598"/>
                    <a:pt x="203" y="598"/>
                    <a:pt x="203" y="598"/>
                  </a:cubicBezTo>
                  <a:cubicBezTo>
                    <a:pt x="212" y="601"/>
                    <a:pt x="220" y="602"/>
                    <a:pt x="229" y="602"/>
                  </a:cubicBezTo>
                  <a:cubicBezTo>
                    <a:pt x="262" y="602"/>
                    <a:pt x="292" y="581"/>
                    <a:pt x="306" y="550"/>
                  </a:cubicBezTo>
                  <a:cubicBezTo>
                    <a:pt x="319" y="520"/>
                    <a:pt x="313" y="490"/>
                    <a:pt x="291" y="466"/>
                  </a:cubicBezTo>
                  <a:cubicBezTo>
                    <a:pt x="278" y="451"/>
                    <a:pt x="272" y="432"/>
                    <a:pt x="275" y="412"/>
                  </a:cubicBezTo>
                  <a:cubicBezTo>
                    <a:pt x="279" y="393"/>
                    <a:pt x="292" y="377"/>
                    <a:pt x="309" y="368"/>
                  </a:cubicBezTo>
                  <a:cubicBezTo>
                    <a:pt x="346" y="351"/>
                    <a:pt x="369" y="316"/>
                    <a:pt x="369" y="277"/>
                  </a:cubicBezTo>
                  <a:cubicBezTo>
                    <a:pt x="369" y="235"/>
                    <a:pt x="342" y="197"/>
                    <a:pt x="301" y="181"/>
                  </a:cubicBezTo>
                  <a:cubicBezTo>
                    <a:pt x="270" y="170"/>
                    <a:pt x="254" y="136"/>
                    <a:pt x="265" y="105"/>
                  </a:cubicBezTo>
                  <a:cubicBezTo>
                    <a:pt x="273" y="81"/>
                    <a:pt x="269" y="56"/>
                    <a:pt x="254" y="35"/>
                  </a:cubicBezTo>
                  <a:cubicBezTo>
                    <a:pt x="241" y="16"/>
                    <a:pt x="221" y="4"/>
                    <a:pt x="199" y="0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17" y="161"/>
                    <a:pt x="124" y="169"/>
                    <a:pt x="130" y="177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212F6459-CB61-40C5-97DB-2DC04055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1454"/>
              <a:ext cx="224" cy="341"/>
            </a:xfrm>
            <a:custGeom>
              <a:avLst/>
              <a:gdLst>
                <a:gd name="T0" fmla="*/ 63 w 119"/>
                <a:gd name="T1" fmla="*/ 181 h 181"/>
                <a:gd name="T2" fmla="*/ 111 w 119"/>
                <a:gd name="T3" fmla="*/ 160 h 181"/>
                <a:gd name="T4" fmla="*/ 119 w 119"/>
                <a:gd name="T5" fmla="*/ 148 h 181"/>
                <a:gd name="T6" fmla="*/ 56 w 119"/>
                <a:gd name="T7" fmla="*/ 64 h 181"/>
                <a:gd name="T8" fmla="*/ 50 w 119"/>
                <a:gd name="T9" fmla="*/ 49 h 181"/>
                <a:gd name="T10" fmla="*/ 44 w 119"/>
                <a:gd name="T11" fmla="*/ 47 h 181"/>
                <a:gd name="T12" fmla="*/ 7 w 119"/>
                <a:gd name="T13" fmla="*/ 18 h 181"/>
                <a:gd name="T14" fmla="*/ 0 w 119"/>
                <a:gd name="T15" fmla="*/ 0 h 181"/>
                <a:gd name="T16" fmla="*/ 0 w 119"/>
                <a:gd name="T17" fmla="*/ 122 h 181"/>
                <a:gd name="T18" fmla="*/ 63 w 119"/>
                <a:gd name="T1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81">
                  <a:moveTo>
                    <a:pt x="63" y="181"/>
                  </a:moveTo>
                  <a:cubicBezTo>
                    <a:pt x="81" y="181"/>
                    <a:pt x="99" y="173"/>
                    <a:pt x="111" y="160"/>
                  </a:cubicBezTo>
                  <a:cubicBezTo>
                    <a:pt x="114" y="156"/>
                    <a:pt x="117" y="152"/>
                    <a:pt x="119" y="148"/>
                  </a:cubicBezTo>
                  <a:cubicBezTo>
                    <a:pt x="78" y="122"/>
                    <a:pt x="65" y="87"/>
                    <a:pt x="56" y="64"/>
                  </a:cubicBezTo>
                  <a:cubicBezTo>
                    <a:pt x="54" y="58"/>
                    <a:pt x="51" y="51"/>
                    <a:pt x="50" y="49"/>
                  </a:cubicBezTo>
                  <a:cubicBezTo>
                    <a:pt x="49" y="49"/>
                    <a:pt x="48" y="48"/>
                    <a:pt x="44" y="47"/>
                  </a:cubicBezTo>
                  <a:cubicBezTo>
                    <a:pt x="28" y="43"/>
                    <a:pt x="15" y="33"/>
                    <a:pt x="7" y="18"/>
                  </a:cubicBezTo>
                  <a:cubicBezTo>
                    <a:pt x="4" y="13"/>
                    <a:pt x="1" y="6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54"/>
                    <a:pt x="28" y="181"/>
                    <a:pt x="63" y="18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13">
            <a:extLst>
              <a:ext uri="{FF2B5EF4-FFF2-40B4-BE49-F238E27FC236}">
                <a16:creationId xmlns:a16="http://schemas.microsoft.com/office/drawing/2014/main" xmlns="" id="{DD00FD7F-DAD1-46FB-9C17-BBFD0C7805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2119" y="4105694"/>
            <a:ext cx="524294" cy="686624"/>
            <a:chOff x="2" y="4"/>
            <a:chExt cx="1560" cy="2043"/>
          </a:xfrm>
          <a:solidFill>
            <a:srgbClr val="003838"/>
          </a:solidFill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8C3FB4A7-6DE9-4257-822D-A04621758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4"/>
              <a:ext cx="1560" cy="2043"/>
            </a:xfrm>
            <a:custGeom>
              <a:avLst/>
              <a:gdLst>
                <a:gd name="T0" fmla="*/ 828 w 828"/>
                <a:gd name="T1" fmla="*/ 414 h 1086"/>
                <a:gd name="T2" fmla="*/ 414 w 828"/>
                <a:gd name="T3" fmla="*/ 0 h 1086"/>
                <a:gd name="T4" fmla="*/ 0 w 828"/>
                <a:gd name="T5" fmla="*/ 414 h 1086"/>
                <a:gd name="T6" fmla="*/ 69 w 828"/>
                <a:gd name="T7" fmla="*/ 637 h 1086"/>
                <a:gd name="T8" fmla="*/ 229 w 828"/>
                <a:gd name="T9" fmla="*/ 893 h 1086"/>
                <a:gd name="T10" fmla="*/ 223 w 828"/>
                <a:gd name="T11" fmla="*/ 893 h 1086"/>
                <a:gd name="T12" fmla="*/ 191 w 828"/>
                <a:gd name="T13" fmla="*/ 925 h 1086"/>
                <a:gd name="T14" fmla="*/ 223 w 828"/>
                <a:gd name="T15" fmla="*/ 957 h 1086"/>
                <a:gd name="T16" fmla="*/ 255 w 828"/>
                <a:gd name="T17" fmla="*/ 957 h 1086"/>
                <a:gd name="T18" fmla="*/ 255 w 828"/>
                <a:gd name="T19" fmla="*/ 1054 h 1086"/>
                <a:gd name="T20" fmla="*/ 287 w 828"/>
                <a:gd name="T21" fmla="*/ 1086 h 1086"/>
                <a:gd name="T22" fmla="*/ 541 w 828"/>
                <a:gd name="T23" fmla="*/ 1086 h 1086"/>
                <a:gd name="T24" fmla="*/ 573 w 828"/>
                <a:gd name="T25" fmla="*/ 1054 h 1086"/>
                <a:gd name="T26" fmla="*/ 573 w 828"/>
                <a:gd name="T27" fmla="*/ 957 h 1086"/>
                <a:gd name="T28" fmla="*/ 605 w 828"/>
                <a:gd name="T29" fmla="*/ 957 h 1086"/>
                <a:gd name="T30" fmla="*/ 637 w 828"/>
                <a:gd name="T31" fmla="*/ 925 h 1086"/>
                <a:gd name="T32" fmla="*/ 605 w 828"/>
                <a:gd name="T33" fmla="*/ 893 h 1086"/>
                <a:gd name="T34" fmla="*/ 599 w 828"/>
                <a:gd name="T35" fmla="*/ 893 h 1086"/>
                <a:gd name="T36" fmla="*/ 759 w 828"/>
                <a:gd name="T37" fmla="*/ 637 h 1086"/>
                <a:gd name="T38" fmla="*/ 828 w 828"/>
                <a:gd name="T39" fmla="*/ 414 h 1086"/>
                <a:gd name="T40" fmla="*/ 304 w 828"/>
                <a:gd name="T41" fmla="*/ 893 h 1086"/>
                <a:gd name="T42" fmla="*/ 223 w 828"/>
                <a:gd name="T43" fmla="*/ 764 h 1086"/>
                <a:gd name="T44" fmla="*/ 605 w 828"/>
                <a:gd name="T45" fmla="*/ 764 h 1086"/>
                <a:gd name="T46" fmla="*/ 524 w 828"/>
                <a:gd name="T47" fmla="*/ 893 h 1086"/>
                <a:gd name="T48" fmla="*/ 304 w 828"/>
                <a:gd name="T49" fmla="*/ 893 h 1086"/>
                <a:gd name="T50" fmla="*/ 256 w 828"/>
                <a:gd name="T51" fmla="*/ 383 h 1086"/>
                <a:gd name="T52" fmla="*/ 324 w 828"/>
                <a:gd name="T53" fmla="*/ 128 h 1086"/>
                <a:gd name="T54" fmla="*/ 382 w 828"/>
                <a:gd name="T55" fmla="*/ 72 h 1086"/>
                <a:gd name="T56" fmla="*/ 382 w 828"/>
                <a:gd name="T57" fmla="*/ 700 h 1086"/>
                <a:gd name="T58" fmla="*/ 311 w 828"/>
                <a:gd name="T59" fmla="*/ 700 h 1086"/>
                <a:gd name="T60" fmla="*/ 256 w 828"/>
                <a:gd name="T61" fmla="*/ 383 h 1086"/>
                <a:gd name="T62" fmla="*/ 510 w 828"/>
                <a:gd name="T63" fmla="*/ 700 h 1086"/>
                <a:gd name="T64" fmla="*/ 446 w 828"/>
                <a:gd name="T65" fmla="*/ 700 h 1086"/>
                <a:gd name="T66" fmla="*/ 446 w 828"/>
                <a:gd name="T67" fmla="*/ 72 h 1086"/>
                <a:gd name="T68" fmla="*/ 521 w 828"/>
                <a:gd name="T69" fmla="*/ 158 h 1086"/>
                <a:gd name="T70" fmla="*/ 573 w 828"/>
                <a:gd name="T71" fmla="*/ 414 h 1086"/>
                <a:gd name="T72" fmla="*/ 510 w 828"/>
                <a:gd name="T73" fmla="*/ 700 h 1086"/>
                <a:gd name="T74" fmla="*/ 123 w 828"/>
                <a:gd name="T75" fmla="*/ 603 h 1086"/>
                <a:gd name="T76" fmla="*/ 64 w 828"/>
                <a:gd name="T77" fmla="*/ 414 h 1086"/>
                <a:gd name="T78" fmla="*/ 271 w 828"/>
                <a:gd name="T79" fmla="*/ 95 h 1086"/>
                <a:gd name="T80" fmla="*/ 192 w 828"/>
                <a:gd name="T81" fmla="*/ 380 h 1086"/>
                <a:gd name="T82" fmla="*/ 243 w 828"/>
                <a:gd name="T83" fmla="*/ 700 h 1086"/>
                <a:gd name="T84" fmla="*/ 184 w 828"/>
                <a:gd name="T85" fmla="*/ 700 h 1086"/>
                <a:gd name="T86" fmla="*/ 123 w 828"/>
                <a:gd name="T87" fmla="*/ 603 h 1086"/>
                <a:gd name="T88" fmla="*/ 319 w 828"/>
                <a:gd name="T89" fmla="*/ 1023 h 1086"/>
                <a:gd name="T90" fmla="*/ 319 w 828"/>
                <a:gd name="T91" fmla="*/ 957 h 1086"/>
                <a:gd name="T92" fmla="*/ 510 w 828"/>
                <a:gd name="T93" fmla="*/ 957 h 1086"/>
                <a:gd name="T94" fmla="*/ 510 w 828"/>
                <a:gd name="T95" fmla="*/ 1023 h 1086"/>
                <a:gd name="T96" fmla="*/ 319 w 828"/>
                <a:gd name="T97" fmla="*/ 1023 h 1086"/>
                <a:gd name="T98" fmla="*/ 645 w 828"/>
                <a:gd name="T99" fmla="*/ 700 h 1086"/>
                <a:gd name="T100" fmla="*/ 578 w 828"/>
                <a:gd name="T101" fmla="*/ 700 h 1086"/>
                <a:gd name="T102" fmla="*/ 637 w 828"/>
                <a:gd name="T103" fmla="*/ 414 h 1086"/>
                <a:gd name="T104" fmla="*/ 578 w 828"/>
                <a:gd name="T105" fmla="*/ 130 h 1086"/>
                <a:gd name="T106" fmla="*/ 558 w 828"/>
                <a:gd name="T107" fmla="*/ 95 h 1086"/>
                <a:gd name="T108" fmla="*/ 764 w 828"/>
                <a:gd name="T109" fmla="*/ 414 h 1086"/>
                <a:gd name="T110" fmla="*/ 706 w 828"/>
                <a:gd name="T111" fmla="*/ 603 h 1086"/>
                <a:gd name="T112" fmla="*/ 645 w 828"/>
                <a:gd name="T113" fmla="*/ 700 h 1086"/>
                <a:gd name="T114" fmla="*/ 645 w 828"/>
                <a:gd name="T115" fmla="*/ 700 h 1086"/>
                <a:gd name="T116" fmla="*/ 645 w 828"/>
                <a:gd name="T117" fmla="*/ 70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1086">
                  <a:moveTo>
                    <a:pt x="828" y="414"/>
                  </a:moveTo>
                  <a:cubicBezTo>
                    <a:pt x="828" y="186"/>
                    <a:pt x="642" y="0"/>
                    <a:pt x="414" y="0"/>
                  </a:cubicBezTo>
                  <a:cubicBezTo>
                    <a:pt x="186" y="0"/>
                    <a:pt x="0" y="186"/>
                    <a:pt x="0" y="414"/>
                  </a:cubicBezTo>
                  <a:cubicBezTo>
                    <a:pt x="0" y="492"/>
                    <a:pt x="22" y="563"/>
                    <a:pt x="69" y="637"/>
                  </a:cubicBezTo>
                  <a:cubicBezTo>
                    <a:pt x="229" y="893"/>
                    <a:pt x="229" y="893"/>
                    <a:pt x="229" y="893"/>
                  </a:cubicBezTo>
                  <a:cubicBezTo>
                    <a:pt x="223" y="893"/>
                    <a:pt x="223" y="893"/>
                    <a:pt x="223" y="893"/>
                  </a:cubicBezTo>
                  <a:cubicBezTo>
                    <a:pt x="206" y="893"/>
                    <a:pt x="191" y="907"/>
                    <a:pt x="191" y="925"/>
                  </a:cubicBezTo>
                  <a:cubicBezTo>
                    <a:pt x="191" y="943"/>
                    <a:pt x="206" y="957"/>
                    <a:pt x="223" y="957"/>
                  </a:cubicBezTo>
                  <a:cubicBezTo>
                    <a:pt x="255" y="957"/>
                    <a:pt x="255" y="957"/>
                    <a:pt x="255" y="957"/>
                  </a:cubicBezTo>
                  <a:cubicBezTo>
                    <a:pt x="255" y="1054"/>
                    <a:pt x="255" y="1054"/>
                    <a:pt x="255" y="1054"/>
                  </a:cubicBezTo>
                  <a:cubicBezTo>
                    <a:pt x="255" y="1072"/>
                    <a:pt x="269" y="1086"/>
                    <a:pt x="287" y="1086"/>
                  </a:cubicBezTo>
                  <a:cubicBezTo>
                    <a:pt x="541" y="1086"/>
                    <a:pt x="541" y="1086"/>
                    <a:pt x="541" y="1086"/>
                  </a:cubicBezTo>
                  <a:cubicBezTo>
                    <a:pt x="559" y="1086"/>
                    <a:pt x="573" y="1072"/>
                    <a:pt x="573" y="1054"/>
                  </a:cubicBezTo>
                  <a:cubicBezTo>
                    <a:pt x="573" y="957"/>
                    <a:pt x="573" y="957"/>
                    <a:pt x="573" y="957"/>
                  </a:cubicBezTo>
                  <a:cubicBezTo>
                    <a:pt x="605" y="957"/>
                    <a:pt x="605" y="957"/>
                    <a:pt x="605" y="957"/>
                  </a:cubicBezTo>
                  <a:cubicBezTo>
                    <a:pt x="623" y="957"/>
                    <a:pt x="637" y="943"/>
                    <a:pt x="637" y="925"/>
                  </a:cubicBezTo>
                  <a:cubicBezTo>
                    <a:pt x="637" y="907"/>
                    <a:pt x="623" y="893"/>
                    <a:pt x="605" y="893"/>
                  </a:cubicBezTo>
                  <a:cubicBezTo>
                    <a:pt x="599" y="893"/>
                    <a:pt x="599" y="893"/>
                    <a:pt x="599" y="893"/>
                  </a:cubicBezTo>
                  <a:cubicBezTo>
                    <a:pt x="759" y="637"/>
                    <a:pt x="759" y="637"/>
                    <a:pt x="759" y="637"/>
                  </a:cubicBezTo>
                  <a:cubicBezTo>
                    <a:pt x="806" y="563"/>
                    <a:pt x="828" y="492"/>
                    <a:pt x="828" y="414"/>
                  </a:cubicBezTo>
                  <a:close/>
                  <a:moveTo>
                    <a:pt x="304" y="893"/>
                  </a:moveTo>
                  <a:cubicBezTo>
                    <a:pt x="223" y="764"/>
                    <a:pt x="223" y="764"/>
                    <a:pt x="223" y="764"/>
                  </a:cubicBezTo>
                  <a:cubicBezTo>
                    <a:pt x="605" y="764"/>
                    <a:pt x="605" y="764"/>
                    <a:pt x="605" y="764"/>
                  </a:cubicBezTo>
                  <a:cubicBezTo>
                    <a:pt x="524" y="893"/>
                    <a:pt x="524" y="893"/>
                    <a:pt x="524" y="893"/>
                  </a:cubicBezTo>
                  <a:lnTo>
                    <a:pt x="304" y="893"/>
                  </a:lnTo>
                  <a:close/>
                  <a:moveTo>
                    <a:pt x="256" y="383"/>
                  </a:moveTo>
                  <a:cubicBezTo>
                    <a:pt x="260" y="282"/>
                    <a:pt x="285" y="189"/>
                    <a:pt x="324" y="128"/>
                  </a:cubicBezTo>
                  <a:cubicBezTo>
                    <a:pt x="342" y="101"/>
                    <a:pt x="362" y="82"/>
                    <a:pt x="382" y="72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11" y="700"/>
                    <a:pt x="311" y="700"/>
                    <a:pt x="311" y="700"/>
                  </a:cubicBezTo>
                  <a:cubicBezTo>
                    <a:pt x="260" y="576"/>
                    <a:pt x="252" y="460"/>
                    <a:pt x="256" y="383"/>
                  </a:cubicBezTo>
                  <a:close/>
                  <a:moveTo>
                    <a:pt x="510" y="700"/>
                  </a:moveTo>
                  <a:cubicBezTo>
                    <a:pt x="446" y="700"/>
                    <a:pt x="446" y="700"/>
                    <a:pt x="446" y="700"/>
                  </a:cubicBezTo>
                  <a:cubicBezTo>
                    <a:pt x="446" y="72"/>
                    <a:pt x="446" y="72"/>
                    <a:pt x="446" y="72"/>
                  </a:cubicBezTo>
                  <a:cubicBezTo>
                    <a:pt x="473" y="85"/>
                    <a:pt x="499" y="115"/>
                    <a:pt x="521" y="158"/>
                  </a:cubicBezTo>
                  <a:cubicBezTo>
                    <a:pt x="555" y="226"/>
                    <a:pt x="573" y="317"/>
                    <a:pt x="573" y="414"/>
                  </a:cubicBezTo>
                  <a:cubicBezTo>
                    <a:pt x="573" y="522"/>
                    <a:pt x="550" y="603"/>
                    <a:pt x="510" y="700"/>
                  </a:cubicBezTo>
                  <a:close/>
                  <a:moveTo>
                    <a:pt x="123" y="603"/>
                  </a:moveTo>
                  <a:cubicBezTo>
                    <a:pt x="82" y="539"/>
                    <a:pt x="64" y="480"/>
                    <a:pt x="64" y="414"/>
                  </a:cubicBezTo>
                  <a:cubicBezTo>
                    <a:pt x="64" y="272"/>
                    <a:pt x="149" y="150"/>
                    <a:pt x="271" y="95"/>
                  </a:cubicBezTo>
                  <a:cubicBezTo>
                    <a:pt x="225" y="165"/>
                    <a:pt x="197" y="269"/>
                    <a:pt x="192" y="380"/>
                  </a:cubicBezTo>
                  <a:cubicBezTo>
                    <a:pt x="188" y="490"/>
                    <a:pt x="205" y="599"/>
                    <a:pt x="243" y="700"/>
                  </a:cubicBezTo>
                  <a:cubicBezTo>
                    <a:pt x="184" y="700"/>
                    <a:pt x="184" y="700"/>
                    <a:pt x="184" y="700"/>
                  </a:cubicBezTo>
                  <a:cubicBezTo>
                    <a:pt x="181" y="697"/>
                    <a:pt x="123" y="603"/>
                    <a:pt x="123" y="603"/>
                  </a:cubicBezTo>
                  <a:close/>
                  <a:moveTo>
                    <a:pt x="319" y="1023"/>
                  </a:moveTo>
                  <a:cubicBezTo>
                    <a:pt x="319" y="957"/>
                    <a:pt x="319" y="957"/>
                    <a:pt x="319" y="957"/>
                  </a:cubicBezTo>
                  <a:cubicBezTo>
                    <a:pt x="510" y="957"/>
                    <a:pt x="510" y="957"/>
                    <a:pt x="510" y="957"/>
                  </a:cubicBezTo>
                  <a:cubicBezTo>
                    <a:pt x="510" y="1023"/>
                    <a:pt x="510" y="1023"/>
                    <a:pt x="510" y="1023"/>
                  </a:cubicBezTo>
                  <a:lnTo>
                    <a:pt x="319" y="1023"/>
                  </a:lnTo>
                  <a:close/>
                  <a:moveTo>
                    <a:pt x="645" y="700"/>
                  </a:moveTo>
                  <a:cubicBezTo>
                    <a:pt x="578" y="700"/>
                    <a:pt x="578" y="700"/>
                    <a:pt x="578" y="700"/>
                  </a:cubicBezTo>
                  <a:cubicBezTo>
                    <a:pt x="616" y="606"/>
                    <a:pt x="637" y="523"/>
                    <a:pt x="637" y="414"/>
                  </a:cubicBezTo>
                  <a:cubicBezTo>
                    <a:pt x="637" y="307"/>
                    <a:pt x="616" y="206"/>
                    <a:pt x="578" y="130"/>
                  </a:cubicBezTo>
                  <a:cubicBezTo>
                    <a:pt x="571" y="117"/>
                    <a:pt x="565" y="105"/>
                    <a:pt x="558" y="95"/>
                  </a:cubicBezTo>
                  <a:cubicBezTo>
                    <a:pt x="679" y="150"/>
                    <a:pt x="764" y="272"/>
                    <a:pt x="764" y="414"/>
                  </a:cubicBezTo>
                  <a:cubicBezTo>
                    <a:pt x="764" y="480"/>
                    <a:pt x="746" y="539"/>
                    <a:pt x="706" y="603"/>
                  </a:cubicBezTo>
                  <a:cubicBezTo>
                    <a:pt x="706" y="603"/>
                    <a:pt x="646" y="697"/>
                    <a:pt x="645" y="700"/>
                  </a:cubicBezTo>
                  <a:close/>
                  <a:moveTo>
                    <a:pt x="645" y="700"/>
                  </a:moveTo>
                  <a:cubicBezTo>
                    <a:pt x="645" y="700"/>
                    <a:pt x="645" y="700"/>
                    <a:pt x="645" y="7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Rectangle 15">
              <a:extLst>
                <a:ext uri="{FF2B5EF4-FFF2-40B4-BE49-F238E27FC236}">
                  <a16:creationId xmlns:a16="http://schemas.microsoft.com/office/drawing/2014/main" xmlns="" id="{11D97632-7A75-4E0F-B6BD-EDFCF7340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861"/>
              <a:ext cx="246" cy="11"/>
            </a:xfrm>
            <a:prstGeom prst="rect">
              <a:avLst/>
            </a:pr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xmlns="" id="{CB7B2036-D223-404D-A837-77A85CF57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1498"/>
              <a:ext cx="450" cy="129"/>
            </a:xfrm>
            <a:custGeom>
              <a:avLst/>
              <a:gdLst>
                <a:gd name="T0" fmla="*/ 450 w 450"/>
                <a:gd name="T1" fmla="*/ 0 h 129"/>
                <a:gd name="T2" fmla="*/ 62 w 450"/>
                <a:gd name="T3" fmla="*/ 0 h 129"/>
                <a:gd name="T4" fmla="*/ 0 w 450"/>
                <a:gd name="T5" fmla="*/ 103 h 129"/>
                <a:gd name="T6" fmla="*/ 17 w 450"/>
                <a:gd name="T7" fmla="*/ 129 h 129"/>
                <a:gd name="T8" fmla="*/ 367 w 450"/>
                <a:gd name="T9" fmla="*/ 129 h 129"/>
                <a:gd name="T10" fmla="*/ 450 w 450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129">
                  <a:moveTo>
                    <a:pt x="450" y="0"/>
                  </a:moveTo>
                  <a:lnTo>
                    <a:pt x="62" y="0"/>
                  </a:lnTo>
                  <a:lnTo>
                    <a:pt x="0" y="103"/>
                  </a:lnTo>
                  <a:lnTo>
                    <a:pt x="17" y="129"/>
                  </a:lnTo>
                  <a:lnTo>
                    <a:pt x="367" y="12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xmlns="" id="{67AA4476-B9D8-4953-AD09-6244CCEB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862"/>
              <a:ext cx="124" cy="402"/>
            </a:xfrm>
            <a:custGeom>
              <a:avLst/>
              <a:gdLst>
                <a:gd name="T0" fmla="*/ 0 w 66"/>
                <a:gd name="T1" fmla="*/ 214 h 214"/>
                <a:gd name="T2" fmla="*/ 13 w 66"/>
                <a:gd name="T3" fmla="*/ 214 h 214"/>
                <a:gd name="T4" fmla="*/ 66 w 66"/>
                <a:gd name="T5" fmla="*/ 0 h 214"/>
                <a:gd name="T6" fmla="*/ 0 w 66"/>
                <a:gd name="T7" fmla="*/ 113 h 214"/>
                <a:gd name="T8" fmla="*/ 0 w 6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14">
                  <a:moveTo>
                    <a:pt x="0" y="214"/>
                  </a:moveTo>
                  <a:cubicBezTo>
                    <a:pt x="13" y="214"/>
                    <a:pt x="13" y="214"/>
                    <a:pt x="13" y="214"/>
                  </a:cubicBezTo>
                  <a:cubicBezTo>
                    <a:pt x="42" y="143"/>
                    <a:pt x="61" y="78"/>
                    <a:pt x="66" y="0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214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xmlns="" id="{864BB137-79FF-41E9-B0A5-CDC950FB5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433"/>
              <a:ext cx="211" cy="831"/>
            </a:xfrm>
            <a:custGeom>
              <a:avLst/>
              <a:gdLst>
                <a:gd name="T0" fmla="*/ 6 w 112"/>
                <a:gd name="T1" fmla="*/ 442 h 442"/>
                <a:gd name="T2" fmla="*/ 58 w 112"/>
                <a:gd name="T3" fmla="*/ 359 h 442"/>
                <a:gd name="T4" fmla="*/ 112 w 112"/>
                <a:gd name="T5" fmla="*/ 186 h 442"/>
                <a:gd name="T6" fmla="*/ 53 w 112"/>
                <a:gd name="T7" fmla="*/ 0 h 442"/>
                <a:gd name="T8" fmla="*/ 31 w 112"/>
                <a:gd name="T9" fmla="*/ 37 h 442"/>
                <a:gd name="T10" fmla="*/ 45 w 112"/>
                <a:gd name="T11" fmla="*/ 186 h 442"/>
                <a:gd name="T12" fmla="*/ 0 w 112"/>
                <a:gd name="T13" fmla="*/ 442 h 442"/>
                <a:gd name="T14" fmla="*/ 6 w 112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442">
                  <a:moveTo>
                    <a:pt x="6" y="442"/>
                  </a:moveTo>
                  <a:cubicBezTo>
                    <a:pt x="58" y="359"/>
                    <a:pt x="58" y="359"/>
                    <a:pt x="58" y="359"/>
                  </a:cubicBezTo>
                  <a:cubicBezTo>
                    <a:pt x="96" y="300"/>
                    <a:pt x="112" y="246"/>
                    <a:pt x="112" y="186"/>
                  </a:cubicBezTo>
                  <a:cubicBezTo>
                    <a:pt x="112" y="118"/>
                    <a:pt x="91" y="54"/>
                    <a:pt x="53" y="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0" y="84"/>
                    <a:pt x="45" y="135"/>
                    <a:pt x="45" y="186"/>
                  </a:cubicBezTo>
                  <a:cubicBezTo>
                    <a:pt x="45" y="275"/>
                    <a:pt x="32" y="352"/>
                    <a:pt x="0" y="442"/>
                  </a:cubicBezTo>
                  <a:lnTo>
                    <a:pt x="6" y="44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6" name="Group 34">
            <a:extLst>
              <a:ext uri="{FF2B5EF4-FFF2-40B4-BE49-F238E27FC236}">
                <a16:creationId xmlns:a16="http://schemas.microsoft.com/office/drawing/2014/main" xmlns="" id="{69147058-8FD0-4BD0-BBFA-C64F06BE9B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60666" y="4114102"/>
            <a:ext cx="615017" cy="678216"/>
            <a:chOff x="2" y="3"/>
            <a:chExt cx="1810" cy="1996"/>
          </a:xfrm>
        </p:grpSpPr>
        <p:sp>
          <p:nvSpPr>
            <p:cNvPr id="147" name="Freeform 35">
              <a:extLst>
                <a:ext uri="{FF2B5EF4-FFF2-40B4-BE49-F238E27FC236}">
                  <a16:creationId xmlns:a16="http://schemas.microsoft.com/office/drawing/2014/main" xmlns="" id="{FB2C2C1B-B9BA-4C2B-8144-67A34120C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3"/>
              <a:ext cx="1810" cy="1996"/>
            </a:xfrm>
            <a:custGeom>
              <a:avLst/>
              <a:gdLst>
                <a:gd name="T0" fmla="*/ 431 w 961"/>
                <a:gd name="T1" fmla="*/ 1061 h 1061"/>
                <a:gd name="T2" fmla="*/ 0 w 961"/>
                <a:gd name="T3" fmla="*/ 630 h 1061"/>
                <a:gd name="T4" fmla="*/ 351 w 961"/>
                <a:gd name="T5" fmla="*/ 280 h 1061"/>
                <a:gd name="T6" fmla="*/ 400 w 961"/>
                <a:gd name="T7" fmla="*/ 284 h 1061"/>
                <a:gd name="T8" fmla="*/ 400 w 961"/>
                <a:gd name="T9" fmla="*/ 0 h 1061"/>
                <a:gd name="T10" fmla="*/ 431 w 961"/>
                <a:gd name="T11" fmla="*/ 0 h 1061"/>
                <a:gd name="T12" fmla="*/ 806 w 961"/>
                <a:gd name="T13" fmla="*/ 156 h 1061"/>
                <a:gd name="T14" fmla="*/ 961 w 961"/>
                <a:gd name="T15" fmla="*/ 531 h 1061"/>
                <a:gd name="T16" fmla="*/ 806 w 961"/>
                <a:gd name="T17" fmla="*/ 906 h 1061"/>
                <a:gd name="T18" fmla="*/ 431 w 961"/>
                <a:gd name="T19" fmla="*/ 1061 h 1061"/>
                <a:gd name="T20" fmla="*/ 351 w 961"/>
                <a:gd name="T21" fmla="*/ 342 h 1061"/>
                <a:gd name="T22" fmla="*/ 63 w 961"/>
                <a:gd name="T23" fmla="*/ 630 h 1061"/>
                <a:gd name="T24" fmla="*/ 431 w 961"/>
                <a:gd name="T25" fmla="*/ 999 h 1061"/>
                <a:gd name="T26" fmla="*/ 762 w 961"/>
                <a:gd name="T27" fmla="*/ 862 h 1061"/>
                <a:gd name="T28" fmla="*/ 899 w 961"/>
                <a:gd name="T29" fmla="*/ 531 h 1061"/>
                <a:gd name="T30" fmla="*/ 762 w 961"/>
                <a:gd name="T31" fmla="*/ 200 h 1061"/>
                <a:gd name="T32" fmla="*/ 462 w 961"/>
                <a:gd name="T33" fmla="*/ 64 h 1061"/>
                <a:gd name="T34" fmla="*/ 462 w 961"/>
                <a:gd name="T35" fmla="*/ 302 h 1061"/>
                <a:gd name="T36" fmla="*/ 637 w 961"/>
                <a:gd name="T37" fmla="*/ 567 h 1061"/>
                <a:gd name="T38" fmla="*/ 402 w 961"/>
                <a:gd name="T39" fmla="*/ 802 h 1061"/>
                <a:gd name="T40" fmla="*/ 207 w 961"/>
                <a:gd name="T41" fmla="*/ 607 h 1061"/>
                <a:gd name="T42" fmla="*/ 369 w 961"/>
                <a:gd name="T43" fmla="*/ 446 h 1061"/>
                <a:gd name="T44" fmla="*/ 505 w 961"/>
                <a:gd name="T45" fmla="*/ 581 h 1061"/>
                <a:gd name="T46" fmla="*/ 443 w 961"/>
                <a:gd name="T47" fmla="*/ 581 h 1061"/>
                <a:gd name="T48" fmla="*/ 369 w 961"/>
                <a:gd name="T49" fmla="*/ 508 h 1061"/>
                <a:gd name="T50" fmla="*/ 269 w 961"/>
                <a:gd name="T51" fmla="*/ 607 h 1061"/>
                <a:gd name="T52" fmla="*/ 402 w 961"/>
                <a:gd name="T53" fmla="*/ 740 h 1061"/>
                <a:gd name="T54" fmla="*/ 575 w 961"/>
                <a:gd name="T55" fmla="*/ 567 h 1061"/>
                <a:gd name="T56" fmla="*/ 351 w 961"/>
                <a:gd name="T57" fmla="*/ 34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1" h="1061">
                  <a:moveTo>
                    <a:pt x="431" y="1061"/>
                  </a:moveTo>
                  <a:cubicBezTo>
                    <a:pt x="193" y="1061"/>
                    <a:pt x="0" y="868"/>
                    <a:pt x="0" y="630"/>
                  </a:cubicBezTo>
                  <a:cubicBezTo>
                    <a:pt x="0" y="437"/>
                    <a:pt x="158" y="280"/>
                    <a:pt x="351" y="280"/>
                  </a:cubicBezTo>
                  <a:cubicBezTo>
                    <a:pt x="367" y="280"/>
                    <a:pt x="384" y="281"/>
                    <a:pt x="400" y="284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72" y="0"/>
                    <a:pt x="705" y="56"/>
                    <a:pt x="806" y="156"/>
                  </a:cubicBezTo>
                  <a:cubicBezTo>
                    <a:pt x="906" y="256"/>
                    <a:pt x="961" y="389"/>
                    <a:pt x="961" y="531"/>
                  </a:cubicBezTo>
                  <a:cubicBezTo>
                    <a:pt x="961" y="672"/>
                    <a:pt x="906" y="805"/>
                    <a:pt x="806" y="906"/>
                  </a:cubicBezTo>
                  <a:cubicBezTo>
                    <a:pt x="705" y="1006"/>
                    <a:pt x="572" y="1061"/>
                    <a:pt x="431" y="1061"/>
                  </a:cubicBezTo>
                  <a:close/>
                  <a:moveTo>
                    <a:pt x="351" y="342"/>
                  </a:moveTo>
                  <a:cubicBezTo>
                    <a:pt x="192" y="342"/>
                    <a:pt x="63" y="471"/>
                    <a:pt x="63" y="630"/>
                  </a:cubicBezTo>
                  <a:cubicBezTo>
                    <a:pt x="63" y="833"/>
                    <a:pt x="228" y="999"/>
                    <a:pt x="431" y="999"/>
                  </a:cubicBezTo>
                  <a:cubicBezTo>
                    <a:pt x="556" y="999"/>
                    <a:pt x="673" y="950"/>
                    <a:pt x="762" y="862"/>
                  </a:cubicBezTo>
                  <a:cubicBezTo>
                    <a:pt x="850" y="773"/>
                    <a:pt x="899" y="656"/>
                    <a:pt x="899" y="531"/>
                  </a:cubicBezTo>
                  <a:cubicBezTo>
                    <a:pt x="899" y="406"/>
                    <a:pt x="850" y="288"/>
                    <a:pt x="762" y="200"/>
                  </a:cubicBezTo>
                  <a:cubicBezTo>
                    <a:pt x="681" y="119"/>
                    <a:pt x="575" y="71"/>
                    <a:pt x="462" y="64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565" y="346"/>
                    <a:pt x="637" y="448"/>
                    <a:pt x="637" y="567"/>
                  </a:cubicBezTo>
                  <a:cubicBezTo>
                    <a:pt x="637" y="696"/>
                    <a:pt x="532" y="802"/>
                    <a:pt x="402" y="802"/>
                  </a:cubicBezTo>
                  <a:cubicBezTo>
                    <a:pt x="295" y="802"/>
                    <a:pt x="207" y="715"/>
                    <a:pt x="207" y="607"/>
                  </a:cubicBezTo>
                  <a:cubicBezTo>
                    <a:pt x="207" y="518"/>
                    <a:pt x="280" y="446"/>
                    <a:pt x="369" y="446"/>
                  </a:cubicBezTo>
                  <a:cubicBezTo>
                    <a:pt x="444" y="446"/>
                    <a:pt x="505" y="506"/>
                    <a:pt x="505" y="581"/>
                  </a:cubicBezTo>
                  <a:cubicBezTo>
                    <a:pt x="443" y="581"/>
                    <a:pt x="443" y="581"/>
                    <a:pt x="443" y="581"/>
                  </a:cubicBezTo>
                  <a:cubicBezTo>
                    <a:pt x="443" y="541"/>
                    <a:pt x="410" y="508"/>
                    <a:pt x="369" y="508"/>
                  </a:cubicBezTo>
                  <a:cubicBezTo>
                    <a:pt x="314" y="508"/>
                    <a:pt x="269" y="552"/>
                    <a:pt x="269" y="607"/>
                  </a:cubicBezTo>
                  <a:cubicBezTo>
                    <a:pt x="269" y="680"/>
                    <a:pt x="329" y="740"/>
                    <a:pt x="402" y="740"/>
                  </a:cubicBezTo>
                  <a:cubicBezTo>
                    <a:pt x="498" y="740"/>
                    <a:pt x="575" y="662"/>
                    <a:pt x="575" y="567"/>
                  </a:cubicBezTo>
                  <a:cubicBezTo>
                    <a:pt x="575" y="443"/>
                    <a:pt x="475" y="342"/>
                    <a:pt x="351" y="342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36">
              <a:extLst>
                <a:ext uri="{FF2B5EF4-FFF2-40B4-BE49-F238E27FC236}">
                  <a16:creationId xmlns:a16="http://schemas.microsoft.com/office/drawing/2014/main" xmlns="" id="{53DF3613-330E-4AA2-8E7E-4837BD31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535"/>
              <a:ext cx="897" cy="1291"/>
            </a:xfrm>
            <a:custGeom>
              <a:avLst/>
              <a:gdLst>
                <a:gd name="T0" fmla="*/ 347 w 476"/>
                <a:gd name="T1" fmla="*/ 557 h 686"/>
                <a:gd name="T2" fmla="*/ 476 w 476"/>
                <a:gd name="T3" fmla="*/ 248 h 686"/>
                <a:gd name="T4" fmla="*/ 399 w 476"/>
                <a:gd name="T5" fmla="*/ 0 h 686"/>
                <a:gd name="T6" fmla="*/ 269 w 476"/>
                <a:gd name="T7" fmla="*/ 224 h 686"/>
                <a:gd name="T8" fmla="*/ 274 w 476"/>
                <a:gd name="T9" fmla="*/ 284 h 686"/>
                <a:gd name="T10" fmla="*/ 86 w 476"/>
                <a:gd name="T11" fmla="*/ 538 h 686"/>
                <a:gd name="T12" fmla="*/ 0 w 476"/>
                <a:gd name="T13" fmla="*/ 684 h 686"/>
                <a:gd name="T14" fmla="*/ 38 w 476"/>
                <a:gd name="T15" fmla="*/ 686 h 686"/>
                <a:gd name="T16" fmla="*/ 347 w 476"/>
                <a:gd name="T17" fmla="*/ 557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686">
                  <a:moveTo>
                    <a:pt x="347" y="557"/>
                  </a:moveTo>
                  <a:cubicBezTo>
                    <a:pt x="430" y="475"/>
                    <a:pt x="476" y="365"/>
                    <a:pt x="476" y="248"/>
                  </a:cubicBezTo>
                  <a:cubicBezTo>
                    <a:pt x="476" y="158"/>
                    <a:pt x="449" y="73"/>
                    <a:pt x="399" y="0"/>
                  </a:cubicBezTo>
                  <a:cubicBezTo>
                    <a:pt x="269" y="224"/>
                    <a:pt x="269" y="224"/>
                    <a:pt x="269" y="224"/>
                  </a:cubicBezTo>
                  <a:cubicBezTo>
                    <a:pt x="273" y="243"/>
                    <a:pt x="274" y="263"/>
                    <a:pt x="274" y="284"/>
                  </a:cubicBezTo>
                  <a:cubicBezTo>
                    <a:pt x="274" y="403"/>
                    <a:pt x="195" y="505"/>
                    <a:pt x="86" y="538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13" y="685"/>
                    <a:pt x="25" y="686"/>
                    <a:pt x="38" y="686"/>
                  </a:cubicBezTo>
                  <a:cubicBezTo>
                    <a:pt x="155" y="686"/>
                    <a:pt x="265" y="640"/>
                    <a:pt x="347" y="557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9" name="CaixaDeTexto 148">
            <a:extLst>
              <a:ext uri="{FF2B5EF4-FFF2-40B4-BE49-F238E27FC236}">
                <a16:creationId xmlns:a16="http://schemas.microsoft.com/office/drawing/2014/main" xmlns="" id="{95678A2B-7BDD-4ED4-A7CA-D1A06E01A02A}"/>
              </a:ext>
            </a:extLst>
          </p:cNvPr>
          <p:cNvSpPr txBox="1"/>
          <p:nvPr/>
        </p:nvSpPr>
        <p:spPr>
          <a:xfrm>
            <a:off x="4452644" y="3600451"/>
            <a:ext cx="377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Qual será 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futuro do automóvel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?</a:t>
            </a:r>
          </a:p>
        </p:txBody>
      </p:sp>
      <p:cxnSp>
        <p:nvCxnSpPr>
          <p:cNvPr id="150" name="Conector reto 149">
            <a:extLst>
              <a:ext uri="{FF2B5EF4-FFF2-40B4-BE49-F238E27FC236}">
                <a16:creationId xmlns:a16="http://schemas.microsoft.com/office/drawing/2014/main" xmlns="" id="{32CD8361-3C21-4F7D-8870-D593AB3E05FB}"/>
              </a:ext>
            </a:extLst>
          </p:cNvPr>
          <p:cNvCxnSpPr>
            <a:cxnSpLocks/>
          </p:cNvCxnSpPr>
          <p:nvPr/>
        </p:nvCxnSpPr>
        <p:spPr>
          <a:xfrm>
            <a:off x="4295991" y="3436630"/>
            <a:ext cx="6685484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tângulo: Único Canto Recortado 159">
            <a:extLst>
              <a:ext uri="{FF2B5EF4-FFF2-40B4-BE49-F238E27FC236}">
                <a16:creationId xmlns:a16="http://schemas.microsoft.com/office/drawing/2014/main" xmlns="" id="{8D12E17F-9901-4459-81AD-9B4A195612D0}"/>
              </a:ext>
            </a:extLst>
          </p:cNvPr>
          <p:cNvSpPr/>
          <p:nvPr/>
        </p:nvSpPr>
        <p:spPr>
          <a:xfrm rot="10800000" flipV="1">
            <a:off x="6270171" y="2019633"/>
            <a:ext cx="4716596" cy="1079168"/>
          </a:xfrm>
          <a:prstGeom prst="snip1Rect">
            <a:avLst>
              <a:gd name="adj" fmla="val 22486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xmlns="" id="{D4EEA802-0782-424F-ABAB-81FB9C590FA3}"/>
              </a:ext>
            </a:extLst>
          </p:cNvPr>
          <p:cNvSpPr txBox="1"/>
          <p:nvPr/>
        </p:nvSpPr>
        <p:spPr>
          <a:xfrm>
            <a:off x="6543351" y="2432620"/>
            <a:ext cx="388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novas gerações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não veem 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futuro do automóvel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comprometido</a:t>
            </a:r>
          </a:p>
        </p:txBody>
      </p:sp>
      <p:sp>
        <p:nvSpPr>
          <p:cNvPr id="162" name="Retângulo: Único Canto Recortado 161">
            <a:extLst>
              <a:ext uri="{FF2B5EF4-FFF2-40B4-BE49-F238E27FC236}">
                <a16:creationId xmlns:a16="http://schemas.microsoft.com/office/drawing/2014/main" xmlns="" id="{3297B75B-D71F-471B-A3EE-0FE7DFC03434}"/>
              </a:ext>
            </a:extLst>
          </p:cNvPr>
          <p:cNvSpPr/>
          <p:nvPr/>
        </p:nvSpPr>
        <p:spPr>
          <a:xfrm flipH="1">
            <a:off x="4452642" y="4855045"/>
            <a:ext cx="6701131" cy="1279055"/>
          </a:xfrm>
          <a:prstGeom prst="snip1Rect">
            <a:avLst>
              <a:gd name="adj" fmla="val 2018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xmlns="" id="{F3999BD0-4A24-4462-BFA2-66111544422F}"/>
              </a:ext>
            </a:extLst>
          </p:cNvPr>
          <p:cNvSpPr txBox="1"/>
          <p:nvPr/>
        </p:nvSpPr>
        <p:spPr>
          <a:xfrm>
            <a:off x="4671051" y="5744073"/>
            <a:ext cx="564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Apenas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11%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das respostas foram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pessimistas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com relação ao futuro</a:t>
            </a:r>
          </a:p>
        </p:txBody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xmlns="" id="{BFA28900-7925-4E18-ACB1-5661F6A0BF06}"/>
              </a:ext>
            </a:extLst>
          </p:cNvPr>
          <p:cNvSpPr>
            <a:spLocks/>
          </p:cNvSpPr>
          <p:nvPr/>
        </p:nvSpPr>
        <p:spPr bwMode="auto">
          <a:xfrm>
            <a:off x="3616318" y="16399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xmlns="" id="{888604AA-5801-407A-AEEF-2529CCE8493D}"/>
              </a:ext>
            </a:extLst>
          </p:cNvPr>
          <p:cNvSpPr/>
          <p:nvPr/>
        </p:nvSpPr>
        <p:spPr>
          <a:xfrm>
            <a:off x="11153775" y="4790879"/>
            <a:ext cx="1027959" cy="147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35" name="Agrupar 134">
            <a:extLst>
              <a:ext uri="{FF2B5EF4-FFF2-40B4-BE49-F238E27FC236}">
                <a16:creationId xmlns:a16="http://schemas.microsoft.com/office/drawing/2014/main" xmlns="" id="{975251D0-98A0-49F5-B474-C452548D957B}"/>
              </a:ext>
            </a:extLst>
          </p:cNvPr>
          <p:cNvGrpSpPr/>
          <p:nvPr/>
        </p:nvGrpSpPr>
        <p:grpSpPr>
          <a:xfrm>
            <a:off x="4581695" y="4767449"/>
            <a:ext cx="901209" cy="976624"/>
            <a:chOff x="4581695" y="4805549"/>
            <a:chExt cx="901209" cy="976624"/>
          </a:xfrm>
        </p:grpSpPr>
        <p:sp>
          <p:nvSpPr>
            <p:cNvPr id="152" name="CaixaDeTexto 151">
              <a:extLst>
                <a:ext uri="{FF2B5EF4-FFF2-40B4-BE49-F238E27FC236}">
                  <a16:creationId xmlns:a16="http://schemas.microsoft.com/office/drawing/2014/main" xmlns="" id="{A01A50C3-4A65-4442-912F-77096377208F}"/>
                </a:ext>
              </a:extLst>
            </p:cNvPr>
            <p:cNvSpPr txBox="1"/>
            <p:nvPr/>
          </p:nvSpPr>
          <p:spPr>
            <a:xfrm>
              <a:off x="4620618" y="5351286"/>
              <a:ext cx="8043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Energia renovável</a:t>
              </a: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53" name="CaixaDeTexto 152">
              <a:extLst>
                <a:ext uri="{FF2B5EF4-FFF2-40B4-BE49-F238E27FC236}">
                  <a16:creationId xmlns:a16="http://schemas.microsoft.com/office/drawing/2014/main" xmlns="" id="{ED645E0F-8B8D-45D0-B1C1-260C7BAAB9FA}"/>
                </a:ext>
              </a:extLst>
            </p:cNvPr>
            <p:cNvSpPr txBox="1"/>
            <p:nvPr/>
          </p:nvSpPr>
          <p:spPr>
            <a:xfrm>
              <a:off x="4581695" y="4805549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23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xmlns="" id="{076B0A75-C3B2-408C-8658-ED64E7AED70D}"/>
              </a:ext>
            </a:extLst>
          </p:cNvPr>
          <p:cNvGrpSpPr/>
          <p:nvPr/>
        </p:nvGrpSpPr>
        <p:grpSpPr>
          <a:xfrm>
            <a:off x="6415603" y="4767449"/>
            <a:ext cx="1042472" cy="976624"/>
            <a:chOff x="6415603" y="4805549"/>
            <a:chExt cx="1042472" cy="976624"/>
          </a:xfrm>
        </p:grpSpPr>
        <p:sp>
          <p:nvSpPr>
            <p:cNvPr id="154" name="CaixaDeTexto 153">
              <a:extLst>
                <a:ext uri="{FF2B5EF4-FFF2-40B4-BE49-F238E27FC236}">
                  <a16:creationId xmlns:a16="http://schemas.microsoft.com/office/drawing/2014/main" xmlns="" id="{57F8220A-661A-4DB4-A53A-43BC1DC30F4A}"/>
                </a:ext>
              </a:extLst>
            </p:cNvPr>
            <p:cNvSpPr txBox="1"/>
            <p:nvPr/>
          </p:nvSpPr>
          <p:spPr>
            <a:xfrm>
              <a:off x="6415603" y="5351286"/>
              <a:ext cx="1042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Tecnológico/ Autônomo</a:t>
              </a:r>
            </a:p>
          </p:txBody>
        </p:sp>
        <p:sp>
          <p:nvSpPr>
            <p:cNvPr id="155" name="CaixaDeTexto 154">
              <a:extLst>
                <a:ext uri="{FF2B5EF4-FFF2-40B4-BE49-F238E27FC236}">
                  <a16:creationId xmlns:a16="http://schemas.microsoft.com/office/drawing/2014/main" xmlns="" id="{FE2109F8-028C-478E-A6C2-9315AA8EB8BB}"/>
                </a:ext>
              </a:extLst>
            </p:cNvPr>
            <p:cNvSpPr txBox="1"/>
            <p:nvPr/>
          </p:nvSpPr>
          <p:spPr>
            <a:xfrm>
              <a:off x="6495759" y="4805549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18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xmlns="" id="{32A40762-2293-4FA7-9607-BEDEDA118326}"/>
              </a:ext>
            </a:extLst>
          </p:cNvPr>
          <p:cNvGrpSpPr/>
          <p:nvPr/>
        </p:nvGrpSpPr>
        <p:grpSpPr>
          <a:xfrm>
            <a:off x="8368744" y="4767449"/>
            <a:ext cx="804314" cy="807347"/>
            <a:chOff x="8368744" y="4805549"/>
            <a:chExt cx="804314" cy="807347"/>
          </a:xfrm>
        </p:grpSpPr>
        <p:sp>
          <p:nvSpPr>
            <p:cNvPr id="156" name="CaixaDeTexto 155">
              <a:extLst>
                <a:ext uri="{FF2B5EF4-FFF2-40B4-BE49-F238E27FC236}">
                  <a16:creationId xmlns:a16="http://schemas.microsoft.com/office/drawing/2014/main" xmlns="" id="{ABFB9BA7-8D43-4EA6-92F7-5BD4E3727270}"/>
                </a:ext>
              </a:extLst>
            </p:cNvPr>
            <p:cNvSpPr txBox="1"/>
            <p:nvPr/>
          </p:nvSpPr>
          <p:spPr>
            <a:xfrm>
              <a:off x="8368744" y="5351286"/>
              <a:ext cx="8043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Voar</a:t>
              </a: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57" name="CaixaDeTexto 156">
              <a:extLst>
                <a:ext uri="{FF2B5EF4-FFF2-40B4-BE49-F238E27FC236}">
                  <a16:creationId xmlns:a16="http://schemas.microsoft.com/office/drawing/2014/main" xmlns="" id="{77CBAB03-88F3-457F-AD89-8A2885F3A6F6}"/>
                </a:ext>
              </a:extLst>
            </p:cNvPr>
            <p:cNvSpPr txBox="1"/>
            <p:nvPr/>
          </p:nvSpPr>
          <p:spPr>
            <a:xfrm>
              <a:off x="8465275" y="4805549"/>
              <a:ext cx="6303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39" name="Agrupar 138">
            <a:extLst>
              <a:ext uri="{FF2B5EF4-FFF2-40B4-BE49-F238E27FC236}">
                <a16:creationId xmlns:a16="http://schemas.microsoft.com/office/drawing/2014/main" xmlns="" id="{23BBC00A-42C5-4412-949F-759F4A5962D9}"/>
              </a:ext>
            </a:extLst>
          </p:cNvPr>
          <p:cNvGrpSpPr/>
          <p:nvPr/>
        </p:nvGrpSpPr>
        <p:grpSpPr>
          <a:xfrm>
            <a:off x="9959255" y="4767449"/>
            <a:ext cx="1194520" cy="976624"/>
            <a:chOff x="9959255" y="4805549"/>
            <a:chExt cx="1194520" cy="976624"/>
          </a:xfrm>
        </p:grpSpPr>
        <p:sp>
          <p:nvSpPr>
            <p:cNvPr id="158" name="CaixaDeTexto 157">
              <a:extLst>
                <a:ext uri="{FF2B5EF4-FFF2-40B4-BE49-F238E27FC236}">
                  <a16:creationId xmlns:a16="http://schemas.microsoft.com/office/drawing/2014/main" xmlns="" id="{33DC34AC-B257-4ACF-BB8C-774509C4D290}"/>
                </a:ext>
              </a:extLst>
            </p:cNvPr>
            <p:cNvSpPr txBox="1"/>
            <p:nvPr/>
          </p:nvSpPr>
          <p:spPr>
            <a:xfrm>
              <a:off x="9959255" y="5351286"/>
              <a:ext cx="1194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Diminuir o uso/ Extinção</a:t>
              </a:r>
            </a:p>
          </p:txBody>
        </p:sp>
        <p:sp>
          <p:nvSpPr>
            <p:cNvPr id="159" name="CaixaDeTexto 158">
              <a:extLst>
                <a:ext uri="{FF2B5EF4-FFF2-40B4-BE49-F238E27FC236}">
                  <a16:creationId xmlns:a16="http://schemas.microsoft.com/office/drawing/2014/main" xmlns="" id="{03C073C0-9329-4965-996F-52603DFCF643}"/>
                </a:ext>
              </a:extLst>
            </p:cNvPr>
            <p:cNvSpPr txBox="1"/>
            <p:nvPr/>
          </p:nvSpPr>
          <p:spPr>
            <a:xfrm>
              <a:off x="10115435" y="4805549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18840" y="198536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61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847899" y="198536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69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08860" y="198536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70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11099" y="198536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66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xmlns="" id="{CC67F4D5-FF38-4753-B97E-6EDB73DFC0A7}"/>
              </a:ext>
            </a:extLst>
          </p:cNvPr>
          <p:cNvSpPr/>
          <p:nvPr/>
        </p:nvSpPr>
        <p:spPr>
          <a:xfrm>
            <a:off x="10986768" y="1853199"/>
            <a:ext cx="1205232" cy="147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35" name="Group 65">
            <a:extLst>
              <a:ext uri="{FF2B5EF4-FFF2-40B4-BE49-F238E27FC236}">
                <a16:creationId xmlns:a16="http://schemas.microsoft.com/office/drawing/2014/main" xmlns="" id="{2D5D9789-5E48-4240-A6A1-7473DCA948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236" name="Freeform 66">
              <a:extLst>
                <a:ext uri="{FF2B5EF4-FFF2-40B4-BE49-F238E27FC236}">
                  <a16:creationId xmlns:a16="http://schemas.microsoft.com/office/drawing/2014/main" xmlns="" id="{D0836E6A-89A7-43FF-9EA8-2342026F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Freeform 67">
              <a:extLst>
                <a:ext uri="{FF2B5EF4-FFF2-40B4-BE49-F238E27FC236}">
                  <a16:creationId xmlns:a16="http://schemas.microsoft.com/office/drawing/2014/main" xmlns="" id="{F8072FAB-7502-4683-8069-B93DB783E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 68">
              <a:extLst>
                <a:ext uri="{FF2B5EF4-FFF2-40B4-BE49-F238E27FC236}">
                  <a16:creationId xmlns:a16="http://schemas.microsoft.com/office/drawing/2014/main" xmlns="" id="{770AF959-A52B-4F1D-B7A8-C9C72F23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Freeform 69">
              <a:extLst>
                <a:ext uri="{FF2B5EF4-FFF2-40B4-BE49-F238E27FC236}">
                  <a16:creationId xmlns:a16="http://schemas.microsoft.com/office/drawing/2014/main" xmlns="" id="{1E0D1265-2469-4439-83E6-4420F332B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 70">
              <a:extLst>
                <a:ext uri="{FF2B5EF4-FFF2-40B4-BE49-F238E27FC236}">
                  <a16:creationId xmlns:a16="http://schemas.microsoft.com/office/drawing/2014/main" xmlns="" id="{488CDBF7-4EAB-4BDB-B16C-BDB0DF383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Oval 71">
              <a:extLst>
                <a:ext uri="{FF2B5EF4-FFF2-40B4-BE49-F238E27FC236}">
                  <a16:creationId xmlns:a16="http://schemas.microsoft.com/office/drawing/2014/main" xmlns="" id="{5FE7A602-9485-4138-BBBD-A49950899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Oval 72">
              <a:extLst>
                <a:ext uri="{FF2B5EF4-FFF2-40B4-BE49-F238E27FC236}">
                  <a16:creationId xmlns:a16="http://schemas.microsoft.com/office/drawing/2014/main" xmlns="" id="{E6ED40FE-3750-41AD-9ECD-4C2236C1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Freeform 73">
              <a:extLst>
                <a:ext uri="{FF2B5EF4-FFF2-40B4-BE49-F238E27FC236}">
                  <a16:creationId xmlns:a16="http://schemas.microsoft.com/office/drawing/2014/main" xmlns="" id="{726EDD2B-7E57-4DE9-8244-8AA99FFE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Freeform 74">
              <a:extLst>
                <a:ext uri="{FF2B5EF4-FFF2-40B4-BE49-F238E27FC236}">
                  <a16:creationId xmlns:a16="http://schemas.microsoft.com/office/drawing/2014/main" xmlns="" id="{E777D1D0-38DC-47D4-A9CE-D6B617ED5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Rectangle 75">
              <a:extLst>
                <a:ext uri="{FF2B5EF4-FFF2-40B4-BE49-F238E27FC236}">
                  <a16:creationId xmlns:a16="http://schemas.microsoft.com/office/drawing/2014/main" xmlns="" id="{24243892-58B6-4028-9D90-80617BBF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Freeform 76">
              <a:extLst>
                <a:ext uri="{FF2B5EF4-FFF2-40B4-BE49-F238E27FC236}">
                  <a16:creationId xmlns:a16="http://schemas.microsoft.com/office/drawing/2014/main" xmlns="" id="{2B69CB28-FEC5-443A-9141-64CB5925A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Freeform 77">
              <a:extLst>
                <a:ext uri="{FF2B5EF4-FFF2-40B4-BE49-F238E27FC236}">
                  <a16:creationId xmlns:a16="http://schemas.microsoft.com/office/drawing/2014/main" xmlns="" id="{C519C4DE-EB0F-43BF-A956-5120DDA0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Rectangle 78">
              <a:extLst>
                <a:ext uri="{FF2B5EF4-FFF2-40B4-BE49-F238E27FC236}">
                  <a16:creationId xmlns:a16="http://schemas.microsoft.com/office/drawing/2014/main" xmlns="" id="{7377002B-7721-4B57-892C-454DC70F3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Rectangle 79">
              <a:extLst>
                <a:ext uri="{FF2B5EF4-FFF2-40B4-BE49-F238E27FC236}">
                  <a16:creationId xmlns:a16="http://schemas.microsoft.com/office/drawing/2014/main" xmlns="" id="{29E4F75F-AFD2-4E76-9A0E-9B0BC49A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Freeform 80">
              <a:extLst>
                <a:ext uri="{FF2B5EF4-FFF2-40B4-BE49-F238E27FC236}">
                  <a16:creationId xmlns:a16="http://schemas.microsoft.com/office/drawing/2014/main" xmlns="" id="{6AEE2036-ED04-482E-AD2F-7D41E3F6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Freeform 81">
              <a:extLst>
                <a:ext uri="{FF2B5EF4-FFF2-40B4-BE49-F238E27FC236}">
                  <a16:creationId xmlns:a16="http://schemas.microsoft.com/office/drawing/2014/main" xmlns="" id="{402FE132-4D00-42AE-8E08-690284867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Freeform 82">
              <a:extLst>
                <a:ext uri="{FF2B5EF4-FFF2-40B4-BE49-F238E27FC236}">
                  <a16:creationId xmlns:a16="http://schemas.microsoft.com/office/drawing/2014/main" xmlns="" id="{E59B5B9C-428D-402B-B62E-452FA66E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Freeform 83">
              <a:extLst>
                <a:ext uri="{FF2B5EF4-FFF2-40B4-BE49-F238E27FC236}">
                  <a16:creationId xmlns:a16="http://schemas.microsoft.com/office/drawing/2014/main" xmlns="" id="{F7621596-8F7B-4410-B28D-8D8116A9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4" name="Group 29">
            <a:extLst>
              <a:ext uri="{FF2B5EF4-FFF2-40B4-BE49-F238E27FC236}">
                <a16:creationId xmlns:a16="http://schemas.microsoft.com/office/drawing/2014/main" xmlns="" id="{9C151ED5-8884-42F9-B287-C1D42B2956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255" name="Oval 30">
              <a:extLst>
                <a:ext uri="{FF2B5EF4-FFF2-40B4-BE49-F238E27FC236}">
                  <a16:creationId xmlns:a16="http://schemas.microsoft.com/office/drawing/2014/main" xmlns="" id="{66EBB4A4-AC06-4CF7-A2CA-D12CFAE2A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Oval 31">
              <a:extLst>
                <a:ext uri="{FF2B5EF4-FFF2-40B4-BE49-F238E27FC236}">
                  <a16:creationId xmlns:a16="http://schemas.microsoft.com/office/drawing/2014/main" xmlns="" id="{FE6C3D7F-7EA6-4FCD-9DD9-84EEA5BE1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Freeform 32">
              <a:extLst>
                <a:ext uri="{FF2B5EF4-FFF2-40B4-BE49-F238E27FC236}">
                  <a16:creationId xmlns:a16="http://schemas.microsoft.com/office/drawing/2014/main" xmlns="" id="{69452C97-7314-4460-8EED-38FD6D07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Freeform 33">
              <a:extLst>
                <a:ext uri="{FF2B5EF4-FFF2-40B4-BE49-F238E27FC236}">
                  <a16:creationId xmlns:a16="http://schemas.microsoft.com/office/drawing/2014/main" xmlns="" id="{E85EF382-FFBD-4651-B957-0BF4B41EC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Freeform 34">
              <a:extLst>
                <a:ext uri="{FF2B5EF4-FFF2-40B4-BE49-F238E27FC236}">
                  <a16:creationId xmlns:a16="http://schemas.microsoft.com/office/drawing/2014/main" xmlns="" id="{C484A947-C65A-406F-BBDF-19EA75F6B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Freeform 35">
              <a:extLst>
                <a:ext uri="{FF2B5EF4-FFF2-40B4-BE49-F238E27FC236}">
                  <a16:creationId xmlns:a16="http://schemas.microsoft.com/office/drawing/2014/main" xmlns="" id="{9525BDED-773E-4A83-AA15-315094318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Freeform 36">
              <a:extLst>
                <a:ext uri="{FF2B5EF4-FFF2-40B4-BE49-F238E27FC236}">
                  <a16:creationId xmlns:a16="http://schemas.microsoft.com/office/drawing/2014/main" xmlns="" id="{180E13FE-7A2E-4F54-8716-30F88F0EC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Freeform 37">
              <a:extLst>
                <a:ext uri="{FF2B5EF4-FFF2-40B4-BE49-F238E27FC236}">
                  <a16:creationId xmlns:a16="http://schemas.microsoft.com/office/drawing/2014/main" xmlns="" id="{8A49CBBB-CB3E-4A9F-BC90-521353F73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Freeform 38">
              <a:extLst>
                <a:ext uri="{FF2B5EF4-FFF2-40B4-BE49-F238E27FC236}">
                  <a16:creationId xmlns:a16="http://schemas.microsoft.com/office/drawing/2014/main" xmlns="" id="{B290C3FE-FF9F-418D-A85C-604A76B5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Freeform 39">
              <a:extLst>
                <a:ext uri="{FF2B5EF4-FFF2-40B4-BE49-F238E27FC236}">
                  <a16:creationId xmlns:a16="http://schemas.microsoft.com/office/drawing/2014/main" xmlns="" id="{F7BBA2E6-F086-4C61-BD2C-BD0C3ECFD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Freeform 40">
              <a:extLst>
                <a:ext uri="{FF2B5EF4-FFF2-40B4-BE49-F238E27FC236}">
                  <a16:creationId xmlns:a16="http://schemas.microsoft.com/office/drawing/2014/main" xmlns="" id="{B48F44BA-8BF8-4C28-B21E-21D2E6B7F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Freeform 41">
              <a:extLst>
                <a:ext uri="{FF2B5EF4-FFF2-40B4-BE49-F238E27FC236}">
                  <a16:creationId xmlns:a16="http://schemas.microsoft.com/office/drawing/2014/main" xmlns="" id="{02B92E95-09C5-45FD-ACF2-9E3A705F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Freeform 42">
              <a:extLst>
                <a:ext uri="{FF2B5EF4-FFF2-40B4-BE49-F238E27FC236}">
                  <a16:creationId xmlns:a16="http://schemas.microsoft.com/office/drawing/2014/main" xmlns="" id="{63003A7B-0BC9-4019-8146-B5C1EB05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8" name="Group 9">
            <a:extLst>
              <a:ext uri="{FF2B5EF4-FFF2-40B4-BE49-F238E27FC236}">
                <a16:creationId xmlns:a16="http://schemas.microsoft.com/office/drawing/2014/main" xmlns="" id="{0A43D85D-A37E-4A1C-BC3C-41AB4119D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269" name="Oval 10">
              <a:extLst>
                <a:ext uri="{FF2B5EF4-FFF2-40B4-BE49-F238E27FC236}">
                  <a16:creationId xmlns:a16="http://schemas.microsoft.com/office/drawing/2014/main" xmlns="" id="{E1873E31-056B-4E56-A8D6-C2B69EAB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Oval 11">
              <a:extLst>
                <a:ext uri="{FF2B5EF4-FFF2-40B4-BE49-F238E27FC236}">
                  <a16:creationId xmlns:a16="http://schemas.microsoft.com/office/drawing/2014/main" xmlns="" id="{5D5DCBC6-085C-4EA2-BB53-2D4F9489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Freeform 12">
              <a:extLst>
                <a:ext uri="{FF2B5EF4-FFF2-40B4-BE49-F238E27FC236}">
                  <a16:creationId xmlns:a16="http://schemas.microsoft.com/office/drawing/2014/main" xmlns="" id="{925E7FE1-6B7C-41B5-954D-D7BAD4892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Freeform 13">
              <a:extLst>
                <a:ext uri="{FF2B5EF4-FFF2-40B4-BE49-F238E27FC236}">
                  <a16:creationId xmlns:a16="http://schemas.microsoft.com/office/drawing/2014/main" xmlns="" id="{890B6D2B-DA2D-4143-A2C7-16BE87C50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Freeform 14">
              <a:extLst>
                <a:ext uri="{FF2B5EF4-FFF2-40B4-BE49-F238E27FC236}">
                  <a16:creationId xmlns:a16="http://schemas.microsoft.com/office/drawing/2014/main" xmlns="" id="{EA673FC4-520B-467A-8C84-FC5F0C9A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Freeform 15">
              <a:extLst>
                <a:ext uri="{FF2B5EF4-FFF2-40B4-BE49-F238E27FC236}">
                  <a16:creationId xmlns:a16="http://schemas.microsoft.com/office/drawing/2014/main" xmlns="" id="{589D45B0-D465-4E96-BF2E-FA51C4226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Freeform 16">
              <a:extLst>
                <a:ext uri="{FF2B5EF4-FFF2-40B4-BE49-F238E27FC236}">
                  <a16:creationId xmlns:a16="http://schemas.microsoft.com/office/drawing/2014/main" xmlns="" id="{466396A1-9C06-4E60-B754-B6941025C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Freeform 17">
              <a:extLst>
                <a:ext uri="{FF2B5EF4-FFF2-40B4-BE49-F238E27FC236}">
                  <a16:creationId xmlns:a16="http://schemas.microsoft.com/office/drawing/2014/main" xmlns="" id="{2133D51E-E899-45B3-8B4B-17360685A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Freeform 18">
              <a:extLst>
                <a:ext uri="{FF2B5EF4-FFF2-40B4-BE49-F238E27FC236}">
                  <a16:creationId xmlns:a16="http://schemas.microsoft.com/office/drawing/2014/main" xmlns="" id="{E66FE4D4-B40C-4258-A1EA-647177A5C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Freeform 19">
              <a:extLst>
                <a:ext uri="{FF2B5EF4-FFF2-40B4-BE49-F238E27FC236}">
                  <a16:creationId xmlns:a16="http://schemas.microsoft.com/office/drawing/2014/main" xmlns="" id="{C81A448A-92B0-4FA4-B6FB-17E41F66A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Freeform 20">
              <a:extLst>
                <a:ext uri="{FF2B5EF4-FFF2-40B4-BE49-F238E27FC236}">
                  <a16:creationId xmlns:a16="http://schemas.microsoft.com/office/drawing/2014/main" xmlns="" id="{926CF0E1-EC0B-4045-868D-24F4F1B6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Rectangle 21">
              <a:extLst>
                <a:ext uri="{FF2B5EF4-FFF2-40B4-BE49-F238E27FC236}">
                  <a16:creationId xmlns:a16="http://schemas.microsoft.com/office/drawing/2014/main" xmlns="" id="{0AFDE483-8C63-48CC-A74C-6DBD6C78D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Rectangle 22">
              <a:extLst>
                <a:ext uri="{FF2B5EF4-FFF2-40B4-BE49-F238E27FC236}">
                  <a16:creationId xmlns:a16="http://schemas.microsoft.com/office/drawing/2014/main" xmlns="" id="{19F898B0-B810-4939-BFFB-FA4AA1DC1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Freeform 23">
              <a:extLst>
                <a:ext uri="{FF2B5EF4-FFF2-40B4-BE49-F238E27FC236}">
                  <a16:creationId xmlns:a16="http://schemas.microsoft.com/office/drawing/2014/main" xmlns="" id="{3886E4C7-1959-4EF6-93FF-9CC163CF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Freeform 24">
              <a:extLst>
                <a:ext uri="{FF2B5EF4-FFF2-40B4-BE49-F238E27FC236}">
                  <a16:creationId xmlns:a16="http://schemas.microsoft.com/office/drawing/2014/main" xmlns="" id="{C3CB8D09-0E64-4708-B34A-88A1738C9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Freeform 25">
              <a:extLst>
                <a:ext uri="{FF2B5EF4-FFF2-40B4-BE49-F238E27FC236}">
                  <a16:creationId xmlns:a16="http://schemas.microsoft.com/office/drawing/2014/main" xmlns="" id="{DFEF4630-369A-4257-92A5-6B5C3DD5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Freeform 26">
              <a:extLst>
                <a:ext uri="{FF2B5EF4-FFF2-40B4-BE49-F238E27FC236}">
                  <a16:creationId xmlns:a16="http://schemas.microsoft.com/office/drawing/2014/main" xmlns="" id="{EC14CF99-0B8B-44EC-9568-A4D6746A6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6" name="Group 45">
            <a:extLst>
              <a:ext uri="{FF2B5EF4-FFF2-40B4-BE49-F238E27FC236}">
                <a16:creationId xmlns:a16="http://schemas.microsoft.com/office/drawing/2014/main" xmlns="" id="{E73E1EB9-A371-4CD9-9325-DDE043CB5A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287" name="Freeform 46">
              <a:extLst>
                <a:ext uri="{FF2B5EF4-FFF2-40B4-BE49-F238E27FC236}">
                  <a16:creationId xmlns:a16="http://schemas.microsoft.com/office/drawing/2014/main" xmlns="" id="{2AAE71CB-CD94-4873-8FBE-70AEBB3F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Rectangle 47">
              <a:extLst>
                <a:ext uri="{FF2B5EF4-FFF2-40B4-BE49-F238E27FC236}">
                  <a16:creationId xmlns:a16="http://schemas.microsoft.com/office/drawing/2014/main" xmlns="" id="{D667726A-84DB-4188-9ED2-F0EB4435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Freeform 48">
              <a:extLst>
                <a:ext uri="{FF2B5EF4-FFF2-40B4-BE49-F238E27FC236}">
                  <a16:creationId xmlns:a16="http://schemas.microsoft.com/office/drawing/2014/main" xmlns="" id="{A1821EE0-D494-42B2-A6AB-2AFD0453B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Freeform 49">
              <a:extLst>
                <a:ext uri="{FF2B5EF4-FFF2-40B4-BE49-F238E27FC236}">
                  <a16:creationId xmlns:a16="http://schemas.microsoft.com/office/drawing/2014/main" xmlns="" id="{2019EB0F-0BD4-445D-AB17-970793E6F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Freeform 50">
              <a:extLst>
                <a:ext uri="{FF2B5EF4-FFF2-40B4-BE49-F238E27FC236}">
                  <a16:creationId xmlns:a16="http://schemas.microsoft.com/office/drawing/2014/main" xmlns="" id="{62EF7A09-B75F-467C-BE63-C28857332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Freeform 51">
              <a:extLst>
                <a:ext uri="{FF2B5EF4-FFF2-40B4-BE49-F238E27FC236}">
                  <a16:creationId xmlns:a16="http://schemas.microsoft.com/office/drawing/2014/main" xmlns="" id="{C4CC32C4-D116-45FF-B296-111115DA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Freeform 52">
              <a:extLst>
                <a:ext uri="{FF2B5EF4-FFF2-40B4-BE49-F238E27FC236}">
                  <a16:creationId xmlns:a16="http://schemas.microsoft.com/office/drawing/2014/main" xmlns="" id="{11FD787B-8539-4B32-B77A-877336CE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Freeform 53">
              <a:extLst>
                <a:ext uri="{FF2B5EF4-FFF2-40B4-BE49-F238E27FC236}">
                  <a16:creationId xmlns:a16="http://schemas.microsoft.com/office/drawing/2014/main" xmlns="" id="{8B0383A7-86FB-41EB-982A-CBFACF56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Freeform 54">
              <a:extLst>
                <a:ext uri="{FF2B5EF4-FFF2-40B4-BE49-F238E27FC236}">
                  <a16:creationId xmlns:a16="http://schemas.microsoft.com/office/drawing/2014/main" xmlns="" id="{ED7E91A5-5D20-4E6E-A2AF-59B4A759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Freeform 55">
              <a:extLst>
                <a:ext uri="{FF2B5EF4-FFF2-40B4-BE49-F238E27FC236}">
                  <a16:creationId xmlns:a16="http://schemas.microsoft.com/office/drawing/2014/main" xmlns="" id="{642E27F7-6764-4654-B8A8-C794EBAEF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Freeform 56">
              <a:extLst>
                <a:ext uri="{FF2B5EF4-FFF2-40B4-BE49-F238E27FC236}">
                  <a16:creationId xmlns:a16="http://schemas.microsoft.com/office/drawing/2014/main" xmlns="" id="{5F3FB446-7A8D-4739-91C7-AD458D5F3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Freeform 57">
              <a:extLst>
                <a:ext uri="{FF2B5EF4-FFF2-40B4-BE49-F238E27FC236}">
                  <a16:creationId xmlns:a16="http://schemas.microsoft.com/office/drawing/2014/main" xmlns="" id="{59895055-DF94-4B33-AA10-7B2DAECA9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Freeform 58">
              <a:extLst>
                <a:ext uri="{FF2B5EF4-FFF2-40B4-BE49-F238E27FC236}">
                  <a16:creationId xmlns:a16="http://schemas.microsoft.com/office/drawing/2014/main" xmlns="" id="{10E3DE4F-7CDD-447E-AE01-03D4544D9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Freeform 59">
              <a:extLst>
                <a:ext uri="{FF2B5EF4-FFF2-40B4-BE49-F238E27FC236}">
                  <a16:creationId xmlns:a16="http://schemas.microsoft.com/office/drawing/2014/main" xmlns="" id="{1E2D2D87-1741-4FF0-97CD-ED41DAE8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Oval 60">
              <a:extLst>
                <a:ext uri="{FF2B5EF4-FFF2-40B4-BE49-F238E27FC236}">
                  <a16:creationId xmlns:a16="http://schemas.microsoft.com/office/drawing/2014/main" xmlns="" id="{94B93C2B-A490-4586-9129-3223ADB9E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Oval 61">
              <a:extLst>
                <a:ext uri="{FF2B5EF4-FFF2-40B4-BE49-F238E27FC236}">
                  <a16:creationId xmlns:a16="http://schemas.microsoft.com/office/drawing/2014/main" xmlns="" id="{C7441D97-69F2-48CE-82B0-F6C978F14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Freeform 62">
              <a:extLst>
                <a:ext uri="{FF2B5EF4-FFF2-40B4-BE49-F238E27FC236}">
                  <a16:creationId xmlns:a16="http://schemas.microsoft.com/office/drawing/2014/main" xmlns="" id="{630DFE89-7C29-4C40-B0D5-6A990D59F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4" name="Retângulo 303">
            <a:extLst>
              <a:ext uri="{FF2B5EF4-FFF2-40B4-BE49-F238E27FC236}">
                <a16:creationId xmlns:a16="http://schemas.microsoft.com/office/drawing/2014/main" xmlns="" id="{33C0C6B0-A017-4EBE-84E5-6A2BBD879469}"/>
              </a:ext>
            </a:extLst>
          </p:cNvPr>
          <p:cNvSpPr/>
          <p:nvPr/>
        </p:nvSpPr>
        <p:spPr>
          <a:xfrm>
            <a:off x="6461634" y="4394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305" name="Retângulo 304">
            <a:extLst>
              <a:ext uri="{FF2B5EF4-FFF2-40B4-BE49-F238E27FC236}">
                <a16:creationId xmlns:a16="http://schemas.microsoft.com/office/drawing/2014/main" xmlns="" id="{12F2D9C3-C9C9-4800-A07E-FC2B6FD5D295}"/>
              </a:ext>
            </a:extLst>
          </p:cNvPr>
          <p:cNvSpPr/>
          <p:nvPr/>
        </p:nvSpPr>
        <p:spPr>
          <a:xfrm>
            <a:off x="7765631" y="44547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06" name="Retângulo 305">
            <a:extLst>
              <a:ext uri="{FF2B5EF4-FFF2-40B4-BE49-F238E27FC236}">
                <a16:creationId xmlns:a16="http://schemas.microsoft.com/office/drawing/2014/main" xmlns="" id="{771CE063-59B7-438E-9B76-5285E52E0DF3}"/>
              </a:ext>
            </a:extLst>
          </p:cNvPr>
          <p:cNvSpPr/>
          <p:nvPr/>
        </p:nvSpPr>
        <p:spPr>
          <a:xfrm>
            <a:off x="9033024" y="4394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07" name="Retângulo 306">
            <a:extLst>
              <a:ext uri="{FF2B5EF4-FFF2-40B4-BE49-F238E27FC236}">
                <a16:creationId xmlns:a16="http://schemas.microsoft.com/office/drawing/2014/main" xmlns="" id="{E466E49E-1EF8-4636-A450-EB7A85225658}"/>
              </a:ext>
            </a:extLst>
          </p:cNvPr>
          <p:cNvSpPr/>
          <p:nvPr/>
        </p:nvSpPr>
        <p:spPr>
          <a:xfrm>
            <a:off x="10251857" y="439492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83608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0.03403 L -2.91667E-6 2.22222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4.16667E-6 0.03403 L -4.16667E-6 -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4.16667E-7 0.03403 L -4.16667E-7 2.22222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7 0.03403 L -4.16667E-7 2.22222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3.125E-6 0.03403 L -3.125E-6 -3.33333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1.04167E-6 0.03403 L 1.04167E-6 -3.33333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1.875E-6 0.03403 L 1.875E-6 -3.33333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8.33333E-7 0.03402 L 8.33333E-7 2.96296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3403 L -1.04167E-6 1.85185E-6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45833E-6 0.03403 L -1.45833E-6 -1.11111E-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125E-6 0.03402 L 3.125E-6 4.44444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40" grpId="0"/>
      <p:bldP spid="149" grpId="0"/>
      <p:bldP spid="160" grpId="0" animBg="1"/>
      <p:bldP spid="161" grpId="0"/>
      <p:bldP spid="162" grpId="0" animBg="1"/>
      <p:bldP spid="163" grpId="0"/>
      <p:bldP spid="101" grpId="0"/>
      <p:bldP spid="108" grpId="0"/>
      <p:bldP spid="116" grpId="0"/>
      <p:bldP spid="123" grpId="0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rco 196">
            <a:extLst>
              <a:ext uri="{FF2B5EF4-FFF2-40B4-BE49-F238E27FC236}">
                <a16:creationId xmlns:a16="http://schemas.microsoft.com/office/drawing/2014/main" xmlns="" id="{638A0964-DF2C-4372-8A6E-D470DAC43B92}"/>
              </a:ext>
            </a:extLst>
          </p:cNvPr>
          <p:cNvSpPr/>
          <p:nvPr/>
        </p:nvSpPr>
        <p:spPr>
          <a:xfrm flipH="1">
            <a:off x="1586196" y="4172111"/>
            <a:ext cx="1986497" cy="2001119"/>
          </a:xfrm>
          <a:prstGeom prst="arc">
            <a:avLst>
              <a:gd name="adj1" fmla="val 16200000"/>
              <a:gd name="adj2" fmla="val 5296027"/>
            </a:avLst>
          </a:prstGeom>
          <a:ln w="2857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8" name="Conector reto 267">
            <a:extLst>
              <a:ext uri="{FF2B5EF4-FFF2-40B4-BE49-F238E27FC236}">
                <a16:creationId xmlns:a16="http://schemas.microsoft.com/office/drawing/2014/main" xmlns="" id="{C0575050-3429-453E-B147-A7A9A7FF9B5C}"/>
              </a:ext>
            </a:extLst>
          </p:cNvPr>
          <p:cNvCxnSpPr>
            <a:cxnSpLocks/>
          </p:cNvCxnSpPr>
          <p:nvPr/>
        </p:nvCxnSpPr>
        <p:spPr>
          <a:xfrm flipV="1">
            <a:off x="2564165" y="4172970"/>
            <a:ext cx="5328783" cy="403"/>
          </a:xfrm>
          <a:prstGeom prst="line">
            <a:avLst/>
          </a:prstGeom>
          <a:ln w="2857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áfico 8">
            <a:extLst>
              <a:ext uri="{FF2B5EF4-FFF2-40B4-BE49-F238E27FC236}">
                <a16:creationId xmlns:a16="http://schemas.microsoft.com/office/drawing/2014/main" xmlns="" id="{1A9F30B3-5537-4D70-A221-10003E2B0B6D}"/>
              </a:ext>
            </a:extLst>
          </p:cNvPr>
          <p:cNvGrpSpPr/>
          <p:nvPr/>
        </p:nvGrpSpPr>
        <p:grpSpPr>
          <a:xfrm flipH="1">
            <a:off x="5747270" y="4092293"/>
            <a:ext cx="110338" cy="171271"/>
            <a:chOff x="3964560" y="2596739"/>
            <a:chExt cx="638175" cy="990600"/>
          </a:xfrm>
        </p:grpSpPr>
        <p:sp>
          <p:nvSpPr>
            <p:cNvPr id="282" name="Forma Livre: Forma 281">
              <a:extLst>
                <a:ext uri="{FF2B5EF4-FFF2-40B4-BE49-F238E27FC236}">
                  <a16:creationId xmlns:a16="http://schemas.microsoft.com/office/drawing/2014/main" xmlns="" id="{84C29D71-FF36-4B09-A7B8-5FAC3B7E37AE}"/>
                </a:ext>
              </a:extLst>
            </p:cNvPr>
            <p:cNvSpPr/>
            <p:nvPr/>
          </p:nvSpPr>
          <p:spPr>
            <a:xfrm>
              <a:off x="4023139" y="2698180"/>
              <a:ext cx="485775" cy="781050"/>
            </a:xfrm>
            <a:custGeom>
              <a:avLst/>
              <a:gdLst>
                <a:gd name="connsiteX0" fmla="*/ 483394 w 485775"/>
                <a:gd name="connsiteY0" fmla="*/ 385286 h 781050"/>
                <a:gd name="connsiteX1" fmla="*/ 246221 w 485775"/>
                <a:gd name="connsiteY1" fmla="*/ 191929 h 781050"/>
                <a:gd name="connsiteX2" fmla="*/ 22384 w 485775"/>
                <a:gd name="connsiteY2" fmla="*/ 9049 h 781050"/>
                <a:gd name="connsiteX3" fmla="*/ 16669 w 485775"/>
                <a:gd name="connsiteY3" fmla="*/ 7144 h 781050"/>
                <a:gd name="connsiteX4" fmla="*/ 12859 w 485775"/>
                <a:gd name="connsiteY4" fmla="*/ 8096 h 781050"/>
                <a:gd name="connsiteX5" fmla="*/ 7144 w 485775"/>
                <a:gd name="connsiteY5" fmla="*/ 16669 h 781050"/>
                <a:gd name="connsiteX6" fmla="*/ 7144 w 485775"/>
                <a:gd name="connsiteY6" fmla="*/ 603409 h 781050"/>
                <a:gd name="connsiteX7" fmla="*/ 7144 w 485775"/>
                <a:gd name="connsiteY7" fmla="*/ 768191 h 781050"/>
                <a:gd name="connsiteX8" fmla="*/ 12859 w 485775"/>
                <a:gd name="connsiteY8" fmla="*/ 776764 h 781050"/>
                <a:gd name="connsiteX9" fmla="*/ 16669 w 485775"/>
                <a:gd name="connsiteY9" fmla="*/ 777716 h 781050"/>
                <a:gd name="connsiteX10" fmla="*/ 22384 w 485775"/>
                <a:gd name="connsiteY10" fmla="*/ 775811 h 781050"/>
                <a:gd name="connsiteX11" fmla="*/ 483394 w 485775"/>
                <a:gd name="connsiteY11" fmla="*/ 400526 h 781050"/>
                <a:gd name="connsiteX12" fmla="*/ 487204 w 485775"/>
                <a:gd name="connsiteY12" fmla="*/ 392906 h 781050"/>
                <a:gd name="connsiteX13" fmla="*/ 483394 w 485775"/>
                <a:gd name="connsiteY13" fmla="*/ 3852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781050">
                  <a:moveTo>
                    <a:pt x="483394" y="385286"/>
                  </a:moveTo>
                  <a:lnTo>
                    <a:pt x="246221" y="191929"/>
                  </a:lnTo>
                  <a:lnTo>
                    <a:pt x="22384" y="9049"/>
                  </a:lnTo>
                  <a:cubicBezTo>
                    <a:pt x="20479" y="8096"/>
                    <a:pt x="18574" y="7144"/>
                    <a:pt x="16669" y="7144"/>
                  </a:cubicBezTo>
                  <a:cubicBezTo>
                    <a:pt x="15716" y="7144"/>
                    <a:pt x="13811" y="7144"/>
                    <a:pt x="12859" y="8096"/>
                  </a:cubicBezTo>
                  <a:cubicBezTo>
                    <a:pt x="10001" y="10001"/>
                    <a:pt x="7144" y="12859"/>
                    <a:pt x="7144" y="16669"/>
                  </a:cubicBezTo>
                  <a:lnTo>
                    <a:pt x="7144" y="603409"/>
                  </a:lnTo>
                  <a:lnTo>
                    <a:pt x="7144" y="768191"/>
                  </a:lnTo>
                  <a:cubicBezTo>
                    <a:pt x="7144" y="772001"/>
                    <a:pt x="9049" y="774859"/>
                    <a:pt x="12859" y="776764"/>
                  </a:cubicBezTo>
                  <a:cubicBezTo>
                    <a:pt x="13811" y="777716"/>
                    <a:pt x="15716" y="777716"/>
                    <a:pt x="16669" y="777716"/>
                  </a:cubicBezTo>
                  <a:cubicBezTo>
                    <a:pt x="18574" y="777716"/>
                    <a:pt x="20479" y="776764"/>
                    <a:pt x="22384" y="775811"/>
                  </a:cubicBezTo>
                  <a:lnTo>
                    <a:pt x="483394" y="400526"/>
                  </a:lnTo>
                  <a:cubicBezTo>
                    <a:pt x="485299" y="398621"/>
                    <a:pt x="487204" y="395764"/>
                    <a:pt x="487204" y="392906"/>
                  </a:cubicBezTo>
                  <a:cubicBezTo>
                    <a:pt x="487204" y="390049"/>
                    <a:pt x="485299" y="387191"/>
                    <a:pt x="483394" y="385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3" name="Forma Livre: Forma 282">
              <a:extLst>
                <a:ext uri="{FF2B5EF4-FFF2-40B4-BE49-F238E27FC236}">
                  <a16:creationId xmlns:a16="http://schemas.microsoft.com/office/drawing/2014/main" xmlns="" id="{D27E2D06-DDA5-450A-8C55-19F0AF70E6D4}"/>
                </a:ext>
              </a:extLst>
            </p:cNvPr>
            <p:cNvSpPr/>
            <p:nvPr/>
          </p:nvSpPr>
          <p:spPr>
            <a:xfrm>
              <a:off x="3957416" y="2589595"/>
              <a:ext cx="647700" cy="1000125"/>
            </a:xfrm>
            <a:custGeom>
              <a:avLst/>
              <a:gdLst>
                <a:gd name="connsiteX0" fmla="*/ 45244 w 647700"/>
                <a:gd name="connsiteY0" fmla="*/ 45244 h 1000125"/>
                <a:gd name="connsiteX1" fmla="*/ 605314 w 647700"/>
                <a:gd name="connsiteY1" fmla="*/ 502444 h 1000125"/>
                <a:gd name="connsiteX2" fmla="*/ 45244 w 647700"/>
                <a:gd name="connsiteY2" fmla="*/ 959644 h 1000125"/>
                <a:gd name="connsiteX3" fmla="*/ 45244 w 647700"/>
                <a:gd name="connsiteY3" fmla="*/ 45244 h 1000125"/>
                <a:gd name="connsiteX4" fmla="*/ 45244 w 647700"/>
                <a:gd name="connsiteY4" fmla="*/ 7144 h 1000125"/>
                <a:gd name="connsiteX5" fmla="*/ 29051 w 647700"/>
                <a:gd name="connsiteY5" fmla="*/ 10954 h 1000125"/>
                <a:gd name="connsiteX6" fmla="*/ 7144 w 647700"/>
                <a:gd name="connsiteY6" fmla="*/ 45244 h 1000125"/>
                <a:gd name="connsiteX7" fmla="*/ 7144 w 647700"/>
                <a:gd name="connsiteY7" fmla="*/ 959644 h 1000125"/>
                <a:gd name="connsiteX8" fmla="*/ 29051 w 647700"/>
                <a:gd name="connsiteY8" fmla="*/ 993934 h 1000125"/>
                <a:gd name="connsiteX9" fmla="*/ 45244 w 647700"/>
                <a:gd name="connsiteY9" fmla="*/ 997744 h 1000125"/>
                <a:gd name="connsiteX10" fmla="*/ 69056 w 647700"/>
                <a:gd name="connsiteY10" fmla="*/ 989171 h 1000125"/>
                <a:gd name="connsiteX11" fmla="*/ 629126 w 647700"/>
                <a:gd name="connsiteY11" fmla="*/ 531971 h 1000125"/>
                <a:gd name="connsiteX12" fmla="*/ 643414 w 647700"/>
                <a:gd name="connsiteY12" fmla="*/ 502444 h 1000125"/>
                <a:gd name="connsiteX13" fmla="*/ 629126 w 647700"/>
                <a:gd name="connsiteY13" fmla="*/ 472916 h 1000125"/>
                <a:gd name="connsiteX14" fmla="*/ 69056 w 647700"/>
                <a:gd name="connsiteY14" fmla="*/ 15716 h 1000125"/>
                <a:gd name="connsiteX15" fmla="*/ 45244 w 647700"/>
                <a:gd name="connsiteY15" fmla="*/ 7144 h 1000125"/>
                <a:gd name="connsiteX16" fmla="*/ 45244 w 647700"/>
                <a:gd name="connsiteY16" fmla="*/ 714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000125">
                  <a:moveTo>
                    <a:pt x="45244" y="45244"/>
                  </a:moveTo>
                  <a:lnTo>
                    <a:pt x="605314" y="502444"/>
                  </a:lnTo>
                  <a:lnTo>
                    <a:pt x="45244" y="959644"/>
                  </a:lnTo>
                  <a:lnTo>
                    <a:pt x="45244" y="45244"/>
                  </a:lnTo>
                  <a:moveTo>
                    <a:pt x="45244" y="7144"/>
                  </a:moveTo>
                  <a:cubicBezTo>
                    <a:pt x="39529" y="7144"/>
                    <a:pt x="33814" y="8096"/>
                    <a:pt x="29051" y="10954"/>
                  </a:cubicBezTo>
                  <a:cubicBezTo>
                    <a:pt x="15716" y="16669"/>
                    <a:pt x="7144" y="30956"/>
                    <a:pt x="7144" y="45244"/>
                  </a:cubicBezTo>
                  <a:lnTo>
                    <a:pt x="7144" y="959644"/>
                  </a:lnTo>
                  <a:cubicBezTo>
                    <a:pt x="7144" y="973931"/>
                    <a:pt x="15716" y="988219"/>
                    <a:pt x="29051" y="993934"/>
                  </a:cubicBezTo>
                  <a:cubicBezTo>
                    <a:pt x="33814" y="996791"/>
                    <a:pt x="39529" y="997744"/>
                    <a:pt x="45244" y="997744"/>
                  </a:cubicBezTo>
                  <a:cubicBezTo>
                    <a:pt x="53816" y="997744"/>
                    <a:pt x="62389" y="994886"/>
                    <a:pt x="69056" y="989171"/>
                  </a:cubicBezTo>
                  <a:lnTo>
                    <a:pt x="629126" y="531971"/>
                  </a:lnTo>
                  <a:cubicBezTo>
                    <a:pt x="637699" y="524351"/>
                    <a:pt x="643414" y="513874"/>
                    <a:pt x="643414" y="502444"/>
                  </a:cubicBezTo>
                  <a:cubicBezTo>
                    <a:pt x="643414" y="491014"/>
                    <a:pt x="638651" y="480536"/>
                    <a:pt x="629126" y="472916"/>
                  </a:cubicBezTo>
                  <a:lnTo>
                    <a:pt x="69056" y="15716"/>
                  </a:lnTo>
                  <a:cubicBezTo>
                    <a:pt x="62389" y="10001"/>
                    <a:pt x="53816" y="7144"/>
                    <a:pt x="45244" y="7144"/>
                  </a:cubicBezTo>
                  <a:lnTo>
                    <a:pt x="45244" y="7144"/>
                  </a:lnTo>
                  <a:close/>
                </a:path>
              </a:pathLst>
            </a:custGeom>
            <a:solidFill>
              <a:srgbClr val="00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4" name="Forma Livre: Forma 283">
              <a:extLst>
                <a:ext uri="{FF2B5EF4-FFF2-40B4-BE49-F238E27FC236}">
                  <a16:creationId xmlns:a16="http://schemas.microsoft.com/office/drawing/2014/main" xmlns="" id="{73CD57DA-266E-4836-9AB2-880830FC89E9}"/>
                </a:ext>
              </a:extLst>
            </p:cNvPr>
            <p:cNvSpPr/>
            <p:nvPr/>
          </p:nvSpPr>
          <p:spPr>
            <a:xfrm>
              <a:off x="4023139" y="2883918"/>
              <a:ext cx="495300" cy="600075"/>
            </a:xfrm>
            <a:custGeom>
              <a:avLst/>
              <a:gdLst>
                <a:gd name="connsiteX0" fmla="*/ 246221 w 495300"/>
                <a:gd name="connsiteY0" fmla="*/ 7144 h 600075"/>
                <a:gd name="connsiteX1" fmla="*/ 484346 w 495300"/>
                <a:gd name="connsiteY1" fmla="*/ 200501 h 600075"/>
                <a:gd name="connsiteX2" fmla="*/ 488156 w 495300"/>
                <a:gd name="connsiteY2" fmla="*/ 208121 h 600075"/>
                <a:gd name="connsiteX3" fmla="*/ 484346 w 495300"/>
                <a:gd name="connsiteY3" fmla="*/ 215741 h 600075"/>
                <a:gd name="connsiteX4" fmla="*/ 22384 w 495300"/>
                <a:gd name="connsiteY4" fmla="*/ 591979 h 600075"/>
                <a:gd name="connsiteX5" fmla="*/ 16669 w 495300"/>
                <a:gd name="connsiteY5" fmla="*/ 593884 h 600075"/>
                <a:gd name="connsiteX6" fmla="*/ 12859 w 495300"/>
                <a:gd name="connsiteY6" fmla="*/ 592931 h 600075"/>
                <a:gd name="connsiteX7" fmla="*/ 7144 w 495300"/>
                <a:gd name="connsiteY7" fmla="*/ 584359 h 600075"/>
                <a:gd name="connsiteX8" fmla="*/ 7144 w 495300"/>
                <a:gd name="connsiteY8" fmla="*/ 419576 h 600075"/>
                <a:gd name="connsiteX9" fmla="*/ 246221 w 495300"/>
                <a:gd name="connsiteY9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00" h="600075">
                  <a:moveTo>
                    <a:pt x="246221" y="7144"/>
                  </a:moveTo>
                  <a:lnTo>
                    <a:pt x="484346" y="200501"/>
                  </a:lnTo>
                  <a:cubicBezTo>
                    <a:pt x="486251" y="202406"/>
                    <a:pt x="488156" y="205264"/>
                    <a:pt x="488156" y="208121"/>
                  </a:cubicBezTo>
                  <a:cubicBezTo>
                    <a:pt x="488156" y="210979"/>
                    <a:pt x="487204" y="213836"/>
                    <a:pt x="484346" y="215741"/>
                  </a:cubicBezTo>
                  <a:lnTo>
                    <a:pt x="22384" y="591979"/>
                  </a:lnTo>
                  <a:cubicBezTo>
                    <a:pt x="20479" y="592931"/>
                    <a:pt x="18574" y="593884"/>
                    <a:pt x="16669" y="593884"/>
                  </a:cubicBezTo>
                  <a:cubicBezTo>
                    <a:pt x="15716" y="593884"/>
                    <a:pt x="13811" y="593884"/>
                    <a:pt x="12859" y="592931"/>
                  </a:cubicBezTo>
                  <a:cubicBezTo>
                    <a:pt x="10001" y="591026"/>
                    <a:pt x="7144" y="588169"/>
                    <a:pt x="7144" y="584359"/>
                  </a:cubicBezTo>
                  <a:lnTo>
                    <a:pt x="7144" y="419576"/>
                  </a:lnTo>
                  <a:lnTo>
                    <a:pt x="246221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3" name="Arco 192">
            <a:extLst>
              <a:ext uri="{FF2B5EF4-FFF2-40B4-BE49-F238E27FC236}">
                <a16:creationId xmlns:a16="http://schemas.microsoft.com/office/drawing/2014/main" xmlns="" id="{818C0E34-B0EA-4A77-8453-109CFFD6B107}"/>
              </a:ext>
            </a:extLst>
          </p:cNvPr>
          <p:cNvSpPr/>
          <p:nvPr/>
        </p:nvSpPr>
        <p:spPr>
          <a:xfrm>
            <a:off x="6870840" y="2170428"/>
            <a:ext cx="1986497" cy="2001119"/>
          </a:xfrm>
          <a:prstGeom prst="arc">
            <a:avLst>
              <a:gd name="adj1" fmla="val 16200000"/>
              <a:gd name="adj2" fmla="val 5296027"/>
            </a:avLst>
          </a:prstGeom>
          <a:ln w="2857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Forma Livre: Forma 89">
            <a:extLst>
              <a:ext uri="{FF2B5EF4-FFF2-40B4-BE49-F238E27FC236}">
                <a16:creationId xmlns:a16="http://schemas.microsoft.com/office/drawing/2014/main" xmlns="" id="{8A6FE6C0-34A9-4E83-9A50-9021BD3A7CDB}"/>
              </a:ext>
            </a:extLst>
          </p:cNvPr>
          <p:cNvSpPr>
            <a:spLocks/>
          </p:cNvSpPr>
          <p:nvPr/>
        </p:nvSpPr>
        <p:spPr bwMode="auto">
          <a:xfrm flipV="1">
            <a:off x="7469228" y="0"/>
            <a:ext cx="6203764" cy="6858000"/>
          </a:xfrm>
          <a:custGeom>
            <a:avLst/>
            <a:gdLst>
              <a:gd name="connsiteX0" fmla="*/ 0 w 6203764"/>
              <a:gd name="connsiteY0" fmla="*/ 0 h 6858000"/>
              <a:gd name="connsiteX1" fmla="*/ 6203764 w 6203764"/>
              <a:gd name="connsiteY1" fmla="*/ 0 h 6858000"/>
              <a:gd name="connsiteX2" fmla="*/ 6203764 w 6203764"/>
              <a:gd name="connsiteY2" fmla="*/ 6858000 h 6858000"/>
              <a:gd name="connsiteX3" fmla="*/ 3971659 w 62037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764" h="6858000">
                <a:moveTo>
                  <a:pt x="0" y="0"/>
                </a:moveTo>
                <a:lnTo>
                  <a:pt x="6203764" y="0"/>
                </a:lnTo>
                <a:lnTo>
                  <a:pt x="6203764" y="6858000"/>
                </a:lnTo>
                <a:lnTo>
                  <a:pt x="3971659" y="685800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4" name="Agrupar 133">
            <a:extLst>
              <a:ext uri="{FF2B5EF4-FFF2-40B4-BE49-F238E27FC236}">
                <a16:creationId xmlns:a16="http://schemas.microsoft.com/office/drawing/2014/main" xmlns="" id="{7077A6AF-5DFB-4DC0-9E0D-459F0F60E0DE}"/>
              </a:ext>
            </a:extLst>
          </p:cNvPr>
          <p:cNvGrpSpPr/>
          <p:nvPr/>
        </p:nvGrpSpPr>
        <p:grpSpPr>
          <a:xfrm>
            <a:off x="1108791" y="297114"/>
            <a:ext cx="3515864" cy="1051362"/>
            <a:chOff x="140606" y="406465"/>
            <a:chExt cx="3515864" cy="1051362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BF47AD0D-84B5-4F04-ADAF-7B477E3C4172}"/>
                </a:ext>
              </a:extLst>
            </p:cNvPr>
            <p:cNvSpPr txBox="1"/>
            <p:nvPr/>
          </p:nvSpPr>
          <p:spPr>
            <a:xfrm>
              <a:off x="578383" y="626830"/>
              <a:ext cx="30780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automóvel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FF244982-8718-4BBE-AAF2-F61A410C1B11}"/>
                </a:ext>
              </a:extLst>
            </p:cNvPr>
            <p:cNvSpPr txBox="1"/>
            <p:nvPr/>
          </p:nvSpPr>
          <p:spPr>
            <a:xfrm>
              <a:off x="140606" y="406465"/>
              <a:ext cx="1901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futuro do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253C67B-470F-4495-AA46-7AA50DC7BF22}"/>
              </a:ext>
            </a:extLst>
          </p:cNvPr>
          <p:cNvSpPr txBox="1"/>
          <p:nvPr/>
        </p:nvSpPr>
        <p:spPr>
          <a:xfrm>
            <a:off x="486952" y="1288208"/>
            <a:ext cx="692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Basicamente,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não existe consenso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sobre o futuro do automóvel,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independente das gerações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. Elas somente concordam que o carro não se torna um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item de museu</a:t>
            </a:r>
          </a:p>
        </p:txBody>
      </p:sp>
      <p:pic>
        <p:nvPicPr>
          <p:cNvPr id="84" name="Picture 2" descr="Resultado de imagem para ANFAVEA LOGO">
            <a:extLst>
              <a:ext uri="{FF2B5EF4-FFF2-40B4-BE49-F238E27FC236}">
                <a16:creationId xmlns:a16="http://schemas.microsoft.com/office/drawing/2014/main" xmlns="" id="{560495D5-BEA2-426B-98EE-830AB67A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4">
            <a:extLst>
              <a:ext uri="{FF2B5EF4-FFF2-40B4-BE49-F238E27FC236}">
                <a16:creationId xmlns:a16="http://schemas.microsoft.com/office/drawing/2014/main" xmlns="" id="{612F6237-B50A-45A7-9FB1-8A98E33496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xmlns="" id="{D4D11A1A-C9EF-45D1-802A-73A1E472E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xmlns="" id="{AC78E00F-5EA5-4235-8A80-890A67F95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5" name="Group 4">
            <a:extLst>
              <a:ext uri="{FF2B5EF4-FFF2-40B4-BE49-F238E27FC236}">
                <a16:creationId xmlns:a16="http://schemas.microsoft.com/office/drawing/2014/main" xmlns="" id="{48F6B460-36A5-44BB-A5AE-97C6A1CAC9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xmlns="" id="{8EEC37A7-B25B-4903-91AF-0DBA0E3CD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xmlns="" id="{30FB0A77-419D-4A0D-8999-95AEE393D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2" name="Agrupar 161">
            <a:extLst>
              <a:ext uri="{FF2B5EF4-FFF2-40B4-BE49-F238E27FC236}">
                <a16:creationId xmlns:a16="http://schemas.microsoft.com/office/drawing/2014/main" xmlns="" id="{5E66EDF4-F84A-45EC-A92E-3039EB1578E4}"/>
              </a:ext>
            </a:extLst>
          </p:cNvPr>
          <p:cNvGrpSpPr/>
          <p:nvPr/>
        </p:nvGrpSpPr>
        <p:grpSpPr>
          <a:xfrm>
            <a:off x="486952" y="2281479"/>
            <a:ext cx="1710094" cy="1556508"/>
            <a:chOff x="486952" y="2490481"/>
            <a:chExt cx="1710094" cy="1556508"/>
          </a:xfrm>
        </p:grpSpPr>
        <p:sp>
          <p:nvSpPr>
            <p:cNvPr id="163" name="CaixaDeTexto 162">
              <a:extLst>
                <a:ext uri="{FF2B5EF4-FFF2-40B4-BE49-F238E27FC236}">
                  <a16:creationId xmlns:a16="http://schemas.microsoft.com/office/drawing/2014/main" xmlns="" id="{83ACCE70-F83A-4759-810C-C5F677C2AD87}"/>
                </a:ext>
              </a:extLst>
            </p:cNvPr>
            <p:cNvSpPr txBox="1"/>
            <p:nvPr/>
          </p:nvSpPr>
          <p:spPr>
            <a:xfrm>
              <a:off x="1207535" y="2490481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14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64" name="CaixaDeTexto 163">
              <a:extLst>
                <a:ext uri="{FF2B5EF4-FFF2-40B4-BE49-F238E27FC236}">
                  <a16:creationId xmlns:a16="http://schemas.microsoft.com/office/drawing/2014/main" xmlns="" id="{04A3A4E7-980B-4DB7-A59E-5CC5E5882BB4}"/>
                </a:ext>
              </a:extLst>
            </p:cNvPr>
            <p:cNvSpPr txBox="1"/>
            <p:nvPr/>
          </p:nvSpPr>
          <p:spPr>
            <a:xfrm>
              <a:off x="486952" y="3108270"/>
              <a:ext cx="17100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Se </a:t>
              </a: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reinventa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completamente e mantém como o </a:t>
              </a: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principal meio de transporte individual</a:t>
              </a:r>
            </a:p>
          </p:txBody>
        </p:sp>
        <p:grpSp>
          <p:nvGrpSpPr>
            <p:cNvPr id="165" name="Group 4">
              <a:extLst>
                <a:ext uri="{FF2B5EF4-FFF2-40B4-BE49-F238E27FC236}">
                  <a16:creationId xmlns:a16="http://schemas.microsoft.com/office/drawing/2014/main" xmlns="" id="{56493890-0783-440A-8032-06C957A8A8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6902" y="2633269"/>
              <a:ext cx="669444" cy="360754"/>
              <a:chOff x="2" y="1"/>
              <a:chExt cx="2893" cy="1559"/>
            </a:xfrm>
            <a:solidFill>
              <a:srgbClr val="003838"/>
            </a:solidFill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xmlns="" id="{8C98DEA4-F50F-42E4-B179-18B67FD0D4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" y="1"/>
                <a:ext cx="2893" cy="1559"/>
              </a:xfrm>
              <a:custGeom>
                <a:avLst/>
                <a:gdLst>
                  <a:gd name="T0" fmla="*/ 1458 w 1538"/>
                  <a:gd name="T1" fmla="*/ 311 h 828"/>
                  <a:gd name="T2" fmla="*/ 1334 w 1538"/>
                  <a:gd name="T3" fmla="*/ 255 h 828"/>
                  <a:gd name="T4" fmla="*/ 1225 w 1538"/>
                  <a:gd name="T5" fmla="*/ 81 h 828"/>
                  <a:gd name="T6" fmla="*/ 1079 w 1538"/>
                  <a:gd name="T7" fmla="*/ 0 h 828"/>
                  <a:gd name="T8" fmla="*/ 614 w 1538"/>
                  <a:gd name="T9" fmla="*/ 0 h 828"/>
                  <a:gd name="T10" fmla="*/ 476 w 1538"/>
                  <a:gd name="T11" fmla="*/ 68 h 828"/>
                  <a:gd name="T12" fmla="*/ 335 w 1538"/>
                  <a:gd name="T13" fmla="*/ 252 h 828"/>
                  <a:gd name="T14" fmla="*/ 101 w 1538"/>
                  <a:gd name="T15" fmla="*/ 317 h 828"/>
                  <a:gd name="T16" fmla="*/ 0 w 1538"/>
                  <a:gd name="T17" fmla="*/ 449 h 828"/>
                  <a:gd name="T18" fmla="*/ 0 w 1538"/>
                  <a:gd name="T19" fmla="*/ 539 h 828"/>
                  <a:gd name="T20" fmla="*/ 136 w 1538"/>
                  <a:gd name="T21" fmla="*/ 678 h 828"/>
                  <a:gd name="T22" fmla="*/ 156 w 1538"/>
                  <a:gd name="T23" fmla="*/ 678 h 828"/>
                  <a:gd name="T24" fmla="*/ 370 w 1538"/>
                  <a:gd name="T25" fmla="*/ 803 h 828"/>
                  <a:gd name="T26" fmla="*/ 495 w 1538"/>
                  <a:gd name="T27" fmla="*/ 678 h 828"/>
                  <a:gd name="T28" fmla="*/ 1025 w 1538"/>
                  <a:gd name="T29" fmla="*/ 678 h 828"/>
                  <a:gd name="T30" fmla="*/ 1238 w 1538"/>
                  <a:gd name="T31" fmla="*/ 803 h 828"/>
                  <a:gd name="T32" fmla="*/ 1364 w 1538"/>
                  <a:gd name="T33" fmla="*/ 678 h 828"/>
                  <a:gd name="T34" fmla="*/ 1401 w 1538"/>
                  <a:gd name="T35" fmla="*/ 678 h 828"/>
                  <a:gd name="T36" fmla="*/ 1538 w 1538"/>
                  <a:gd name="T37" fmla="*/ 539 h 828"/>
                  <a:gd name="T38" fmla="*/ 1538 w 1538"/>
                  <a:gd name="T39" fmla="*/ 437 h 828"/>
                  <a:gd name="T40" fmla="*/ 1458 w 1538"/>
                  <a:gd name="T41" fmla="*/ 311 h 828"/>
                  <a:gd name="T42" fmla="*/ 326 w 1538"/>
                  <a:gd name="T43" fmla="*/ 745 h 828"/>
                  <a:gd name="T44" fmla="*/ 214 w 1538"/>
                  <a:gd name="T45" fmla="*/ 633 h 828"/>
                  <a:gd name="T46" fmla="*/ 326 w 1538"/>
                  <a:gd name="T47" fmla="*/ 521 h 828"/>
                  <a:gd name="T48" fmla="*/ 438 w 1538"/>
                  <a:gd name="T49" fmla="*/ 633 h 828"/>
                  <a:gd name="T50" fmla="*/ 438 w 1538"/>
                  <a:gd name="T51" fmla="*/ 633 h 828"/>
                  <a:gd name="T52" fmla="*/ 326 w 1538"/>
                  <a:gd name="T53" fmla="*/ 745 h 828"/>
                  <a:gd name="T54" fmla="*/ 1194 w 1538"/>
                  <a:gd name="T55" fmla="*/ 745 h 828"/>
                  <a:gd name="T56" fmla="*/ 1082 w 1538"/>
                  <a:gd name="T57" fmla="*/ 633 h 828"/>
                  <a:gd name="T58" fmla="*/ 1194 w 1538"/>
                  <a:gd name="T59" fmla="*/ 521 h 828"/>
                  <a:gd name="T60" fmla="*/ 1306 w 1538"/>
                  <a:gd name="T61" fmla="*/ 633 h 828"/>
                  <a:gd name="T62" fmla="*/ 1306 w 1538"/>
                  <a:gd name="T63" fmla="*/ 633 h 828"/>
                  <a:gd name="T64" fmla="*/ 1194 w 1538"/>
                  <a:gd name="T65" fmla="*/ 745 h 828"/>
                  <a:gd name="T66" fmla="*/ 1475 w 1538"/>
                  <a:gd name="T67" fmla="*/ 539 h 828"/>
                  <a:gd name="T68" fmla="*/ 1401 w 1538"/>
                  <a:gd name="T69" fmla="*/ 615 h 828"/>
                  <a:gd name="T70" fmla="*/ 1368 w 1538"/>
                  <a:gd name="T71" fmla="*/ 615 h 828"/>
                  <a:gd name="T72" fmla="*/ 1175 w 1538"/>
                  <a:gd name="T73" fmla="*/ 460 h 828"/>
                  <a:gd name="T74" fmla="*/ 1020 w 1538"/>
                  <a:gd name="T75" fmla="*/ 615 h 828"/>
                  <a:gd name="T76" fmla="*/ 500 w 1538"/>
                  <a:gd name="T77" fmla="*/ 615 h 828"/>
                  <a:gd name="T78" fmla="*/ 306 w 1538"/>
                  <a:gd name="T79" fmla="*/ 460 h 828"/>
                  <a:gd name="T80" fmla="*/ 152 w 1538"/>
                  <a:gd name="T81" fmla="*/ 615 h 828"/>
                  <a:gd name="T82" fmla="*/ 136 w 1538"/>
                  <a:gd name="T83" fmla="*/ 615 h 828"/>
                  <a:gd name="T84" fmla="*/ 62 w 1538"/>
                  <a:gd name="T85" fmla="*/ 539 h 828"/>
                  <a:gd name="T86" fmla="*/ 62 w 1538"/>
                  <a:gd name="T87" fmla="*/ 449 h 828"/>
                  <a:gd name="T88" fmla="*/ 117 w 1538"/>
                  <a:gd name="T89" fmla="*/ 377 h 828"/>
                  <a:gd name="T90" fmla="*/ 363 w 1538"/>
                  <a:gd name="T91" fmla="*/ 310 h 828"/>
                  <a:gd name="T92" fmla="*/ 379 w 1538"/>
                  <a:gd name="T93" fmla="*/ 299 h 828"/>
                  <a:gd name="T94" fmla="*/ 526 w 1538"/>
                  <a:gd name="T95" fmla="*/ 106 h 828"/>
                  <a:gd name="T96" fmla="*/ 614 w 1538"/>
                  <a:gd name="T97" fmla="*/ 63 h 828"/>
                  <a:gd name="T98" fmla="*/ 1079 w 1538"/>
                  <a:gd name="T99" fmla="*/ 63 h 828"/>
                  <a:gd name="T100" fmla="*/ 1172 w 1538"/>
                  <a:gd name="T101" fmla="*/ 114 h 828"/>
                  <a:gd name="T102" fmla="*/ 1286 w 1538"/>
                  <a:gd name="T103" fmla="*/ 296 h 828"/>
                  <a:gd name="T104" fmla="*/ 1300 w 1538"/>
                  <a:gd name="T105" fmla="*/ 308 h 828"/>
                  <a:gd name="T106" fmla="*/ 1431 w 1538"/>
                  <a:gd name="T107" fmla="*/ 369 h 828"/>
                  <a:gd name="T108" fmla="*/ 1474 w 1538"/>
                  <a:gd name="T109" fmla="*/ 437 h 828"/>
                  <a:gd name="T110" fmla="*/ 1474 w 1538"/>
                  <a:gd name="T111" fmla="*/ 539 h 828"/>
                  <a:gd name="T112" fmla="*/ 1475 w 1538"/>
                  <a:gd name="T113" fmla="*/ 539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8" h="828">
                    <a:moveTo>
                      <a:pt x="1458" y="311"/>
                    </a:moveTo>
                    <a:cubicBezTo>
                      <a:pt x="1334" y="255"/>
                      <a:pt x="1334" y="255"/>
                      <a:pt x="1334" y="255"/>
                    </a:cubicBezTo>
                    <a:cubicBezTo>
                      <a:pt x="1225" y="81"/>
                      <a:pt x="1225" y="81"/>
                      <a:pt x="1225" y="81"/>
                    </a:cubicBezTo>
                    <a:cubicBezTo>
                      <a:pt x="1194" y="30"/>
                      <a:pt x="1138" y="0"/>
                      <a:pt x="1079" y="0"/>
                    </a:cubicBezTo>
                    <a:cubicBezTo>
                      <a:pt x="614" y="0"/>
                      <a:pt x="614" y="0"/>
                      <a:pt x="614" y="0"/>
                    </a:cubicBezTo>
                    <a:cubicBezTo>
                      <a:pt x="560" y="0"/>
                      <a:pt x="509" y="25"/>
                      <a:pt x="476" y="68"/>
                    </a:cubicBezTo>
                    <a:cubicBezTo>
                      <a:pt x="335" y="252"/>
                      <a:pt x="335" y="252"/>
                      <a:pt x="335" y="252"/>
                    </a:cubicBezTo>
                    <a:cubicBezTo>
                      <a:pt x="101" y="317"/>
                      <a:pt x="101" y="317"/>
                      <a:pt x="101" y="317"/>
                    </a:cubicBezTo>
                    <a:cubicBezTo>
                      <a:pt x="41" y="333"/>
                      <a:pt x="0" y="388"/>
                      <a:pt x="0" y="449"/>
                    </a:cubicBezTo>
                    <a:cubicBezTo>
                      <a:pt x="0" y="539"/>
                      <a:pt x="0" y="539"/>
                      <a:pt x="0" y="539"/>
                    </a:cubicBezTo>
                    <a:cubicBezTo>
                      <a:pt x="0" y="615"/>
                      <a:pt x="60" y="678"/>
                      <a:pt x="136" y="678"/>
                    </a:cubicBezTo>
                    <a:cubicBezTo>
                      <a:pt x="156" y="678"/>
                      <a:pt x="156" y="678"/>
                      <a:pt x="156" y="678"/>
                    </a:cubicBezTo>
                    <a:cubicBezTo>
                      <a:pt x="181" y="771"/>
                      <a:pt x="276" y="828"/>
                      <a:pt x="370" y="803"/>
                    </a:cubicBezTo>
                    <a:cubicBezTo>
                      <a:pt x="431" y="787"/>
                      <a:pt x="479" y="739"/>
                      <a:pt x="495" y="678"/>
                    </a:cubicBezTo>
                    <a:cubicBezTo>
                      <a:pt x="1025" y="678"/>
                      <a:pt x="1025" y="678"/>
                      <a:pt x="1025" y="678"/>
                    </a:cubicBezTo>
                    <a:cubicBezTo>
                      <a:pt x="1049" y="771"/>
                      <a:pt x="1144" y="828"/>
                      <a:pt x="1238" y="803"/>
                    </a:cubicBezTo>
                    <a:cubicBezTo>
                      <a:pt x="1300" y="787"/>
                      <a:pt x="1348" y="739"/>
                      <a:pt x="1364" y="678"/>
                    </a:cubicBezTo>
                    <a:cubicBezTo>
                      <a:pt x="1401" y="678"/>
                      <a:pt x="1401" y="678"/>
                      <a:pt x="1401" y="678"/>
                    </a:cubicBezTo>
                    <a:cubicBezTo>
                      <a:pt x="1477" y="678"/>
                      <a:pt x="1538" y="615"/>
                      <a:pt x="1538" y="539"/>
                    </a:cubicBezTo>
                    <a:cubicBezTo>
                      <a:pt x="1538" y="437"/>
                      <a:pt x="1538" y="437"/>
                      <a:pt x="1538" y="437"/>
                    </a:cubicBezTo>
                    <a:cubicBezTo>
                      <a:pt x="1538" y="383"/>
                      <a:pt x="1507" y="334"/>
                      <a:pt x="1458" y="311"/>
                    </a:cubicBezTo>
                    <a:close/>
                    <a:moveTo>
                      <a:pt x="326" y="745"/>
                    </a:moveTo>
                    <a:cubicBezTo>
                      <a:pt x="264" y="745"/>
                      <a:pt x="214" y="695"/>
                      <a:pt x="214" y="633"/>
                    </a:cubicBezTo>
                    <a:cubicBezTo>
                      <a:pt x="214" y="572"/>
                      <a:pt x="264" y="521"/>
                      <a:pt x="326" y="521"/>
                    </a:cubicBezTo>
                    <a:cubicBezTo>
                      <a:pt x="387" y="521"/>
                      <a:pt x="438" y="572"/>
                      <a:pt x="438" y="633"/>
                    </a:cubicBezTo>
                    <a:cubicBezTo>
                      <a:pt x="438" y="633"/>
                      <a:pt x="438" y="633"/>
                      <a:pt x="438" y="633"/>
                    </a:cubicBezTo>
                    <a:cubicBezTo>
                      <a:pt x="438" y="695"/>
                      <a:pt x="388" y="745"/>
                      <a:pt x="326" y="745"/>
                    </a:cubicBezTo>
                    <a:close/>
                    <a:moveTo>
                      <a:pt x="1194" y="745"/>
                    </a:moveTo>
                    <a:cubicBezTo>
                      <a:pt x="1132" y="745"/>
                      <a:pt x="1082" y="695"/>
                      <a:pt x="1082" y="633"/>
                    </a:cubicBezTo>
                    <a:cubicBezTo>
                      <a:pt x="1082" y="572"/>
                      <a:pt x="1132" y="521"/>
                      <a:pt x="1194" y="521"/>
                    </a:cubicBezTo>
                    <a:cubicBezTo>
                      <a:pt x="1256" y="521"/>
                      <a:pt x="1306" y="572"/>
                      <a:pt x="1306" y="633"/>
                    </a:cubicBezTo>
                    <a:cubicBezTo>
                      <a:pt x="1306" y="633"/>
                      <a:pt x="1306" y="633"/>
                      <a:pt x="1306" y="633"/>
                    </a:cubicBezTo>
                    <a:cubicBezTo>
                      <a:pt x="1306" y="695"/>
                      <a:pt x="1256" y="745"/>
                      <a:pt x="1194" y="745"/>
                    </a:cubicBezTo>
                    <a:close/>
                    <a:moveTo>
                      <a:pt x="1475" y="539"/>
                    </a:moveTo>
                    <a:cubicBezTo>
                      <a:pt x="1475" y="580"/>
                      <a:pt x="1443" y="615"/>
                      <a:pt x="1401" y="615"/>
                    </a:cubicBezTo>
                    <a:cubicBezTo>
                      <a:pt x="1368" y="615"/>
                      <a:pt x="1368" y="615"/>
                      <a:pt x="1368" y="615"/>
                    </a:cubicBezTo>
                    <a:cubicBezTo>
                      <a:pt x="1358" y="519"/>
                      <a:pt x="1271" y="449"/>
                      <a:pt x="1175" y="460"/>
                    </a:cubicBezTo>
                    <a:cubicBezTo>
                      <a:pt x="1093" y="469"/>
                      <a:pt x="1029" y="533"/>
                      <a:pt x="1020" y="615"/>
                    </a:cubicBezTo>
                    <a:cubicBezTo>
                      <a:pt x="500" y="615"/>
                      <a:pt x="500" y="615"/>
                      <a:pt x="500" y="615"/>
                    </a:cubicBezTo>
                    <a:cubicBezTo>
                      <a:pt x="489" y="519"/>
                      <a:pt x="403" y="449"/>
                      <a:pt x="306" y="460"/>
                    </a:cubicBezTo>
                    <a:cubicBezTo>
                      <a:pt x="225" y="469"/>
                      <a:pt x="160" y="533"/>
                      <a:pt x="152" y="615"/>
                    </a:cubicBezTo>
                    <a:cubicBezTo>
                      <a:pt x="136" y="615"/>
                      <a:pt x="136" y="615"/>
                      <a:pt x="136" y="615"/>
                    </a:cubicBezTo>
                    <a:cubicBezTo>
                      <a:pt x="95" y="615"/>
                      <a:pt x="62" y="580"/>
                      <a:pt x="62" y="539"/>
                    </a:cubicBezTo>
                    <a:cubicBezTo>
                      <a:pt x="62" y="449"/>
                      <a:pt x="62" y="449"/>
                      <a:pt x="62" y="449"/>
                    </a:cubicBezTo>
                    <a:cubicBezTo>
                      <a:pt x="62" y="416"/>
                      <a:pt x="85" y="386"/>
                      <a:pt x="117" y="377"/>
                    </a:cubicBezTo>
                    <a:cubicBezTo>
                      <a:pt x="363" y="310"/>
                      <a:pt x="363" y="310"/>
                      <a:pt x="363" y="310"/>
                    </a:cubicBezTo>
                    <a:cubicBezTo>
                      <a:pt x="369" y="308"/>
                      <a:pt x="375" y="304"/>
                      <a:pt x="379" y="299"/>
                    </a:cubicBezTo>
                    <a:cubicBezTo>
                      <a:pt x="526" y="106"/>
                      <a:pt x="526" y="106"/>
                      <a:pt x="526" y="106"/>
                    </a:cubicBezTo>
                    <a:cubicBezTo>
                      <a:pt x="547" y="79"/>
                      <a:pt x="580" y="63"/>
                      <a:pt x="614" y="63"/>
                    </a:cubicBezTo>
                    <a:cubicBezTo>
                      <a:pt x="1079" y="63"/>
                      <a:pt x="1079" y="63"/>
                      <a:pt x="1079" y="63"/>
                    </a:cubicBezTo>
                    <a:cubicBezTo>
                      <a:pt x="1116" y="63"/>
                      <a:pt x="1152" y="82"/>
                      <a:pt x="1172" y="114"/>
                    </a:cubicBezTo>
                    <a:cubicBezTo>
                      <a:pt x="1286" y="296"/>
                      <a:pt x="1286" y="296"/>
                      <a:pt x="1286" y="296"/>
                    </a:cubicBezTo>
                    <a:cubicBezTo>
                      <a:pt x="1289" y="302"/>
                      <a:pt x="1294" y="306"/>
                      <a:pt x="1300" y="308"/>
                    </a:cubicBezTo>
                    <a:cubicBezTo>
                      <a:pt x="1431" y="369"/>
                      <a:pt x="1431" y="369"/>
                      <a:pt x="1431" y="369"/>
                    </a:cubicBezTo>
                    <a:cubicBezTo>
                      <a:pt x="1458" y="381"/>
                      <a:pt x="1475" y="407"/>
                      <a:pt x="1474" y="437"/>
                    </a:cubicBezTo>
                    <a:cubicBezTo>
                      <a:pt x="1474" y="539"/>
                      <a:pt x="1474" y="539"/>
                      <a:pt x="1474" y="539"/>
                    </a:cubicBezTo>
                    <a:lnTo>
                      <a:pt x="1475" y="5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xmlns="" id="{F02DF1DD-9036-4A16-B234-C29E0F4A0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176"/>
                <a:ext cx="1251" cy="926"/>
              </a:xfrm>
              <a:custGeom>
                <a:avLst/>
                <a:gdLst>
                  <a:gd name="T0" fmla="*/ 621 w 665"/>
                  <a:gd name="T1" fmla="*/ 492 h 492"/>
                  <a:gd name="T2" fmla="*/ 664 w 665"/>
                  <a:gd name="T3" fmla="*/ 452 h 492"/>
                  <a:gd name="T4" fmla="*/ 664 w 665"/>
                  <a:gd name="T5" fmla="*/ 344 h 492"/>
                  <a:gd name="T6" fmla="*/ 639 w 665"/>
                  <a:gd name="T7" fmla="*/ 303 h 492"/>
                  <a:gd name="T8" fmla="*/ 507 w 665"/>
                  <a:gd name="T9" fmla="*/ 243 h 492"/>
                  <a:gd name="T10" fmla="*/ 480 w 665"/>
                  <a:gd name="T11" fmla="*/ 219 h 492"/>
                  <a:gd name="T12" fmla="*/ 366 w 665"/>
                  <a:gd name="T13" fmla="*/ 37 h 492"/>
                  <a:gd name="T14" fmla="*/ 300 w 665"/>
                  <a:gd name="T15" fmla="*/ 0 h 492"/>
                  <a:gd name="T16" fmla="*/ 299 w 665"/>
                  <a:gd name="T17" fmla="*/ 0 h 492"/>
                  <a:gd name="T18" fmla="*/ 288 w 665"/>
                  <a:gd name="T19" fmla="*/ 0 h 492"/>
                  <a:gd name="T20" fmla="*/ 0 w 665"/>
                  <a:gd name="T21" fmla="*/ 492 h 492"/>
                  <a:gd name="T22" fmla="*/ 215 w 665"/>
                  <a:gd name="T23" fmla="*/ 492 h 492"/>
                  <a:gd name="T24" fmla="*/ 392 w 665"/>
                  <a:gd name="T25" fmla="*/ 337 h 492"/>
                  <a:gd name="T26" fmla="*/ 542 w 665"/>
                  <a:gd name="T27" fmla="*/ 381 h 492"/>
                  <a:gd name="T28" fmla="*/ 613 w 665"/>
                  <a:gd name="T29" fmla="*/ 492 h 492"/>
                  <a:gd name="T30" fmla="*/ 621 w 665"/>
                  <a:gd name="T31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5" h="492">
                    <a:moveTo>
                      <a:pt x="621" y="492"/>
                    </a:moveTo>
                    <a:cubicBezTo>
                      <a:pt x="644" y="492"/>
                      <a:pt x="662" y="474"/>
                      <a:pt x="664" y="452"/>
                    </a:cubicBezTo>
                    <a:cubicBezTo>
                      <a:pt x="664" y="344"/>
                      <a:pt x="664" y="344"/>
                      <a:pt x="664" y="344"/>
                    </a:cubicBezTo>
                    <a:cubicBezTo>
                      <a:pt x="665" y="326"/>
                      <a:pt x="655" y="310"/>
                      <a:pt x="639" y="30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496" y="237"/>
                      <a:pt x="486" y="229"/>
                      <a:pt x="480" y="219"/>
                    </a:cubicBezTo>
                    <a:cubicBezTo>
                      <a:pt x="366" y="37"/>
                      <a:pt x="366" y="37"/>
                      <a:pt x="366" y="37"/>
                    </a:cubicBezTo>
                    <a:cubicBezTo>
                      <a:pt x="352" y="14"/>
                      <a:pt x="327" y="0"/>
                      <a:pt x="300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215" y="492"/>
                      <a:pt x="215" y="492"/>
                      <a:pt x="215" y="492"/>
                    </a:cubicBezTo>
                    <a:cubicBezTo>
                      <a:pt x="235" y="410"/>
                      <a:pt x="306" y="346"/>
                      <a:pt x="392" y="337"/>
                    </a:cubicBezTo>
                    <a:cubicBezTo>
                      <a:pt x="446" y="331"/>
                      <a:pt x="500" y="347"/>
                      <a:pt x="542" y="381"/>
                    </a:cubicBezTo>
                    <a:cubicBezTo>
                      <a:pt x="578" y="410"/>
                      <a:pt x="603" y="448"/>
                      <a:pt x="613" y="492"/>
                    </a:cubicBezTo>
                    <a:lnTo>
                      <a:pt x="621" y="492"/>
                    </a:ln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xmlns="" id="{26AB3443-0D2D-48E4-8C92-9A40CE75E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1038"/>
                <a:ext cx="308" cy="309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40 w 164"/>
                  <a:gd name="T7" fmla="*/ 140 h 164"/>
                  <a:gd name="T8" fmla="*/ 164 w 164"/>
                  <a:gd name="T9" fmla="*/ 83 h 164"/>
                  <a:gd name="T10" fmla="*/ 82 w 164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ubicBezTo>
                      <a:pt x="104" y="164"/>
                      <a:pt x="125" y="156"/>
                      <a:pt x="140" y="140"/>
                    </a:cubicBezTo>
                    <a:cubicBezTo>
                      <a:pt x="156" y="125"/>
                      <a:pt x="164" y="104"/>
                      <a:pt x="164" y="83"/>
                    </a:cubicBezTo>
                    <a:cubicBezTo>
                      <a:pt x="164" y="37"/>
                      <a:pt x="127" y="0"/>
                      <a:pt x="82" y="0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Agrupar 168">
            <a:extLst>
              <a:ext uri="{FF2B5EF4-FFF2-40B4-BE49-F238E27FC236}">
                <a16:creationId xmlns:a16="http://schemas.microsoft.com/office/drawing/2014/main" xmlns="" id="{BBB81AFF-A603-4DC5-921B-391B23098EC6}"/>
              </a:ext>
            </a:extLst>
          </p:cNvPr>
          <p:cNvGrpSpPr/>
          <p:nvPr/>
        </p:nvGrpSpPr>
        <p:grpSpPr>
          <a:xfrm>
            <a:off x="2490528" y="2281479"/>
            <a:ext cx="1517256" cy="1556508"/>
            <a:chOff x="2534402" y="2490481"/>
            <a:chExt cx="1517256" cy="1556508"/>
          </a:xfrm>
        </p:grpSpPr>
        <p:sp>
          <p:nvSpPr>
            <p:cNvPr id="170" name="CaixaDeTexto 169">
              <a:extLst>
                <a:ext uri="{FF2B5EF4-FFF2-40B4-BE49-F238E27FC236}">
                  <a16:creationId xmlns:a16="http://schemas.microsoft.com/office/drawing/2014/main" xmlns="" id="{F0545585-C759-4B26-8902-BCAF3597FF7F}"/>
                </a:ext>
              </a:extLst>
            </p:cNvPr>
            <p:cNvSpPr txBox="1"/>
            <p:nvPr/>
          </p:nvSpPr>
          <p:spPr>
            <a:xfrm>
              <a:off x="2534402" y="3108270"/>
              <a:ext cx="151725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Continua sendo o </a:t>
              </a: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principal.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Apesar de se modernizar, ainda </a:t>
              </a: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será o carro que a gente conhece</a:t>
              </a:r>
            </a:p>
          </p:txBody>
        </p:sp>
        <p:sp>
          <p:nvSpPr>
            <p:cNvPr id="171" name="CaixaDeTexto 170">
              <a:extLst>
                <a:ext uri="{FF2B5EF4-FFF2-40B4-BE49-F238E27FC236}">
                  <a16:creationId xmlns:a16="http://schemas.microsoft.com/office/drawing/2014/main" xmlns="" id="{94BC1033-45EB-4356-98EE-889E1CA69E84}"/>
                </a:ext>
              </a:extLst>
            </p:cNvPr>
            <p:cNvSpPr txBox="1"/>
            <p:nvPr/>
          </p:nvSpPr>
          <p:spPr>
            <a:xfrm>
              <a:off x="3022456" y="2490481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18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grpSp>
          <p:nvGrpSpPr>
            <p:cNvPr id="172" name="Group 10">
              <a:extLst>
                <a:ext uri="{FF2B5EF4-FFF2-40B4-BE49-F238E27FC236}">
                  <a16:creationId xmlns:a16="http://schemas.microsoft.com/office/drawing/2014/main" xmlns="" id="{ECED20A5-EDAE-42A6-81AC-6700C8C465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31591" y="2531943"/>
              <a:ext cx="449938" cy="563406"/>
              <a:chOff x="-1" y="1"/>
              <a:chExt cx="1828" cy="2289"/>
            </a:xfrm>
            <a:solidFill>
              <a:srgbClr val="003838"/>
            </a:solidFill>
          </p:grpSpPr>
          <p:sp>
            <p:nvSpPr>
              <p:cNvPr id="173" name="Freeform 11">
                <a:extLst>
                  <a:ext uri="{FF2B5EF4-FFF2-40B4-BE49-F238E27FC236}">
                    <a16:creationId xmlns:a16="http://schemas.microsoft.com/office/drawing/2014/main" xmlns="" id="{431AA664-BBF5-4BBF-99E2-9A2511051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" y="294"/>
                <a:ext cx="1002" cy="1249"/>
              </a:xfrm>
              <a:custGeom>
                <a:avLst/>
                <a:gdLst>
                  <a:gd name="T0" fmla="*/ 362 w 532"/>
                  <a:gd name="T1" fmla="*/ 0 h 664"/>
                  <a:gd name="T2" fmla="*/ 0 w 532"/>
                  <a:gd name="T3" fmla="*/ 619 h 664"/>
                  <a:gd name="T4" fmla="*/ 173 w 532"/>
                  <a:gd name="T5" fmla="*/ 664 h 664"/>
                  <a:gd name="T6" fmla="*/ 532 w 532"/>
                  <a:gd name="T7" fmla="*/ 305 h 664"/>
                  <a:gd name="T8" fmla="*/ 362 w 532"/>
                  <a:gd name="T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664">
                    <a:moveTo>
                      <a:pt x="362" y="0"/>
                    </a:moveTo>
                    <a:cubicBezTo>
                      <a:pt x="0" y="619"/>
                      <a:pt x="0" y="619"/>
                      <a:pt x="0" y="619"/>
                    </a:cubicBezTo>
                    <a:cubicBezTo>
                      <a:pt x="52" y="648"/>
                      <a:pt x="110" y="664"/>
                      <a:pt x="173" y="664"/>
                    </a:cubicBezTo>
                    <a:cubicBezTo>
                      <a:pt x="371" y="664"/>
                      <a:pt x="532" y="503"/>
                      <a:pt x="532" y="305"/>
                    </a:cubicBezTo>
                    <a:cubicBezTo>
                      <a:pt x="532" y="176"/>
                      <a:pt x="464" y="63"/>
                      <a:pt x="362" y="0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12">
                <a:extLst>
                  <a:ext uri="{FF2B5EF4-FFF2-40B4-BE49-F238E27FC236}">
                    <a16:creationId xmlns:a16="http://schemas.microsoft.com/office/drawing/2014/main" xmlns="" id="{9104C1E3-26B2-4E63-959A-2516E9B55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" y="1"/>
                <a:ext cx="1828" cy="2289"/>
              </a:xfrm>
              <a:custGeom>
                <a:avLst/>
                <a:gdLst>
                  <a:gd name="T0" fmla="*/ 963 w 970"/>
                  <a:gd name="T1" fmla="*/ 1009 h 1217"/>
                  <a:gd name="T2" fmla="*/ 823 w 970"/>
                  <a:gd name="T3" fmla="*/ 766 h 1217"/>
                  <a:gd name="T4" fmla="*/ 942 w 970"/>
                  <a:gd name="T5" fmla="*/ 458 h 1217"/>
                  <a:gd name="T6" fmla="*/ 485 w 970"/>
                  <a:gd name="T7" fmla="*/ 0 h 1217"/>
                  <a:gd name="T8" fmla="*/ 27 w 970"/>
                  <a:gd name="T9" fmla="*/ 458 h 1217"/>
                  <a:gd name="T10" fmla="*/ 147 w 970"/>
                  <a:gd name="T11" fmla="*/ 766 h 1217"/>
                  <a:gd name="T12" fmla="*/ 6 w 970"/>
                  <a:gd name="T13" fmla="*/ 1009 h 1217"/>
                  <a:gd name="T14" fmla="*/ 8 w 970"/>
                  <a:gd name="T15" fmla="*/ 1044 h 1217"/>
                  <a:gd name="T16" fmla="*/ 41 w 970"/>
                  <a:gd name="T17" fmla="*/ 1055 h 1217"/>
                  <a:gd name="T18" fmla="*/ 230 w 970"/>
                  <a:gd name="T19" fmla="*/ 1004 h 1217"/>
                  <a:gd name="T20" fmla="*/ 281 w 970"/>
                  <a:gd name="T21" fmla="*/ 1194 h 1217"/>
                  <a:gd name="T22" fmla="*/ 307 w 970"/>
                  <a:gd name="T23" fmla="*/ 1216 h 1217"/>
                  <a:gd name="T24" fmla="*/ 311 w 970"/>
                  <a:gd name="T25" fmla="*/ 1217 h 1217"/>
                  <a:gd name="T26" fmla="*/ 338 w 970"/>
                  <a:gd name="T27" fmla="*/ 1201 h 1217"/>
                  <a:gd name="T28" fmla="*/ 484 w 970"/>
                  <a:gd name="T29" fmla="*/ 947 h 1217"/>
                  <a:gd name="T30" fmla="*/ 631 w 970"/>
                  <a:gd name="T31" fmla="*/ 1201 h 1217"/>
                  <a:gd name="T32" fmla="*/ 658 w 970"/>
                  <a:gd name="T33" fmla="*/ 1217 h 1217"/>
                  <a:gd name="T34" fmla="*/ 662 w 970"/>
                  <a:gd name="T35" fmla="*/ 1216 h 1217"/>
                  <a:gd name="T36" fmla="*/ 688 w 970"/>
                  <a:gd name="T37" fmla="*/ 1194 h 1217"/>
                  <a:gd name="T38" fmla="*/ 739 w 970"/>
                  <a:gd name="T39" fmla="*/ 1004 h 1217"/>
                  <a:gd name="T40" fmla="*/ 928 w 970"/>
                  <a:gd name="T41" fmla="*/ 1055 h 1217"/>
                  <a:gd name="T42" fmla="*/ 961 w 970"/>
                  <a:gd name="T43" fmla="*/ 1044 h 1217"/>
                  <a:gd name="T44" fmla="*/ 963 w 970"/>
                  <a:gd name="T45" fmla="*/ 1009 h 1217"/>
                  <a:gd name="T46" fmla="*/ 776 w 970"/>
                  <a:gd name="T47" fmla="*/ 810 h 1217"/>
                  <a:gd name="T48" fmla="*/ 872 w 970"/>
                  <a:gd name="T49" fmla="*/ 976 h 1217"/>
                  <a:gd name="T50" fmla="*/ 725 w 970"/>
                  <a:gd name="T51" fmla="*/ 936 h 1217"/>
                  <a:gd name="T52" fmla="*/ 725 w 970"/>
                  <a:gd name="T53" fmla="*/ 936 h 1217"/>
                  <a:gd name="T54" fmla="*/ 687 w 970"/>
                  <a:gd name="T55" fmla="*/ 958 h 1217"/>
                  <a:gd name="T56" fmla="*/ 648 w 970"/>
                  <a:gd name="T57" fmla="*/ 1105 h 1217"/>
                  <a:gd name="T58" fmla="*/ 536 w 970"/>
                  <a:gd name="T59" fmla="*/ 913 h 1217"/>
                  <a:gd name="T60" fmla="*/ 776 w 970"/>
                  <a:gd name="T61" fmla="*/ 810 h 1217"/>
                  <a:gd name="T62" fmla="*/ 433 w 970"/>
                  <a:gd name="T63" fmla="*/ 913 h 1217"/>
                  <a:gd name="T64" fmla="*/ 322 w 970"/>
                  <a:gd name="T65" fmla="*/ 1105 h 1217"/>
                  <a:gd name="T66" fmla="*/ 282 w 970"/>
                  <a:gd name="T67" fmla="*/ 958 h 1217"/>
                  <a:gd name="T68" fmla="*/ 268 w 970"/>
                  <a:gd name="T69" fmla="*/ 939 h 1217"/>
                  <a:gd name="T70" fmla="*/ 252 w 970"/>
                  <a:gd name="T71" fmla="*/ 935 h 1217"/>
                  <a:gd name="T72" fmla="*/ 244 w 970"/>
                  <a:gd name="T73" fmla="*/ 936 h 1217"/>
                  <a:gd name="T74" fmla="*/ 97 w 970"/>
                  <a:gd name="T75" fmla="*/ 976 h 1217"/>
                  <a:gd name="T76" fmla="*/ 193 w 970"/>
                  <a:gd name="T77" fmla="*/ 810 h 1217"/>
                  <a:gd name="T78" fmla="*/ 433 w 970"/>
                  <a:gd name="T79" fmla="*/ 913 h 1217"/>
                  <a:gd name="T80" fmla="*/ 880 w 970"/>
                  <a:gd name="T81" fmla="*/ 458 h 1217"/>
                  <a:gd name="T82" fmla="*/ 485 w 970"/>
                  <a:gd name="T83" fmla="*/ 853 h 1217"/>
                  <a:gd name="T84" fmla="*/ 89 w 970"/>
                  <a:gd name="T85" fmla="*/ 458 h 1217"/>
                  <a:gd name="T86" fmla="*/ 485 w 970"/>
                  <a:gd name="T87" fmla="*/ 62 h 1217"/>
                  <a:gd name="T88" fmla="*/ 880 w 970"/>
                  <a:gd name="T89" fmla="*/ 458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0" h="1217">
                    <a:moveTo>
                      <a:pt x="963" y="1009"/>
                    </a:moveTo>
                    <a:cubicBezTo>
                      <a:pt x="823" y="766"/>
                      <a:pt x="823" y="766"/>
                      <a:pt x="823" y="766"/>
                    </a:cubicBezTo>
                    <a:cubicBezTo>
                      <a:pt x="900" y="681"/>
                      <a:pt x="942" y="572"/>
                      <a:pt x="942" y="458"/>
                    </a:cubicBezTo>
                    <a:cubicBezTo>
                      <a:pt x="942" y="206"/>
                      <a:pt x="737" y="0"/>
                      <a:pt x="485" y="0"/>
                    </a:cubicBezTo>
                    <a:cubicBezTo>
                      <a:pt x="232" y="0"/>
                      <a:pt x="27" y="206"/>
                      <a:pt x="27" y="458"/>
                    </a:cubicBezTo>
                    <a:cubicBezTo>
                      <a:pt x="27" y="572"/>
                      <a:pt x="69" y="681"/>
                      <a:pt x="147" y="766"/>
                    </a:cubicBezTo>
                    <a:cubicBezTo>
                      <a:pt x="6" y="1009"/>
                      <a:pt x="6" y="1009"/>
                      <a:pt x="6" y="1009"/>
                    </a:cubicBezTo>
                    <a:cubicBezTo>
                      <a:pt x="0" y="1020"/>
                      <a:pt x="1" y="1034"/>
                      <a:pt x="8" y="1044"/>
                    </a:cubicBezTo>
                    <a:cubicBezTo>
                      <a:pt x="16" y="1054"/>
                      <a:pt x="29" y="1058"/>
                      <a:pt x="41" y="1055"/>
                    </a:cubicBezTo>
                    <a:cubicBezTo>
                      <a:pt x="230" y="1004"/>
                      <a:pt x="230" y="1004"/>
                      <a:pt x="230" y="1004"/>
                    </a:cubicBezTo>
                    <a:cubicBezTo>
                      <a:pt x="281" y="1194"/>
                      <a:pt x="281" y="1194"/>
                      <a:pt x="281" y="1194"/>
                    </a:cubicBezTo>
                    <a:cubicBezTo>
                      <a:pt x="284" y="1206"/>
                      <a:pt x="295" y="1215"/>
                      <a:pt x="307" y="1216"/>
                    </a:cubicBezTo>
                    <a:cubicBezTo>
                      <a:pt x="308" y="1217"/>
                      <a:pt x="310" y="1217"/>
                      <a:pt x="311" y="1217"/>
                    </a:cubicBezTo>
                    <a:cubicBezTo>
                      <a:pt x="322" y="1217"/>
                      <a:pt x="333" y="1211"/>
                      <a:pt x="338" y="1201"/>
                    </a:cubicBezTo>
                    <a:cubicBezTo>
                      <a:pt x="484" y="947"/>
                      <a:pt x="484" y="947"/>
                      <a:pt x="484" y="947"/>
                    </a:cubicBezTo>
                    <a:cubicBezTo>
                      <a:pt x="631" y="1201"/>
                      <a:pt x="631" y="1201"/>
                      <a:pt x="631" y="1201"/>
                    </a:cubicBezTo>
                    <a:cubicBezTo>
                      <a:pt x="637" y="1211"/>
                      <a:pt x="647" y="1217"/>
                      <a:pt x="658" y="1217"/>
                    </a:cubicBezTo>
                    <a:cubicBezTo>
                      <a:pt x="659" y="1217"/>
                      <a:pt x="661" y="1217"/>
                      <a:pt x="662" y="1216"/>
                    </a:cubicBezTo>
                    <a:cubicBezTo>
                      <a:pt x="675" y="1215"/>
                      <a:pt x="685" y="1206"/>
                      <a:pt x="688" y="1194"/>
                    </a:cubicBezTo>
                    <a:cubicBezTo>
                      <a:pt x="739" y="1004"/>
                      <a:pt x="739" y="1004"/>
                      <a:pt x="739" y="1004"/>
                    </a:cubicBezTo>
                    <a:cubicBezTo>
                      <a:pt x="928" y="1055"/>
                      <a:pt x="928" y="1055"/>
                      <a:pt x="928" y="1055"/>
                    </a:cubicBezTo>
                    <a:cubicBezTo>
                      <a:pt x="940" y="1058"/>
                      <a:pt x="953" y="1054"/>
                      <a:pt x="961" y="1044"/>
                    </a:cubicBezTo>
                    <a:cubicBezTo>
                      <a:pt x="969" y="1034"/>
                      <a:pt x="970" y="1020"/>
                      <a:pt x="963" y="1009"/>
                    </a:cubicBezTo>
                    <a:close/>
                    <a:moveTo>
                      <a:pt x="776" y="810"/>
                    </a:moveTo>
                    <a:cubicBezTo>
                      <a:pt x="872" y="976"/>
                      <a:pt x="872" y="976"/>
                      <a:pt x="872" y="976"/>
                    </a:cubicBezTo>
                    <a:cubicBezTo>
                      <a:pt x="725" y="936"/>
                      <a:pt x="725" y="936"/>
                      <a:pt x="725" y="936"/>
                    </a:cubicBezTo>
                    <a:cubicBezTo>
                      <a:pt x="725" y="936"/>
                      <a:pt x="725" y="936"/>
                      <a:pt x="725" y="936"/>
                    </a:cubicBezTo>
                    <a:cubicBezTo>
                      <a:pt x="708" y="932"/>
                      <a:pt x="691" y="942"/>
                      <a:pt x="687" y="958"/>
                    </a:cubicBezTo>
                    <a:cubicBezTo>
                      <a:pt x="648" y="1105"/>
                      <a:pt x="648" y="1105"/>
                      <a:pt x="648" y="1105"/>
                    </a:cubicBezTo>
                    <a:cubicBezTo>
                      <a:pt x="536" y="913"/>
                      <a:pt x="536" y="913"/>
                      <a:pt x="536" y="913"/>
                    </a:cubicBezTo>
                    <a:cubicBezTo>
                      <a:pt x="625" y="903"/>
                      <a:pt x="708" y="867"/>
                      <a:pt x="776" y="810"/>
                    </a:cubicBezTo>
                    <a:close/>
                    <a:moveTo>
                      <a:pt x="433" y="913"/>
                    </a:moveTo>
                    <a:cubicBezTo>
                      <a:pt x="322" y="1105"/>
                      <a:pt x="322" y="1105"/>
                      <a:pt x="322" y="1105"/>
                    </a:cubicBezTo>
                    <a:cubicBezTo>
                      <a:pt x="282" y="958"/>
                      <a:pt x="282" y="958"/>
                      <a:pt x="282" y="958"/>
                    </a:cubicBezTo>
                    <a:cubicBezTo>
                      <a:pt x="280" y="950"/>
                      <a:pt x="275" y="943"/>
                      <a:pt x="268" y="939"/>
                    </a:cubicBezTo>
                    <a:cubicBezTo>
                      <a:pt x="263" y="937"/>
                      <a:pt x="258" y="935"/>
                      <a:pt x="252" y="935"/>
                    </a:cubicBezTo>
                    <a:cubicBezTo>
                      <a:pt x="250" y="935"/>
                      <a:pt x="247" y="936"/>
                      <a:pt x="244" y="936"/>
                    </a:cubicBezTo>
                    <a:cubicBezTo>
                      <a:pt x="97" y="976"/>
                      <a:pt x="97" y="976"/>
                      <a:pt x="97" y="976"/>
                    </a:cubicBezTo>
                    <a:cubicBezTo>
                      <a:pt x="193" y="810"/>
                      <a:pt x="193" y="810"/>
                      <a:pt x="193" y="810"/>
                    </a:cubicBezTo>
                    <a:cubicBezTo>
                      <a:pt x="262" y="867"/>
                      <a:pt x="344" y="903"/>
                      <a:pt x="433" y="913"/>
                    </a:cubicBezTo>
                    <a:close/>
                    <a:moveTo>
                      <a:pt x="880" y="458"/>
                    </a:moveTo>
                    <a:cubicBezTo>
                      <a:pt x="880" y="676"/>
                      <a:pt x="703" y="853"/>
                      <a:pt x="485" y="853"/>
                    </a:cubicBezTo>
                    <a:cubicBezTo>
                      <a:pt x="267" y="853"/>
                      <a:pt x="89" y="676"/>
                      <a:pt x="89" y="458"/>
                    </a:cubicBezTo>
                    <a:cubicBezTo>
                      <a:pt x="89" y="240"/>
                      <a:pt x="267" y="62"/>
                      <a:pt x="485" y="62"/>
                    </a:cubicBezTo>
                    <a:cubicBezTo>
                      <a:pt x="703" y="62"/>
                      <a:pt x="880" y="240"/>
                      <a:pt x="880" y="4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5" name="Agrupar 174">
            <a:extLst>
              <a:ext uri="{FF2B5EF4-FFF2-40B4-BE49-F238E27FC236}">
                <a16:creationId xmlns:a16="http://schemas.microsoft.com/office/drawing/2014/main" xmlns="" id="{AA405F51-21C2-4332-97F0-2A6AA4718999}"/>
              </a:ext>
            </a:extLst>
          </p:cNvPr>
          <p:cNvGrpSpPr/>
          <p:nvPr/>
        </p:nvGrpSpPr>
        <p:grpSpPr>
          <a:xfrm>
            <a:off x="4302921" y="4485130"/>
            <a:ext cx="1399595" cy="1060025"/>
            <a:chOff x="4302921" y="4485130"/>
            <a:chExt cx="1399595" cy="1060025"/>
          </a:xfrm>
        </p:grpSpPr>
        <p:sp>
          <p:nvSpPr>
            <p:cNvPr id="176" name="CaixaDeTexto 175">
              <a:extLst>
                <a:ext uri="{FF2B5EF4-FFF2-40B4-BE49-F238E27FC236}">
                  <a16:creationId xmlns:a16="http://schemas.microsoft.com/office/drawing/2014/main" xmlns="" id="{BEBFB955-384D-4F23-9CBF-F2885DA5513A}"/>
                </a:ext>
              </a:extLst>
            </p:cNvPr>
            <p:cNvSpPr txBox="1"/>
            <p:nvPr/>
          </p:nvSpPr>
          <p:spPr>
            <a:xfrm>
              <a:off x="4801307" y="4485130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14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77" name="CaixaDeTexto 176">
              <a:extLst>
                <a:ext uri="{FF2B5EF4-FFF2-40B4-BE49-F238E27FC236}">
                  <a16:creationId xmlns:a16="http://schemas.microsoft.com/office/drawing/2014/main" xmlns="" id="{894BF788-F60F-4D2A-9D9E-F73F1D73F766}"/>
                </a:ext>
              </a:extLst>
            </p:cNvPr>
            <p:cNvSpPr txBox="1"/>
            <p:nvPr/>
          </p:nvSpPr>
          <p:spPr>
            <a:xfrm>
              <a:off x="4302921" y="5083490"/>
              <a:ext cx="1089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Ferramenta de lazer </a:t>
              </a:r>
            </a:p>
          </p:txBody>
        </p:sp>
        <p:grpSp>
          <p:nvGrpSpPr>
            <p:cNvPr id="178" name="Group 39">
              <a:extLst>
                <a:ext uri="{FF2B5EF4-FFF2-40B4-BE49-F238E27FC236}">
                  <a16:creationId xmlns:a16="http://schemas.microsoft.com/office/drawing/2014/main" xmlns="" id="{6A3B9564-AB19-4F50-8883-D5BE8DFE021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89519" y="4597632"/>
              <a:ext cx="480626" cy="480140"/>
              <a:chOff x="3" y="3"/>
              <a:chExt cx="1985" cy="1983"/>
            </a:xfrm>
          </p:grpSpPr>
          <p:sp>
            <p:nvSpPr>
              <p:cNvPr id="179" name="Freeform 40">
                <a:extLst>
                  <a:ext uri="{FF2B5EF4-FFF2-40B4-BE49-F238E27FC236}">
                    <a16:creationId xmlns:a16="http://schemas.microsoft.com/office/drawing/2014/main" xmlns="" id="{66260CCA-722F-415E-92AA-80E417943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" y="3"/>
                <a:ext cx="1985" cy="1983"/>
              </a:xfrm>
              <a:custGeom>
                <a:avLst/>
                <a:gdLst>
                  <a:gd name="T0" fmla="*/ 527 w 1054"/>
                  <a:gd name="T1" fmla="*/ 0 h 1054"/>
                  <a:gd name="T2" fmla="*/ 0 w 1054"/>
                  <a:gd name="T3" fmla="*/ 527 h 1054"/>
                  <a:gd name="T4" fmla="*/ 527 w 1054"/>
                  <a:gd name="T5" fmla="*/ 1054 h 1054"/>
                  <a:gd name="T6" fmla="*/ 1054 w 1054"/>
                  <a:gd name="T7" fmla="*/ 527 h 1054"/>
                  <a:gd name="T8" fmla="*/ 527 w 1054"/>
                  <a:gd name="T9" fmla="*/ 0 h 1054"/>
                  <a:gd name="T10" fmla="*/ 527 w 1054"/>
                  <a:gd name="T11" fmla="*/ 992 h 1054"/>
                  <a:gd name="T12" fmla="*/ 62 w 1054"/>
                  <a:gd name="T13" fmla="*/ 527 h 1054"/>
                  <a:gd name="T14" fmla="*/ 527 w 1054"/>
                  <a:gd name="T15" fmla="*/ 62 h 1054"/>
                  <a:gd name="T16" fmla="*/ 992 w 1054"/>
                  <a:gd name="T17" fmla="*/ 527 h 1054"/>
                  <a:gd name="T18" fmla="*/ 527 w 1054"/>
                  <a:gd name="T19" fmla="*/ 992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4" h="1054">
                    <a:moveTo>
                      <a:pt x="527" y="0"/>
                    </a:moveTo>
                    <a:cubicBezTo>
                      <a:pt x="236" y="0"/>
                      <a:pt x="0" y="236"/>
                      <a:pt x="0" y="527"/>
                    </a:cubicBezTo>
                    <a:cubicBezTo>
                      <a:pt x="0" y="818"/>
                      <a:pt x="236" y="1054"/>
                      <a:pt x="527" y="1054"/>
                    </a:cubicBezTo>
                    <a:cubicBezTo>
                      <a:pt x="818" y="1054"/>
                      <a:pt x="1054" y="818"/>
                      <a:pt x="1054" y="527"/>
                    </a:cubicBezTo>
                    <a:cubicBezTo>
                      <a:pt x="1054" y="236"/>
                      <a:pt x="818" y="0"/>
                      <a:pt x="527" y="0"/>
                    </a:cubicBezTo>
                    <a:close/>
                    <a:moveTo>
                      <a:pt x="527" y="992"/>
                    </a:moveTo>
                    <a:cubicBezTo>
                      <a:pt x="271" y="992"/>
                      <a:pt x="62" y="783"/>
                      <a:pt x="62" y="527"/>
                    </a:cubicBezTo>
                    <a:cubicBezTo>
                      <a:pt x="62" y="271"/>
                      <a:pt x="271" y="62"/>
                      <a:pt x="527" y="62"/>
                    </a:cubicBezTo>
                    <a:cubicBezTo>
                      <a:pt x="783" y="62"/>
                      <a:pt x="992" y="271"/>
                      <a:pt x="992" y="527"/>
                    </a:cubicBezTo>
                    <a:cubicBezTo>
                      <a:pt x="992" y="783"/>
                      <a:pt x="783" y="992"/>
                      <a:pt x="527" y="992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41">
                <a:extLst>
                  <a:ext uri="{FF2B5EF4-FFF2-40B4-BE49-F238E27FC236}">
                    <a16:creationId xmlns:a16="http://schemas.microsoft.com/office/drawing/2014/main" xmlns="" id="{334A03C7-35E2-4317-B5CF-57B5A9C7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" y="212"/>
                <a:ext cx="1571" cy="1565"/>
              </a:xfrm>
              <a:custGeom>
                <a:avLst/>
                <a:gdLst>
                  <a:gd name="T0" fmla="*/ 473 w 834"/>
                  <a:gd name="T1" fmla="*/ 828 h 832"/>
                  <a:gd name="T2" fmla="*/ 528 w 834"/>
                  <a:gd name="T3" fmla="*/ 817 h 832"/>
                  <a:gd name="T4" fmla="*/ 559 w 834"/>
                  <a:gd name="T5" fmla="*/ 807 h 832"/>
                  <a:gd name="T6" fmla="*/ 834 w 834"/>
                  <a:gd name="T7" fmla="*/ 425 h 832"/>
                  <a:gd name="T8" fmla="*/ 830 w 834"/>
                  <a:gd name="T9" fmla="*/ 367 h 832"/>
                  <a:gd name="T10" fmla="*/ 807 w 834"/>
                  <a:gd name="T11" fmla="*/ 271 h 832"/>
                  <a:gd name="T12" fmla="*/ 417 w 834"/>
                  <a:gd name="T13" fmla="*/ 0 h 832"/>
                  <a:gd name="T14" fmla="*/ 30 w 834"/>
                  <a:gd name="T15" fmla="*/ 263 h 832"/>
                  <a:gd name="T16" fmla="*/ 16 w 834"/>
                  <a:gd name="T17" fmla="*/ 306 h 832"/>
                  <a:gd name="T18" fmla="*/ 4 w 834"/>
                  <a:gd name="T19" fmla="*/ 367 h 832"/>
                  <a:gd name="T20" fmla="*/ 0 w 834"/>
                  <a:gd name="T21" fmla="*/ 431 h 832"/>
                  <a:gd name="T22" fmla="*/ 84 w 834"/>
                  <a:gd name="T23" fmla="*/ 665 h 832"/>
                  <a:gd name="T24" fmla="*/ 283 w 834"/>
                  <a:gd name="T25" fmla="*/ 810 h 832"/>
                  <a:gd name="T26" fmla="*/ 360 w 834"/>
                  <a:gd name="T27" fmla="*/ 828 h 832"/>
                  <a:gd name="T28" fmla="*/ 387 w 834"/>
                  <a:gd name="T29" fmla="*/ 831 h 832"/>
                  <a:gd name="T30" fmla="*/ 443 w 834"/>
                  <a:gd name="T31" fmla="*/ 831 h 832"/>
                  <a:gd name="T32" fmla="*/ 772 w 834"/>
                  <a:gd name="T33" fmla="*/ 445 h 832"/>
                  <a:gd name="T34" fmla="*/ 547 w 834"/>
                  <a:gd name="T35" fmla="*/ 738 h 832"/>
                  <a:gd name="T36" fmla="*/ 772 w 834"/>
                  <a:gd name="T37" fmla="*/ 437 h 832"/>
                  <a:gd name="T38" fmla="*/ 756 w 834"/>
                  <a:gd name="T39" fmla="*/ 307 h 832"/>
                  <a:gd name="T40" fmla="*/ 760 w 834"/>
                  <a:gd name="T41" fmla="*/ 321 h 832"/>
                  <a:gd name="T42" fmla="*/ 771 w 834"/>
                  <a:gd name="T43" fmla="*/ 376 h 832"/>
                  <a:gd name="T44" fmla="*/ 702 w 834"/>
                  <a:gd name="T45" fmla="*/ 397 h 832"/>
                  <a:gd name="T46" fmla="*/ 752 w 834"/>
                  <a:gd name="T47" fmla="*/ 303 h 832"/>
                  <a:gd name="T48" fmla="*/ 417 w 834"/>
                  <a:gd name="T49" fmla="*/ 60 h 832"/>
                  <a:gd name="T50" fmla="*/ 704 w 834"/>
                  <a:gd name="T51" fmla="*/ 223 h 832"/>
                  <a:gd name="T52" fmla="*/ 114 w 834"/>
                  <a:gd name="T53" fmla="*/ 229 h 832"/>
                  <a:gd name="T54" fmla="*/ 73 w 834"/>
                  <a:gd name="T55" fmla="*/ 323 h 832"/>
                  <a:gd name="T56" fmla="*/ 79 w 834"/>
                  <a:gd name="T57" fmla="*/ 306 h 832"/>
                  <a:gd name="T58" fmla="*/ 234 w 834"/>
                  <a:gd name="T59" fmla="*/ 265 h 832"/>
                  <a:gd name="T60" fmla="*/ 69 w 834"/>
                  <a:gd name="T61" fmla="*/ 376 h 832"/>
                  <a:gd name="T62" fmla="*/ 290 w 834"/>
                  <a:gd name="T63" fmla="*/ 740 h 832"/>
                  <a:gd name="T64" fmla="*/ 62 w 834"/>
                  <a:gd name="T65" fmla="*/ 443 h 832"/>
                  <a:gd name="T66" fmla="*/ 232 w 834"/>
                  <a:gd name="T67" fmla="*/ 540 h 832"/>
                  <a:gd name="T68" fmla="*/ 276 w 834"/>
                  <a:gd name="T69" fmla="*/ 499 h 832"/>
                  <a:gd name="T70" fmla="*/ 317 w 834"/>
                  <a:gd name="T71" fmla="*/ 256 h 832"/>
                  <a:gd name="T72" fmla="*/ 514 w 834"/>
                  <a:gd name="T73" fmla="*/ 256 h 832"/>
                  <a:gd name="T74" fmla="*/ 643 w 834"/>
                  <a:gd name="T75" fmla="*/ 430 h 832"/>
                  <a:gd name="T76" fmla="*/ 500 w 834"/>
                  <a:gd name="T77" fmla="*/ 611 h 832"/>
                  <a:gd name="T78" fmla="*/ 441 w 834"/>
                  <a:gd name="T79" fmla="*/ 771 h 832"/>
                  <a:gd name="T80" fmla="*/ 376 w 834"/>
                  <a:gd name="T81" fmla="*/ 769 h 832"/>
                  <a:gd name="T82" fmla="*/ 349 w 834"/>
                  <a:gd name="T83" fmla="*/ 760 h 832"/>
                  <a:gd name="T84" fmla="*/ 489 w 834"/>
                  <a:gd name="T85" fmla="*/ 671 h 832"/>
                  <a:gd name="T86" fmla="*/ 489 w 834"/>
                  <a:gd name="T87" fmla="*/ 764 h 832"/>
                  <a:gd name="T88" fmla="*/ 476 w 834"/>
                  <a:gd name="T89" fmla="*/ 781 h 832"/>
                  <a:gd name="T90" fmla="*/ 461 w 834"/>
                  <a:gd name="T91" fmla="*/ 769 h 832"/>
                  <a:gd name="T92" fmla="*/ 441 w 834"/>
                  <a:gd name="T93" fmla="*/ 771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4" h="832">
                    <a:moveTo>
                      <a:pt x="449" y="831"/>
                    </a:moveTo>
                    <a:cubicBezTo>
                      <a:pt x="457" y="830"/>
                      <a:pt x="464" y="829"/>
                      <a:pt x="472" y="828"/>
                    </a:cubicBezTo>
                    <a:cubicBezTo>
                      <a:pt x="473" y="828"/>
                      <a:pt x="473" y="828"/>
                      <a:pt x="473" y="828"/>
                    </a:cubicBezTo>
                    <a:cubicBezTo>
                      <a:pt x="473" y="828"/>
                      <a:pt x="474" y="828"/>
                      <a:pt x="475" y="828"/>
                    </a:cubicBezTo>
                    <a:cubicBezTo>
                      <a:pt x="476" y="828"/>
                      <a:pt x="476" y="828"/>
                      <a:pt x="476" y="828"/>
                    </a:cubicBezTo>
                    <a:cubicBezTo>
                      <a:pt x="493" y="825"/>
                      <a:pt x="511" y="822"/>
                      <a:pt x="528" y="817"/>
                    </a:cubicBezTo>
                    <a:cubicBezTo>
                      <a:pt x="555" y="809"/>
                      <a:pt x="555" y="809"/>
                      <a:pt x="555" y="809"/>
                    </a:cubicBezTo>
                    <a:cubicBezTo>
                      <a:pt x="555" y="808"/>
                      <a:pt x="555" y="808"/>
                      <a:pt x="555" y="808"/>
                    </a:cubicBezTo>
                    <a:cubicBezTo>
                      <a:pt x="559" y="807"/>
                      <a:pt x="559" y="807"/>
                      <a:pt x="559" y="807"/>
                    </a:cubicBezTo>
                    <a:cubicBezTo>
                      <a:pt x="720" y="749"/>
                      <a:pt x="828" y="600"/>
                      <a:pt x="833" y="429"/>
                    </a:cubicBezTo>
                    <a:cubicBezTo>
                      <a:pt x="833" y="425"/>
                      <a:pt x="833" y="425"/>
                      <a:pt x="833" y="425"/>
                    </a:cubicBezTo>
                    <a:cubicBezTo>
                      <a:pt x="834" y="425"/>
                      <a:pt x="834" y="425"/>
                      <a:pt x="834" y="425"/>
                    </a:cubicBezTo>
                    <a:cubicBezTo>
                      <a:pt x="833" y="401"/>
                      <a:pt x="833" y="401"/>
                      <a:pt x="833" y="401"/>
                    </a:cubicBezTo>
                    <a:cubicBezTo>
                      <a:pt x="832" y="391"/>
                      <a:pt x="832" y="380"/>
                      <a:pt x="830" y="368"/>
                    </a:cubicBezTo>
                    <a:cubicBezTo>
                      <a:pt x="830" y="368"/>
                      <a:pt x="830" y="367"/>
                      <a:pt x="830" y="367"/>
                    </a:cubicBezTo>
                    <a:cubicBezTo>
                      <a:pt x="828" y="346"/>
                      <a:pt x="823" y="325"/>
                      <a:pt x="818" y="305"/>
                    </a:cubicBezTo>
                    <a:cubicBezTo>
                      <a:pt x="818" y="304"/>
                      <a:pt x="817" y="303"/>
                      <a:pt x="817" y="301"/>
                    </a:cubicBezTo>
                    <a:cubicBezTo>
                      <a:pt x="814" y="290"/>
                      <a:pt x="811" y="281"/>
                      <a:pt x="807" y="271"/>
                    </a:cubicBezTo>
                    <a:cubicBezTo>
                      <a:pt x="802" y="258"/>
                      <a:pt x="802" y="258"/>
                      <a:pt x="802" y="258"/>
                    </a:cubicBezTo>
                    <a:cubicBezTo>
                      <a:pt x="771" y="184"/>
                      <a:pt x="720" y="120"/>
                      <a:pt x="654" y="74"/>
                    </a:cubicBezTo>
                    <a:cubicBezTo>
                      <a:pt x="584" y="26"/>
                      <a:pt x="502" y="0"/>
                      <a:pt x="417" y="0"/>
                    </a:cubicBezTo>
                    <a:cubicBezTo>
                      <a:pt x="331" y="0"/>
                      <a:pt x="249" y="26"/>
                      <a:pt x="179" y="75"/>
                    </a:cubicBezTo>
                    <a:cubicBezTo>
                      <a:pt x="112" y="122"/>
                      <a:pt x="61" y="186"/>
                      <a:pt x="31" y="261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26" y="274"/>
                      <a:pt x="26" y="274"/>
                      <a:pt x="26" y="274"/>
                    </a:cubicBezTo>
                    <a:cubicBezTo>
                      <a:pt x="23" y="283"/>
                      <a:pt x="20" y="292"/>
                      <a:pt x="17" y="302"/>
                    </a:cubicBezTo>
                    <a:cubicBezTo>
                      <a:pt x="16" y="304"/>
                      <a:pt x="16" y="305"/>
                      <a:pt x="16" y="306"/>
                    </a:cubicBezTo>
                    <a:cubicBezTo>
                      <a:pt x="13" y="317"/>
                      <a:pt x="11" y="326"/>
                      <a:pt x="9" y="336"/>
                    </a:cubicBezTo>
                    <a:cubicBezTo>
                      <a:pt x="9" y="336"/>
                      <a:pt x="9" y="336"/>
                      <a:pt x="9" y="337"/>
                    </a:cubicBezTo>
                    <a:cubicBezTo>
                      <a:pt x="7" y="346"/>
                      <a:pt x="5" y="357"/>
                      <a:pt x="4" y="367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3" y="379"/>
                      <a:pt x="2" y="390"/>
                      <a:pt x="1" y="400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1" y="431"/>
                      <a:pt x="1" y="431"/>
                      <a:pt x="1" y="431"/>
                    </a:cubicBezTo>
                    <a:cubicBezTo>
                      <a:pt x="1" y="436"/>
                      <a:pt x="1" y="436"/>
                      <a:pt x="1" y="436"/>
                    </a:cubicBezTo>
                    <a:cubicBezTo>
                      <a:pt x="5" y="519"/>
                      <a:pt x="34" y="598"/>
                      <a:pt x="84" y="665"/>
                    </a:cubicBezTo>
                    <a:cubicBezTo>
                      <a:pt x="133" y="730"/>
                      <a:pt x="202" y="781"/>
                      <a:pt x="279" y="808"/>
                    </a:cubicBezTo>
                    <a:cubicBezTo>
                      <a:pt x="283" y="810"/>
                      <a:pt x="283" y="810"/>
                      <a:pt x="283" y="810"/>
                    </a:cubicBezTo>
                    <a:cubicBezTo>
                      <a:pt x="283" y="810"/>
                      <a:pt x="283" y="810"/>
                      <a:pt x="283" y="810"/>
                    </a:cubicBezTo>
                    <a:cubicBezTo>
                      <a:pt x="309" y="818"/>
                      <a:pt x="309" y="818"/>
                      <a:pt x="309" y="818"/>
                    </a:cubicBezTo>
                    <a:cubicBezTo>
                      <a:pt x="310" y="818"/>
                      <a:pt x="310" y="818"/>
                      <a:pt x="310" y="818"/>
                    </a:cubicBezTo>
                    <a:cubicBezTo>
                      <a:pt x="326" y="822"/>
                      <a:pt x="343" y="826"/>
                      <a:pt x="360" y="828"/>
                    </a:cubicBezTo>
                    <a:cubicBezTo>
                      <a:pt x="361" y="828"/>
                      <a:pt x="363" y="828"/>
                      <a:pt x="364" y="828"/>
                    </a:cubicBezTo>
                    <a:cubicBezTo>
                      <a:pt x="372" y="829"/>
                      <a:pt x="379" y="830"/>
                      <a:pt x="385" y="831"/>
                    </a:cubicBezTo>
                    <a:cubicBezTo>
                      <a:pt x="387" y="831"/>
                      <a:pt x="387" y="831"/>
                      <a:pt x="387" y="831"/>
                    </a:cubicBezTo>
                    <a:cubicBezTo>
                      <a:pt x="389" y="831"/>
                      <a:pt x="390" y="831"/>
                      <a:pt x="391" y="831"/>
                    </a:cubicBezTo>
                    <a:cubicBezTo>
                      <a:pt x="401" y="832"/>
                      <a:pt x="409" y="832"/>
                      <a:pt x="417" y="832"/>
                    </a:cubicBezTo>
                    <a:cubicBezTo>
                      <a:pt x="426" y="832"/>
                      <a:pt x="435" y="832"/>
                      <a:pt x="443" y="831"/>
                    </a:cubicBezTo>
                    <a:cubicBezTo>
                      <a:pt x="444" y="831"/>
                      <a:pt x="444" y="831"/>
                      <a:pt x="444" y="831"/>
                    </a:cubicBezTo>
                    <a:cubicBezTo>
                      <a:pt x="446" y="831"/>
                      <a:pt x="448" y="831"/>
                      <a:pt x="449" y="831"/>
                    </a:cubicBezTo>
                    <a:close/>
                    <a:moveTo>
                      <a:pt x="772" y="445"/>
                    </a:moveTo>
                    <a:cubicBezTo>
                      <a:pt x="761" y="577"/>
                      <a:pt x="678" y="692"/>
                      <a:pt x="556" y="744"/>
                    </a:cubicBezTo>
                    <a:cubicBezTo>
                      <a:pt x="548" y="747"/>
                      <a:pt x="548" y="747"/>
                      <a:pt x="548" y="747"/>
                    </a:cubicBezTo>
                    <a:cubicBezTo>
                      <a:pt x="547" y="738"/>
                      <a:pt x="547" y="738"/>
                      <a:pt x="547" y="738"/>
                    </a:cubicBezTo>
                    <a:cubicBezTo>
                      <a:pt x="544" y="680"/>
                      <a:pt x="551" y="599"/>
                      <a:pt x="606" y="540"/>
                    </a:cubicBezTo>
                    <a:cubicBezTo>
                      <a:pt x="654" y="488"/>
                      <a:pt x="707" y="454"/>
                      <a:pt x="764" y="439"/>
                    </a:cubicBezTo>
                    <a:cubicBezTo>
                      <a:pt x="772" y="437"/>
                      <a:pt x="772" y="437"/>
                      <a:pt x="772" y="437"/>
                    </a:cubicBezTo>
                    <a:lnTo>
                      <a:pt x="772" y="445"/>
                    </a:lnTo>
                    <a:close/>
                    <a:moveTo>
                      <a:pt x="755" y="304"/>
                    </a:moveTo>
                    <a:cubicBezTo>
                      <a:pt x="756" y="307"/>
                      <a:pt x="756" y="307"/>
                      <a:pt x="756" y="307"/>
                    </a:cubicBezTo>
                    <a:cubicBezTo>
                      <a:pt x="757" y="311"/>
                      <a:pt x="758" y="315"/>
                      <a:pt x="759" y="318"/>
                    </a:cubicBezTo>
                    <a:cubicBezTo>
                      <a:pt x="759" y="319"/>
                      <a:pt x="759" y="319"/>
                      <a:pt x="760" y="320"/>
                    </a:cubicBezTo>
                    <a:cubicBezTo>
                      <a:pt x="760" y="321"/>
                      <a:pt x="760" y="321"/>
                      <a:pt x="760" y="321"/>
                    </a:cubicBezTo>
                    <a:cubicBezTo>
                      <a:pt x="760" y="322"/>
                      <a:pt x="760" y="322"/>
                      <a:pt x="760" y="322"/>
                    </a:cubicBezTo>
                    <a:cubicBezTo>
                      <a:pt x="765" y="338"/>
                      <a:pt x="768" y="354"/>
                      <a:pt x="770" y="370"/>
                    </a:cubicBezTo>
                    <a:cubicBezTo>
                      <a:pt x="771" y="376"/>
                      <a:pt x="771" y="376"/>
                      <a:pt x="771" y="376"/>
                    </a:cubicBezTo>
                    <a:cubicBezTo>
                      <a:pt x="765" y="377"/>
                      <a:pt x="765" y="377"/>
                      <a:pt x="765" y="377"/>
                    </a:cubicBezTo>
                    <a:cubicBezTo>
                      <a:pt x="746" y="381"/>
                      <a:pt x="726" y="387"/>
                      <a:pt x="706" y="396"/>
                    </a:cubicBezTo>
                    <a:cubicBezTo>
                      <a:pt x="702" y="397"/>
                      <a:pt x="702" y="397"/>
                      <a:pt x="702" y="397"/>
                    </a:cubicBezTo>
                    <a:cubicBezTo>
                      <a:pt x="599" y="264"/>
                      <a:pt x="599" y="264"/>
                      <a:pt x="599" y="264"/>
                    </a:cubicBezTo>
                    <a:cubicBezTo>
                      <a:pt x="614" y="266"/>
                      <a:pt x="614" y="266"/>
                      <a:pt x="614" y="266"/>
                    </a:cubicBezTo>
                    <a:cubicBezTo>
                      <a:pt x="668" y="275"/>
                      <a:pt x="715" y="287"/>
                      <a:pt x="752" y="303"/>
                    </a:cubicBezTo>
                    <a:lnTo>
                      <a:pt x="755" y="304"/>
                    </a:lnTo>
                    <a:close/>
                    <a:moveTo>
                      <a:pt x="123" y="216"/>
                    </a:moveTo>
                    <a:cubicBezTo>
                      <a:pt x="189" y="118"/>
                      <a:pt x="299" y="60"/>
                      <a:pt x="417" y="60"/>
                    </a:cubicBezTo>
                    <a:cubicBezTo>
                      <a:pt x="534" y="60"/>
                      <a:pt x="644" y="118"/>
                      <a:pt x="710" y="214"/>
                    </a:cubicBezTo>
                    <a:cubicBezTo>
                      <a:pt x="719" y="228"/>
                      <a:pt x="719" y="228"/>
                      <a:pt x="719" y="228"/>
                    </a:cubicBezTo>
                    <a:cubicBezTo>
                      <a:pt x="704" y="223"/>
                      <a:pt x="704" y="223"/>
                      <a:pt x="704" y="223"/>
                    </a:cubicBezTo>
                    <a:cubicBezTo>
                      <a:pt x="627" y="203"/>
                      <a:pt x="531" y="193"/>
                      <a:pt x="419" y="193"/>
                    </a:cubicBezTo>
                    <a:cubicBezTo>
                      <a:pt x="305" y="193"/>
                      <a:pt x="207" y="204"/>
                      <a:pt x="130" y="225"/>
                    </a:cubicBezTo>
                    <a:cubicBezTo>
                      <a:pt x="114" y="229"/>
                      <a:pt x="114" y="229"/>
                      <a:pt x="114" y="229"/>
                    </a:cubicBezTo>
                    <a:lnTo>
                      <a:pt x="123" y="216"/>
                    </a:lnTo>
                    <a:close/>
                    <a:moveTo>
                      <a:pt x="65" y="364"/>
                    </a:moveTo>
                    <a:cubicBezTo>
                      <a:pt x="67" y="350"/>
                      <a:pt x="70" y="337"/>
                      <a:pt x="73" y="323"/>
                    </a:cubicBezTo>
                    <a:cubicBezTo>
                      <a:pt x="74" y="322"/>
                      <a:pt x="74" y="321"/>
                      <a:pt x="75" y="319"/>
                    </a:cubicBezTo>
                    <a:cubicBezTo>
                      <a:pt x="76" y="316"/>
                      <a:pt x="77" y="312"/>
                      <a:pt x="78" y="309"/>
                    </a:cubicBezTo>
                    <a:cubicBezTo>
                      <a:pt x="79" y="306"/>
                      <a:pt x="79" y="306"/>
                      <a:pt x="79" y="306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118" y="289"/>
                      <a:pt x="164" y="276"/>
                      <a:pt x="219" y="267"/>
                    </a:cubicBezTo>
                    <a:cubicBezTo>
                      <a:pt x="234" y="265"/>
                      <a:pt x="234" y="265"/>
                      <a:pt x="234" y="265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0" y="394"/>
                      <a:pt x="130" y="394"/>
                      <a:pt x="130" y="394"/>
                    </a:cubicBezTo>
                    <a:cubicBezTo>
                      <a:pt x="110" y="385"/>
                      <a:pt x="89" y="379"/>
                      <a:pt x="69" y="376"/>
                    </a:cubicBezTo>
                    <a:cubicBezTo>
                      <a:pt x="64" y="375"/>
                      <a:pt x="64" y="375"/>
                      <a:pt x="64" y="375"/>
                    </a:cubicBezTo>
                    <a:lnTo>
                      <a:pt x="65" y="364"/>
                    </a:lnTo>
                    <a:close/>
                    <a:moveTo>
                      <a:pt x="290" y="740"/>
                    </a:moveTo>
                    <a:cubicBezTo>
                      <a:pt x="290" y="748"/>
                      <a:pt x="290" y="748"/>
                      <a:pt x="290" y="748"/>
                    </a:cubicBezTo>
                    <a:cubicBezTo>
                      <a:pt x="282" y="745"/>
                      <a:pt x="282" y="745"/>
                      <a:pt x="282" y="745"/>
                    </a:cubicBezTo>
                    <a:cubicBezTo>
                      <a:pt x="157" y="694"/>
                      <a:pt x="73" y="578"/>
                      <a:pt x="62" y="443"/>
                    </a:cubicBezTo>
                    <a:cubicBezTo>
                      <a:pt x="62" y="435"/>
                      <a:pt x="62" y="435"/>
                      <a:pt x="62" y="435"/>
                    </a:cubicBezTo>
                    <a:cubicBezTo>
                      <a:pt x="70" y="437"/>
                      <a:pt x="70" y="437"/>
                      <a:pt x="70" y="437"/>
                    </a:cubicBezTo>
                    <a:cubicBezTo>
                      <a:pt x="127" y="451"/>
                      <a:pt x="181" y="485"/>
                      <a:pt x="232" y="540"/>
                    </a:cubicBezTo>
                    <a:cubicBezTo>
                      <a:pt x="287" y="600"/>
                      <a:pt x="294" y="682"/>
                      <a:pt x="290" y="740"/>
                    </a:cubicBezTo>
                    <a:close/>
                    <a:moveTo>
                      <a:pt x="336" y="607"/>
                    </a:moveTo>
                    <a:cubicBezTo>
                      <a:pt x="324" y="565"/>
                      <a:pt x="304" y="529"/>
                      <a:pt x="276" y="499"/>
                    </a:cubicBezTo>
                    <a:cubicBezTo>
                      <a:pt x="250" y="471"/>
                      <a:pt x="222" y="447"/>
                      <a:pt x="193" y="427"/>
                    </a:cubicBezTo>
                    <a:cubicBezTo>
                      <a:pt x="188" y="424"/>
                      <a:pt x="188" y="424"/>
                      <a:pt x="188" y="424"/>
                    </a:cubicBezTo>
                    <a:cubicBezTo>
                      <a:pt x="317" y="256"/>
                      <a:pt x="317" y="256"/>
                      <a:pt x="317" y="256"/>
                    </a:cubicBezTo>
                    <a:cubicBezTo>
                      <a:pt x="319" y="256"/>
                      <a:pt x="319" y="256"/>
                      <a:pt x="319" y="256"/>
                    </a:cubicBezTo>
                    <a:cubicBezTo>
                      <a:pt x="352" y="254"/>
                      <a:pt x="385" y="253"/>
                      <a:pt x="419" y="253"/>
                    </a:cubicBezTo>
                    <a:cubicBezTo>
                      <a:pt x="452" y="253"/>
                      <a:pt x="483" y="254"/>
                      <a:pt x="514" y="256"/>
                    </a:cubicBezTo>
                    <a:cubicBezTo>
                      <a:pt x="517" y="256"/>
                      <a:pt x="517" y="256"/>
                      <a:pt x="517" y="256"/>
                    </a:cubicBezTo>
                    <a:cubicBezTo>
                      <a:pt x="648" y="426"/>
                      <a:pt x="648" y="426"/>
                      <a:pt x="648" y="426"/>
                    </a:cubicBezTo>
                    <a:cubicBezTo>
                      <a:pt x="643" y="430"/>
                      <a:pt x="643" y="430"/>
                      <a:pt x="643" y="430"/>
                    </a:cubicBezTo>
                    <a:cubicBezTo>
                      <a:pt x="614" y="449"/>
                      <a:pt x="587" y="472"/>
                      <a:pt x="562" y="499"/>
                    </a:cubicBezTo>
                    <a:cubicBezTo>
                      <a:pt x="534" y="529"/>
                      <a:pt x="514" y="565"/>
                      <a:pt x="502" y="607"/>
                    </a:cubicBezTo>
                    <a:cubicBezTo>
                      <a:pt x="500" y="611"/>
                      <a:pt x="500" y="611"/>
                      <a:pt x="500" y="611"/>
                    </a:cubicBezTo>
                    <a:cubicBezTo>
                      <a:pt x="338" y="611"/>
                      <a:pt x="338" y="611"/>
                      <a:pt x="338" y="611"/>
                    </a:cubicBezTo>
                    <a:lnTo>
                      <a:pt x="336" y="607"/>
                    </a:lnTo>
                    <a:close/>
                    <a:moveTo>
                      <a:pt x="441" y="771"/>
                    </a:moveTo>
                    <a:cubicBezTo>
                      <a:pt x="441" y="771"/>
                      <a:pt x="440" y="771"/>
                      <a:pt x="439" y="771"/>
                    </a:cubicBezTo>
                    <a:cubicBezTo>
                      <a:pt x="418" y="772"/>
                      <a:pt x="397" y="772"/>
                      <a:pt x="378" y="770"/>
                    </a:cubicBezTo>
                    <a:cubicBezTo>
                      <a:pt x="376" y="769"/>
                      <a:pt x="376" y="769"/>
                      <a:pt x="376" y="769"/>
                    </a:cubicBezTo>
                    <a:cubicBezTo>
                      <a:pt x="370" y="769"/>
                      <a:pt x="363" y="768"/>
                      <a:pt x="357" y="767"/>
                    </a:cubicBezTo>
                    <a:cubicBezTo>
                      <a:pt x="349" y="765"/>
                      <a:pt x="349" y="765"/>
                      <a:pt x="349" y="765"/>
                    </a:cubicBezTo>
                    <a:cubicBezTo>
                      <a:pt x="349" y="760"/>
                      <a:pt x="349" y="760"/>
                      <a:pt x="349" y="760"/>
                    </a:cubicBezTo>
                    <a:cubicBezTo>
                      <a:pt x="352" y="732"/>
                      <a:pt x="352" y="704"/>
                      <a:pt x="350" y="678"/>
                    </a:cubicBezTo>
                    <a:cubicBezTo>
                      <a:pt x="349" y="671"/>
                      <a:pt x="349" y="671"/>
                      <a:pt x="349" y="671"/>
                    </a:cubicBezTo>
                    <a:cubicBezTo>
                      <a:pt x="489" y="671"/>
                      <a:pt x="489" y="671"/>
                      <a:pt x="489" y="671"/>
                    </a:cubicBezTo>
                    <a:cubicBezTo>
                      <a:pt x="488" y="678"/>
                      <a:pt x="488" y="678"/>
                      <a:pt x="488" y="678"/>
                    </a:cubicBezTo>
                    <a:cubicBezTo>
                      <a:pt x="486" y="704"/>
                      <a:pt x="486" y="731"/>
                      <a:pt x="489" y="759"/>
                    </a:cubicBezTo>
                    <a:cubicBezTo>
                      <a:pt x="489" y="764"/>
                      <a:pt x="489" y="764"/>
                      <a:pt x="489" y="764"/>
                    </a:cubicBezTo>
                    <a:cubicBezTo>
                      <a:pt x="487" y="765"/>
                      <a:pt x="487" y="765"/>
                      <a:pt x="487" y="765"/>
                    </a:cubicBezTo>
                    <a:cubicBezTo>
                      <a:pt x="488" y="779"/>
                      <a:pt x="488" y="779"/>
                      <a:pt x="488" y="779"/>
                    </a:cubicBezTo>
                    <a:cubicBezTo>
                      <a:pt x="476" y="781"/>
                      <a:pt x="476" y="781"/>
                      <a:pt x="476" y="781"/>
                    </a:cubicBezTo>
                    <a:cubicBezTo>
                      <a:pt x="475" y="767"/>
                      <a:pt x="475" y="767"/>
                      <a:pt x="475" y="767"/>
                    </a:cubicBezTo>
                    <a:cubicBezTo>
                      <a:pt x="471" y="768"/>
                      <a:pt x="466" y="768"/>
                      <a:pt x="462" y="769"/>
                    </a:cubicBezTo>
                    <a:cubicBezTo>
                      <a:pt x="461" y="769"/>
                      <a:pt x="461" y="769"/>
                      <a:pt x="461" y="769"/>
                    </a:cubicBezTo>
                    <a:cubicBezTo>
                      <a:pt x="460" y="769"/>
                      <a:pt x="460" y="769"/>
                      <a:pt x="460" y="769"/>
                    </a:cubicBezTo>
                    <a:cubicBezTo>
                      <a:pt x="459" y="769"/>
                      <a:pt x="459" y="769"/>
                      <a:pt x="459" y="769"/>
                    </a:cubicBezTo>
                    <a:cubicBezTo>
                      <a:pt x="452" y="770"/>
                      <a:pt x="447" y="771"/>
                      <a:pt x="441" y="77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42">
                <a:extLst>
                  <a:ext uri="{FF2B5EF4-FFF2-40B4-BE49-F238E27FC236}">
                    <a16:creationId xmlns:a16="http://schemas.microsoft.com/office/drawing/2014/main" xmlns="" id="{8E396A71-019B-445F-AB7D-A441AA4F2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" y="803"/>
                <a:ext cx="438" cy="491"/>
              </a:xfrm>
              <a:custGeom>
                <a:avLst/>
                <a:gdLst>
                  <a:gd name="T0" fmla="*/ 171 w 233"/>
                  <a:gd name="T1" fmla="*/ 161 h 261"/>
                  <a:gd name="T2" fmla="*/ 233 w 233"/>
                  <a:gd name="T3" fmla="*/ 104 h 261"/>
                  <a:gd name="T4" fmla="*/ 152 w 233"/>
                  <a:gd name="T5" fmla="*/ 0 h 261"/>
                  <a:gd name="T6" fmla="*/ 0 w 233"/>
                  <a:gd name="T7" fmla="*/ 261 h 261"/>
                  <a:gd name="T8" fmla="*/ 110 w 233"/>
                  <a:gd name="T9" fmla="*/ 261 h 261"/>
                  <a:gd name="T10" fmla="*/ 171 w 233"/>
                  <a:gd name="T11" fmla="*/ 1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61">
                    <a:moveTo>
                      <a:pt x="171" y="161"/>
                    </a:moveTo>
                    <a:cubicBezTo>
                      <a:pt x="191" y="140"/>
                      <a:pt x="211" y="121"/>
                      <a:pt x="233" y="104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10" y="261"/>
                      <a:pt x="110" y="261"/>
                      <a:pt x="110" y="261"/>
                    </a:cubicBezTo>
                    <a:cubicBezTo>
                      <a:pt x="125" y="223"/>
                      <a:pt x="145" y="189"/>
                      <a:pt x="171" y="161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43">
                <a:extLst>
                  <a:ext uri="{FF2B5EF4-FFF2-40B4-BE49-F238E27FC236}">
                    <a16:creationId xmlns:a16="http://schemas.microsoft.com/office/drawing/2014/main" xmlns="" id="{4C432258-DCA9-4FA8-92C4-5B4F34CE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1542"/>
                <a:ext cx="120" cy="55"/>
              </a:xfrm>
              <a:custGeom>
                <a:avLst/>
                <a:gdLst>
                  <a:gd name="T0" fmla="*/ 49 w 64"/>
                  <a:gd name="T1" fmla="*/ 28 h 29"/>
                  <a:gd name="T2" fmla="*/ 52 w 64"/>
                  <a:gd name="T3" fmla="*/ 28 h 29"/>
                  <a:gd name="T4" fmla="*/ 64 w 64"/>
                  <a:gd name="T5" fmla="*/ 27 h 29"/>
                  <a:gd name="T6" fmla="*/ 64 w 64"/>
                  <a:gd name="T7" fmla="*/ 0 h 29"/>
                  <a:gd name="T8" fmla="*/ 0 w 64"/>
                  <a:gd name="T9" fmla="*/ 0 h 29"/>
                  <a:gd name="T10" fmla="*/ 0 w 64"/>
                  <a:gd name="T11" fmla="*/ 27 h 29"/>
                  <a:gd name="T12" fmla="*/ 49 w 64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9">
                    <a:moveTo>
                      <a:pt x="49" y="28"/>
                    </a:moveTo>
                    <a:cubicBezTo>
                      <a:pt x="50" y="28"/>
                      <a:pt x="51" y="28"/>
                      <a:pt x="52" y="28"/>
                    </a:cubicBezTo>
                    <a:cubicBezTo>
                      <a:pt x="56" y="28"/>
                      <a:pt x="59" y="27"/>
                      <a:pt x="64" y="27"/>
                    </a:cubicBezTo>
                    <a:cubicBezTo>
                      <a:pt x="64" y="18"/>
                      <a:pt x="64" y="9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16" y="29"/>
                      <a:pt x="32" y="29"/>
                      <a:pt x="49" y="28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44">
                <a:extLst>
                  <a:ext uri="{FF2B5EF4-FFF2-40B4-BE49-F238E27FC236}">
                    <a16:creationId xmlns:a16="http://schemas.microsoft.com/office/drawing/2014/main" xmlns="" id="{26BFDB20-C940-43CF-B502-9A3A77BDD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810"/>
                <a:ext cx="83" cy="68"/>
              </a:xfrm>
              <a:custGeom>
                <a:avLst/>
                <a:gdLst>
                  <a:gd name="T0" fmla="*/ 39 w 44"/>
                  <a:gd name="T1" fmla="*/ 13 h 36"/>
                  <a:gd name="T2" fmla="*/ 39 w 44"/>
                  <a:gd name="T3" fmla="*/ 13 h 36"/>
                  <a:gd name="T4" fmla="*/ 0 w 44"/>
                  <a:gd name="T5" fmla="*/ 0 h 36"/>
                  <a:gd name="T6" fmla="*/ 28 w 44"/>
                  <a:gd name="T7" fmla="*/ 36 h 36"/>
                  <a:gd name="T8" fmla="*/ 44 w 44"/>
                  <a:gd name="T9" fmla="*/ 31 h 36"/>
                  <a:gd name="T10" fmla="*/ 39 w 44"/>
                  <a:gd name="T1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6">
                    <a:moveTo>
                      <a:pt x="39" y="13"/>
                    </a:moveTo>
                    <a:cubicBezTo>
                      <a:pt x="39" y="13"/>
                      <a:pt x="39" y="13"/>
                      <a:pt x="39" y="13"/>
                    </a:cubicBezTo>
                    <a:cubicBezTo>
                      <a:pt x="29" y="9"/>
                      <a:pt x="16" y="5"/>
                      <a:pt x="0" y="0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33" y="34"/>
                      <a:pt x="38" y="33"/>
                      <a:pt x="44" y="31"/>
                    </a:cubicBezTo>
                    <a:cubicBezTo>
                      <a:pt x="42" y="25"/>
                      <a:pt x="41" y="19"/>
                      <a:pt x="39" y="13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" name="Agrupar 183">
            <a:extLst>
              <a:ext uri="{FF2B5EF4-FFF2-40B4-BE49-F238E27FC236}">
                <a16:creationId xmlns:a16="http://schemas.microsoft.com/office/drawing/2014/main" xmlns="" id="{B761D7AF-BB4B-4EAD-8F6D-26EC6D9AA242}"/>
              </a:ext>
            </a:extLst>
          </p:cNvPr>
          <p:cNvGrpSpPr/>
          <p:nvPr/>
        </p:nvGrpSpPr>
        <p:grpSpPr>
          <a:xfrm>
            <a:off x="2475461" y="4485130"/>
            <a:ext cx="1581941" cy="1429357"/>
            <a:chOff x="2475461" y="4485130"/>
            <a:chExt cx="1581941" cy="1429357"/>
          </a:xfrm>
        </p:grpSpPr>
        <p:sp>
          <p:nvSpPr>
            <p:cNvPr id="185" name="CaixaDeTexto 184">
              <a:extLst>
                <a:ext uri="{FF2B5EF4-FFF2-40B4-BE49-F238E27FC236}">
                  <a16:creationId xmlns:a16="http://schemas.microsoft.com/office/drawing/2014/main" xmlns="" id="{523E95D9-63E3-474A-8DD7-2706D478D9AD}"/>
                </a:ext>
              </a:extLst>
            </p:cNvPr>
            <p:cNvSpPr txBox="1"/>
            <p:nvPr/>
          </p:nvSpPr>
          <p:spPr>
            <a:xfrm>
              <a:off x="2475461" y="5083490"/>
              <a:ext cx="1568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Maneira secundária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de locomoção, 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o transporte público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passa a predominar</a:t>
              </a:r>
            </a:p>
          </p:txBody>
        </p:sp>
        <p:grpSp>
          <p:nvGrpSpPr>
            <p:cNvPr id="186" name="Group 28">
              <a:extLst>
                <a:ext uri="{FF2B5EF4-FFF2-40B4-BE49-F238E27FC236}">
                  <a16:creationId xmlns:a16="http://schemas.microsoft.com/office/drawing/2014/main" xmlns="" id="{EAB311CA-D738-4542-81FA-AE6989BF1EE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41725" y="4678266"/>
              <a:ext cx="674512" cy="318872"/>
              <a:chOff x="0" y="-1"/>
              <a:chExt cx="2917" cy="1379"/>
            </a:xfrm>
            <a:solidFill>
              <a:srgbClr val="003838"/>
            </a:solidFill>
          </p:grpSpPr>
          <p:sp>
            <p:nvSpPr>
              <p:cNvPr id="188" name="Freeform 29">
                <a:extLst>
                  <a:ext uri="{FF2B5EF4-FFF2-40B4-BE49-F238E27FC236}">
                    <a16:creationId xmlns:a16="http://schemas.microsoft.com/office/drawing/2014/main" xmlns="" id="{B39DCB02-3570-4C77-B916-83201FAE1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-1"/>
                <a:ext cx="2917" cy="1379"/>
              </a:xfrm>
              <a:custGeom>
                <a:avLst/>
                <a:gdLst>
                  <a:gd name="T0" fmla="*/ 257 w 1550"/>
                  <a:gd name="T1" fmla="*/ 0 h 732"/>
                  <a:gd name="T2" fmla="*/ 12 w 1550"/>
                  <a:gd name="T3" fmla="*/ 281 h 732"/>
                  <a:gd name="T4" fmla="*/ 0 w 1550"/>
                  <a:gd name="T5" fmla="*/ 551 h 732"/>
                  <a:gd name="T6" fmla="*/ 208 w 1550"/>
                  <a:gd name="T7" fmla="*/ 630 h 732"/>
                  <a:gd name="T8" fmla="*/ 472 w 1550"/>
                  <a:gd name="T9" fmla="*/ 630 h 732"/>
                  <a:gd name="T10" fmla="*/ 1210 w 1550"/>
                  <a:gd name="T11" fmla="*/ 732 h 732"/>
                  <a:gd name="T12" fmla="*/ 1459 w 1550"/>
                  <a:gd name="T13" fmla="*/ 630 h 732"/>
                  <a:gd name="T14" fmla="*/ 1550 w 1550"/>
                  <a:gd name="T15" fmla="*/ 160 h 732"/>
                  <a:gd name="T16" fmla="*/ 1210 w 1550"/>
                  <a:gd name="T17" fmla="*/ 528 h 732"/>
                  <a:gd name="T18" fmla="*/ 1210 w 1550"/>
                  <a:gd name="T19" fmla="*/ 665 h 732"/>
                  <a:gd name="T20" fmla="*/ 1210 w 1550"/>
                  <a:gd name="T21" fmla="*/ 528 h 732"/>
                  <a:gd name="T22" fmla="*/ 409 w 1550"/>
                  <a:gd name="T23" fmla="*/ 596 h 732"/>
                  <a:gd name="T24" fmla="*/ 271 w 1550"/>
                  <a:gd name="T25" fmla="*/ 596 h 732"/>
                  <a:gd name="T26" fmla="*/ 1304 w 1550"/>
                  <a:gd name="T27" fmla="*/ 170 h 732"/>
                  <a:gd name="T28" fmla="*/ 1141 w 1550"/>
                  <a:gd name="T29" fmla="*/ 256 h 732"/>
                  <a:gd name="T30" fmla="*/ 1304 w 1550"/>
                  <a:gd name="T31" fmla="*/ 170 h 732"/>
                  <a:gd name="T32" fmla="*/ 1074 w 1550"/>
                  <a:gd name="T33" fmla="*/ 256 h 732"/>
                  <a:gd name="T34" fmla="*/ 885 w 1550"/>
                  <a:gd name="T35" fmla="*/ 170 h 732"/>
                  <a:gd name="T36" fmla="*/ 818 w 1550"/>
                  <a:gd name="T37" fmla="*/ 170 h 732"/>
                  <a:gd name="T38" fmla="*/ 655 w 1550"/>
                  <a:gd name="T39" fmla="*/ 256 h 732"/>
                  <a:gd name="T40" fmla="*/ 818 w 1550"/>
                  <a:gd name="T41" fmla="*/ 170 h 732"/>
                  <a:gd name="T42" fmla="*/ 588 w 1550"/>
                  <a:gd name="T43" fmla="*/ 256 h 732"/>
                  <a:gd name="T44" fmla="*/ 374 w 1550"/>
                  <a:gd name="T45" fmla="*/ 170 h 732"/>
                  <a:gd name="T46" fmla="*/ 1371 w 1550"/>
                  <a:gd name="T47" fmla="*/ 290 h 732"/>
                  <a:gd name="T48" fmla="*/ 1338 w 1550"/>
                  <a:gd name="T49" fmla="*/ 102 h 732"/>
                  <a:gd name="T50" fmla="*/ 197 w 1550"/>
                  <a:gd name="T51" fmla="*/ 84 h 732"/>
                  <a:gd name="T52" fmla="*/ 1391 w 1550"/>
                  <a:gd name="T53" fmla="*/ 67 h 732"/>
                  <a:gd name="T54" fmla="*/ 1483 w 1550"/>
                  <a:gd name="T55" fmla="*/ 539 h 732"/>
                  <a:gd name="T56" fmla="*/ 1341 w 1550"/>
                  <a:gd name="T57" fmla="*/ 563 h 732"/>
                  <a:gd name="T58" fmla="*/ 1078 w 1550"/>
                  <a:gd name="T59" fmla="*/ 563 h 732"/>
                  <a:gd name="T60" fmla="*/ 340 w 1550"/>
                  <a:gd name="T61" fmla="*/ 460 h 732"/>
                  <a:gd name="T62" fmla="*/ 79 w 1550"/>
                  <a:gd name="T63" fmla="*/ 563 h 732"/>
                  <a:gd name="T64" fmla="*/ 67 w 1550"/>
                  <a:gd name="T65" fmla="*/ 346 h 732"/>
                  <a:gd name="T66" fmla="*/ 1338 w 1550"/>
                  <a:gd name="T67" fmla="*/ 323 h 732"/>
                  <a:gd name="T68" fmla="*/ 87 w 1550"/>
                  <a:gd name="T69" fmla="*/ 277 h 732"/>
                  <a:gd name="T70" fmla="*/ 307 w 1550"/>
                  <a:gd name="T71" fmla="*/ 166 h 732"/>
                  <a:gd name="T72" fmla="*/ 87 w 1550"/>
                  <a:gd name="T73" fmla="*/ 277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50" h="732">
                    <a:moveTo>
                      <a:pt x="1391" y="0"/>
                    </a:moveTo>
                    <a:cubicBezTo>
                      <a:pt x="257" y="0"/>
                      <a:pt x="257" y="0"/>
                      <a:pt x="257" y="0"/>
                    </a:cubicBezTo>
                    <a:cubicBezTo>
                      <a:pt x="186" y="0"/>
                      <a:pt x="121" y="42"/>
                      <a:pt x="91" y="107"/>
                    </a:cubicBezTo>
                    <a:cubicBezTo>
                      <a:pt x="12" y="281"/>
                      <a:pt x="12" y="281"/>
                      <a:pt x="12" y="281"/>
                    </a:cubicBezTo>
                    <a:cubicBezTo>
                      <a:pt x="4" y="299"/>
                      <a:pt x="0" y="318"/>
                      <a:pt x="0" y="337"/>
                    </a:cubicBezTo>
                    <a:cubicBezTo>
                      <a:pt x="0" y="551"/>
                      <a:pt x="0" y="551"/>
                      <a:pt x="0" y="551"/>
                    </a:cubicBezTo>
                    <a:cubicBezTo>
                      <a:pt x="0" y="594"/>
                      <a:pt x="35" y="630"/>
                      <a:pt x="79" y="630"/>
                    </a:cubicBezTo>
                    <a:cubicBezTo>
                      <a:pt x="208" y="630"/>
                      <a:pt x="208" y="630"/>
                      <a:pt x="208" y="630"/>
                    </a:cubicBezTo>
                    <a:cubicBezTo>
                      <a:pt x="224" y="690"/>
                      <a:pt x="278" y="732"/>
                      <a:pt x="340" y="732"/>
                    </a:cubicBezTo>
                    <a:cubicBezTo>
                      <a:pt x="402" y="732"/>
                      <a:pt x="457" y="690"/>
                      <a:pt x="472" y="630"/>
                    </a:cubicBezTo>
                    <a:cubicBezTo>
                      <a:pt x="1078" y="630"/>
                      <a:pt x="1078" y="630"/>
                      <a:pt x="1078" y="630"/>
                    </a:cubicBezTo>
                    <a:cubicBezTo>
                      <a:pt x="1093" y="690"/>
                      <a:pt x="1148" y="732"/>
                      <a:pt x="1210" y="732"/>
                    </a:cubicBezTo>
                    <a:cubicBezTo>
                      <a:pt x="1272" y="732"/>
                      <a:pt x="1326" y="690"/>
                      <a:pt x="1341" y="630"/>
                    </a:cubicBezTo>
                    <a:cubicBezTo>
                      <a:pt x="1459" y="630"/>
                      <a:pt x="1459" y="630"/>
                      <a:pt x="1459" y="630"/>
                    </a:cubicBezTo>
                    <a:cubicBezTo>
                      <a:pt x="1509" y="630"/>
                      <a:pt x="1550" y="589"/>
                      <a:pt x="1550" y="539"/>
                    </a:cubicBezTo>
                    <a:cubicBezTo>
                      <a:pt x="1550" y="160"/>
                      <a:pt x="1550" y="160"/>
                      <a:pt x="1550" y="160"/>
                    </a:cubicBezTo>
                    <a:cubicBezTo>
                      <a:pt x="1550" y="72"/>
                      <a:pt x="1478" y="0"/>
                      <a:pt x="1391" y="0"/>
                    </a:cubicBezTo>
                    <a:close/>
                    <a:moveTo>
                      <a:pt x="1210" y="528"/>
                    </a:moveTo>
                    <a:cubicBezTo>
                      <a:pt x="1248" y="528"/>
                      <a:pt x="1278" y="559"/>
                      <a:pt x="1278" y="596"/>
                    </a:cubicBezTo>
                    <a:cubicBezTo>
                      <a:pt x="1278" y="634"/>
                      <a:pt x="1248" y="665"/>
                      <a:pt x="1210" y="665"/>
                    </a:cubicBezTo>
                    <a:cubicBezTo>
                      <a:pt x="1172" y="665"/>
                      <a:pt x="1141" y="634"/>
                      <a:pt x="1141" y="596"/>
                    </a:cubicBezTo>
                    <a:cubicBezTo>
                      <a:pt x="1141" y="559"/>
                      <a:pt x="1172" y="528"/>
                      <a:pt x="1210" y="528"/>
                    </a:cubicBezTo>
                    <a:close/>
                    <a:moveTo>
                      <a:pt x="340" y="528"/>
                    </a:moveTo>
                    <a:cubicBezTo>
                      <a:pt x="378" y="528"/>
                      <a:pt x="409" y="559"/>
                      <a:pt x="409" y="596"/>
                    </a:cubicBezTo>
                    <a:cubicBezTo>
                      <a:pt x="409" y="634"/>
                      <a:pt x="378" y="665"/>
                      <a:pt x="340" y="665"/>
                    </a:cubicBezTo>
                    <a:cubicBezTo>
                      <a:pt x="302" y="665"/>
                      <a:pt x="271" y="634"/>
                      <a:pt x="271" y="596"/>
                    </a:cubicBezTo>
                    <a:cubicBezTo>
                      <a:pt x="271" y="559"/>
                      <a:pt x="302" y="528"/>
                      <a:pt x="340" y="528"/>
                    </a:cubicBezTo>
                    <a:close/>
                    <a:moveTo>
                      <a:pt x="1304" y="170"/>
                    </a:moveTo>
                    <a:cubicBezTo>
                      <a:pt x="1304" y="256"/>
                      <a:pt x="1304" y="256"/>
                      <a:pt x="1304" y="256"/>
                    </a:cubicBezTo>
                    <a:cubicBezTo>
                      <a:pt x="1141" y="256"/>
                      <a:pt x="1141" y="256"/>
                      <a:pt x="1141" y="256"/>
                    </a:cubicBezTo>
                    <a:cubicBezTo>
                      <a:pt x="1141" y="170"/>
                      <a:pt x="1141" y="170"/>
                      <a:pt x="1141" y="170"/>
                    </a:cubicBezTo>
                    <a:lnTo>
                      <a:pt x="1304" y="170"/>
                    </a:lnTo>
                    <a:close/>
                    <a:moveTo>
                      <a:pt x="1074" y="170"/>
                    </a:moveTo>
                    <a:cubicBezTo>
                      <a:pt x="1074" y="256"/>
                      <a:pt x="1074" y="256"/>
                      <a:pt x="1074" y="256"/>
                    </a:cubicBezTo>
                    <a:cubicBezTo>
                      <a:pt x="885" y="256"/>
                      <a:pt x="885" y="256"/>
                      <a:pt x="885" y="256"/>
                    </a:cubicBezTo>
                    <a:cubicBezTo>
                      <a:pt x="885" y="170"/>
                      <a:pt x="885" y="170"/>
                      <a:pt x="885" y="170"/>
                    </a:cubicBezTo>
                    <a:lnTo>
                      <a:pt x="1074" y="170"/>
                    </a:lnTo>
                    <a:close/>
                    <a:moveTo>
                      <a:pt x="818" y="170"/>
                    </a:moveTo>
                    <a:cubicBezTo>
                      <a:pt x="818" y="256"/>
                      <a:pt x="818" y="256"/>
                      <a:pt x="818" y="256"/>
                    </a:cubicBezTo>
                    <a:cubicBezTo>
                      <a:pt x="655" y="256"/>
                      <a:pt x="655" y="256"/>
                      <a:pt x="655" y="256"/>
                    </a:cubicBezTo>
                    <a:cubicBezTo>
                      <a:pt x="655" y="170"/>
                      <a:pt x="655" y="170"/>
                      <a:pt x="655" y="170"/>
                    </a:cubicBezTo>
                    <a:lnTo>
                      <a:pt x="818" y="170"/>
                    </a:lnTo>
                    <a:close/>
                    <a:moveTo>
                      <a:pt x="588" y="170"/>
                    </a:moveTo>
                    <a:cubicBezTo>
                      <a:pt x="588" y="256"/>
                      <a:pt x="588" y="256"/>
                      <a:pt x="588" y="256"/>
                    </a:cubicBezTo>
                    <a:cubicBezTo>
                      <a:pt x="374" y="256"/>
                      <a:pt x="374" y="256"/>
                      <a:pt x="374" y="256"/>
                    </a:cubicBezTo>
                    <a:cubicBezTo>
                      <a:pt x="374" y="170"/>
                      <a:pt x="374" y="170"/>
                      <a:pt x="374" y="170"/>
                    </a:cubicBezTo>
                    <a:lnTo>
                      <a:pt x="588" y="170"/>
                    </a:lnTo>
                    <a:close/>
                    <a:moveTo>
                      <a:pt x="1371" y="290"/>
                    </a:moveTo>
                    <a:cubicBezTo>
                      <a:pt x="1371" y="136"/>
                      <a:pt x="1371" y="136"/>
                      <a:pt x="1371" y="136"/>
                    </a:cubicBezTo>
                    <a:cubicBezTo>
                      <a:pt x="1371" y="118"/>
                      <a:pt x="1356" y="102"/>
                      <a:pt x="1338" y="102"/>
                    </a:cubicBezTo>
                    <a:cubicBezTo>
                      <a:pt x="342" y="102"/>
                      <a:pt x="342" y="102"/>
                      <a:pt x="342" y="102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15" y="73"/>
                      <a:pt x="235" y="67"/>
                      <a:pt x="257" y="67"/>
                    </a:cubicBezTo>
                    <a:cubicBezTo>
                      <a:pt x="1391" y="67"/>
                      <a:pt x="1391" y="67"/>
                      <a:pt x="1391" y="67"/>
                    </a:cubicBezTo>
                    <a:cubicBezTo>
                      <a:pt x="1441" y="67"/>
                      <a:pt x="1483" y="109"/>
                      <a:pt x="1483" y="160"/>
                    </a:cubicBezTo>
                    <a:cubicBezTo>
                      <a:pt x="1483" y="539"/>
                      <a:pt x="1483" y="539"/>
                      <a:pt x="1483" y="539"/>
                    </a:cubicBezTo>
                    <a:cubicBezTo>
                      <a:pt x="1483" y="552"/>
                      <a:pt x="1472" y="563"/>
                      <a:pt x="1459" y="563"/>
                    </a:cubicBezTo>
                    <a:cubicBezTo>
                      <a:pt x="1341" y="563"/>
                      <a:pt x="1341" y="563"/>
                      <a:pt x="1341" y="563"/>
                    </a:cubicBezTo>
                    <a:cubicBezTo>
                      <a:pt x="1326" y="503"/>
                      <a:pt x="1272" y="460"/>
                      <a:pt x="1210" y="460"/>
                    </a:cubicBezTo>
                    <a:cubicBezTo>
                      <a:pt x="1148" y="460"/>
                      <a:pt x="1093" y="503"/>
                      <a:pt x="1078" y="563"/>
                    </a:cubicBezTo>
                    <a:cubicBezTo>
                      <a:pt x="472" y="563"/>
                      <a:pt x="472" y="563"/>
                      <a:pt x="472" y="563"/>
                    </a:cubicBezTo>
                    <a:cubicBezTo>
                      <a:pt x="457" y="503"/>
                      <a:pt x="402" y="460"/>
                      <a:pt x="340" y="460"/>
                    </a:cubicBezTo>
                    <a:cubicBezTo>
                      <a:pt x="278" y="460"/>
                      <a:pt x="224" y="503"/>
                      <a:pt x="208" y="563"/>
                    </a:cubicBezTo>
                    <a:cubicBezTo>
                      <a:pt x="79" y="563"/>
                      <a:pt x="79" y="563"/>
                      <a:pt x="79" y="563"/>
                    </a:cubicBezTo>
                    <a:cubicBezTo>
                      <a:pt x="72" y="563"/>
                      <a:pt x="67" y="557"/>
                      <a:pt x="67" y="551"/>
                    </a:cubicBezTo>
                    <a:cubicBezTo>
                      <a:pt x="67" y="346"/>
                      <a:pt x="67" y="346"/>
                      <a:pt x="67" y="346"/>
                    </a:cubicBezTo>
                    <a:cubicBezTo>
                      <a:pt x="342" y="323"/>
                      <a:pt x="342" y="323"/>
                      <a:pt x="342" y="323"/>
                    </a:cubicBezTo>
                    <a:cubicBezTo>
                      <a:pt x="1338" y="323"/>
                      <a:pt x="1338" y="323"/>
                      <a:pt x="1338" y="323"/>
                    </a:cubicBezTo>
                    <a:cubicBezTo>
                      <a:pt x="1356" y="323"/>
                      <a:pt x="1371" y="308"/>
                      <a:pt x="1371" y="290"/>
                    </a:cubicBezTo>
                    <a:close/>
                    <a:moveTo>
                      <a:pt x="87" y="277"/>
                    </a:moveTo>
                    <a:cubicBezTo>
                      <a:pt x="147" y="146"/>
                      <a:pt x="147" y="146"/>
                      <a:pt x="147" y="146"/>
                    </a:cubicBezTo>
                    <a:cubicBezTo>
                      <a:pt x="307" y="166"/>
                      <a:pt x="307" y="166"/>
                      <a:pt x="307" y="166"/>
                    </a:cubicBezTo>
                    <a:cubicBezTo>
                      <a:pt x="307" y="259"/>
                      <a:pt x="307" y="259"/>
                      <a:pt x="307" y="259"/>
                    </a:cubicBezTo>
                    <a:lnTo>
                      <a:pt x="8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30">
                <a:extLst>
                  <a:ext uri="{FF2B5EF4-FFF2-40B4-BE49-F238E27FC236}">
                    <a16:creationId xmlns:a16="http://schemas.microsoft.com/office/drawing/2014/main" xmlns="" id="{FDD2C3A0-716B-4CBD-9038-53EC803DB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82"/>
                <a:ext cx="1176" cy="821"/>
              </a:xfrm>
              <a:custGeom>
                <a:avLst/>
                <a:gdLst>
                  <a:gd name="T0" fmla="*/ 535 w 625"/>
                  <a:gd name="T1" fmla="*/ 436 h 436"/>
                  <a:gd name="T2" fmla="*/ 625 w 625"/>
                  <a:gd name="T3" fmla="*/ 436 h 436"/>
                  <a:gd name="T4" fmla="*/ 625 w 625"/>
                  <a:gd name="T5" fmla="*/ 63 h 436"/>
                  <a:gd name="T6" fmla="*/ 562 w 625"/>
                  <a:gd name="T7" fmla="*/ 0 h 436"/>
                  <a:gd name="T8" fmla="*/ 560 w 625"/>
                  <a:gd name="T9" fmla="*/ 0 h 436"/>
                  <a:gd name="T10" fmla="*/ 573 w 625"/>
                  <a:gd name="T11" fmla="*/ 39 h 436"/>
                  <a:gd name="T12" fmla="*/ 573 w 625"/>
                  <a:gd name="T13" fmla="*/ 193 h 436"/>
                  <a:gd name="T14" fmla="*/ 510 w 625"/>
                  <a:gd name="T15" fmla="*/ 256 h 436"/>
                  <a:gd name="T16" fmla="*/ 105 w 625"/>
                  <a:gd name="T17" fmla="*/ 256 h 436"/>
                  <a:gd name="T18" fmla="*/ 0 w 625"/>
                  <a:gd name="T19" fmla="*/ 436 h 436"/>
                  <a:gd name="T20" fmla="*/ 228 w 625"/>
                  <a:gd name="T21" fmla="*/ 436 h 436"/>
                  <a:gd name="T22" fmla="*/ 382 w 625"/>
                  <a:gd name="T23" fmla="*/ 333 h 436"/>
                  <a:gd name="T24" fmla="*/ 535 w 625"/>
                  <a:gd name="T25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5" h="436">
                    <a:moveTo>
                      <a:pt x="535" y="436"/>
                    </a:moveTo>
                    <a:cubicBezTo>
                      <a:pt x="625" y="436"/>
                      <a:pt x="625" y="436"/>
                      <a:pt x="625" y="436"/>
                    </a:cubicBezTo>
                    <a:cubicBezTo>
                      <a:pt x="625" y="63"/>
                      <a:pt x="625" y="63"/>
                      <a:pt x="625" y="63"/>
                    </a:cubicBezTo>
                    <a:cubicBezTo>
                      <a:pt x="625" y="28"/>
                      <a:pt x="597" y="0"/>
                      <a:pt x="562" y="0"/>
                    </a:cubicBezTo>
                    <a:cubicBezTo>
                      <a:pt x="560" y="0"/>
                      <a:pt x="560" y="0"/>
                      <a:pt x="560" y="0"/>
                    </a:cubicBezTo>
                    <a:cubicBezTo>
                      <a:pt x="568" y="11"/>
                      <a:pt x="573" y="24"/>
                      <a:pt x="573" y="39"/>
                    </a:cubicBezTo>
                    <a:cubicBezTo>
                      <a:pt x="573" y="193"/>
                      <a:pt x="573" y="193"/>
                      <a:pt x="573" y="193"/>
                    </a:cubicBezTo>
                    <a:cubicBezTo>
                      <a:pt x="573" y="228"/>
                      <a:pt x="545" y="256"/>
                      <a:pt x="510" y="256"/>
                    </a:cubicBezTo>
                    <a:cubicBezTo>
                      <a:pt x="105" y="256"/>
                      <a:pt x="105" y="256"/>
                      <a:pt x="105" y="256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228" y="436"/>
                      <a:pt x="228" y="436"/>
                      <a:pt x="228" y="436"/>
                    </a:cubicBezTo>
                    <a:cubicBezTo>
                      <a:pt x="254" y="375"/>
                      <a:pt x="314" y="333"/>
                      <a:pt x="382" y="333"/>
                    </a:cubicBezTo>
                    <a:cubicBezTo>
                      <a:pt x="450" y="333"/>
                      <a:pt x="510" y="375"/>
                      <a:pt x="535" y="436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Oval 31">
                <a:extLst>
                  <a:ext uri="{FF2B5EF4-FFF2-40B4-BE49-F238E27FC236}">
                    <a16:creationId xmlns:a16="http://schemas.microsoft.com/office/drawing/2014/main" xmlns="" id="{62F1CEA8-B6DB-40D5-BDB6-FAE1F2F91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" y="1050"/>
                <a:ext cx="145" cy="145"/>
              </a:xfrm>
              <a:prstGeom prst="ellipse">
                <a:avLst/>
              </a:pr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7" name="CaixaDeTexto 186">
              <a:extLst>
                <a:ext uri="{FF2B5EF4-FFF2-40B4-BE49-F238E27FC236}">
                  <a16:creationId xmlns:a16="http://schemas.microsoft.com/office/drawing/2014/main" xmlns="" id="{C6C756AE-E029-4560-AA31-4B291D6588A6}"/>
                </a:ext>
              </a:extLst>
            </p:cNvPr>
            <p:cNvSpPr txBox="1"/>
            <p:nvPr/>
          </p:nvSpPr>
          <p:spPr>
            <a:xfrm>
              <a:off x="3156193" y="4485130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16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191" name="CaixaDeTexto 190">
            <a:extLst>
              <a:ext uri="{FF2B5EF4-FFF2-40B4-BE49-F238E27FC236}">
                <a16:creationId xmlns:a16="http://schemas.microsoft.com/office/drawing/2014/main" xmlns="" id="{652A2D0B-57E9-4988-BC30-7ED6ADB4CB79}"/>
              </a:ext>
            </a:extLst>
          </p:cNvPr>
          <p:cNvSpPr txBox="1"/>
          <p:nvPr/>
        </p:nvSpPr>
        <p:spPr>
          <a:xfrm>
            <a:off x="6021318" y="2899268"/>
            <a:ext cx="15353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 compartilhamento será a tendência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 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carona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irá se tornar uma forma de utilizar os carros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xmlns="" id="{486787BB-C1CA-4156-A089-4239AF3D74F6}"/>
              </a:ext>
            </a:extLst>
          </p:cNvPr>
          <p:cNvSpPr txBox="1"/>
          <p:nvPr/>
        </p:nvSpPr>
        <p:spPr>
          <a:xfrm>
            <a:off x="4301265" y="2899268"/>
            <a:ext cx="16353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Ainda será o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principal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, porém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aplicativos de transporte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vão permitir que seja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compartilhado</a:t>
            </a:r>
          </a:p>
        </p:txBody>
      </p: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xmlns="" id="{0D37CE6B-BF64-49B3-AE87-0E2CA819A7B7}"/>
              </a:ext>
            </a:extLst>
          </p:cNvPr>
          <p:cNvCxnSpPr>
            <a:cxnSpLocks/>
          </p:cNvCxnSpPr>
          <p:nvPr/>
        </p:nvCxnSpPr>
        <p:spPr>
          <a:xfrm>
            <a:off x="2544907" y="6173230"/>
            <a:ext cx="5011755" cy="0"/>
          </a:xfrm>
          <a:prstGeom prst="line">
            <a:avLst/>
          </a:prstGeom>
          <a:ln w="2857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CaixaDeTexto 195">
            <a:extLst>
              <a:ext uri="{FF2B5EF4-FFF2-40B4-BE49-F238E27FC236}">
                <a16:creationId xmlns:a16="http://schemas.microsoft.com/office/drawing/2014/main" xmlns="" id="{36F1CEE3-4890-4DAA-883F-16928EBEBAEA}"/>
              </a:ext>
            </a:extLst>
          </p:cNvPr>
          <p:cNvSpPr txBox="1"/>
          <p:nvPr/>
        </p:nvSpPr>
        <p:spPr>
          <a:xfrm>
            <a:off x="6021318" y="5083490"/>
            <a:ext cx="132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Item de museu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 a tecnologia cria meios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mais eficientes de transporte</a:t>
            </a:r>
          </a:p>
        </p:txBody>
      </p:sp>
      <p:sp>
        <p:nvSpPr>
          <p:cNvPr id="200" name="Retângulo: Único Canto Recortado 199">
            <a:extLst>
              <a:ext uri="{FF2B5EF4-FFF2-40B4-BE49-F238E27FC236}">
                <a16:creationId xmlns:a16="http://schemas.microsoft.com/office/drawing/2014/main" xmlns="" id="{0748F23D-9AE6-475E-9C2D-6F92069AE8F4}"/>
              </a:ext>
            </a:extLst>
          </p:cNvPr>
          <p:cNvSpPr/>
          <p:nvPr/>
        </p:nvSpPr>
        <p:spPr>
          <a:xfrm>
            <a:off x="5968889" y="3790950"/>
            <a:ext cx="2256176" cy="1333500"/>
          </a:xfrm>
          <a:prstGeom prst="snip1Rect">
            <a:avLst>
              <a:gd name="adj" fmla="val 17521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xmlns="" id="{81BE476B-C0CA-4453-A79C-3CF006C10129}"/>
              </a:ext>
            </a:extLst>
          </p:cNvPr>
          <p:cNvSpPr txBox="1"/>
          <p:nvPr/>
        </p:nvSpPr>
        <p:spPr>
          <a:xfrm>
            <a:off x="6060063" y="3816885"/>
            <a:ext cx="2113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Apenas 3%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assinalaram a opção pessimista de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extinção do automóvel</a:t>
            </a:r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xmlns="" id="{B440BBCB-8FBE-4937-8EAE-3137D5124F99}"/>
              </a:ext>
            </a:extLst>
          </p:cNvPr>
          <p:cNvSpPr txBox="1"/>
          <p:nvPr/>
        </p:nvSpPr>
        <p:spPr>
          <a:xfrm>
            <a:off x="6550588" y="4485130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214" name="Group 34">
            <a:extLst>
              <a:ext uri="{FF2B5EF4-FFF2-40B4-BE49-F238E27FC236}">
                <a16:creationId xmlns:a16="http://schemas.microsoft.com/office/drawing/2014/main" xmlns="" id="{B4F40F4D-5E98-4564-BB74-691FEDFECD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1414" y="4597632"/>
            <a:ext cx="435398" cy="480140"/>
            <a:chOff x="2" y="3"/>
            <a:chExt cx="1810" cy="1996"/>
          </a:xfrm>
        </p:grpSpPr>
        <p:sp>
          <p:nvSpPr>
            <p:cNvPr id="215" name="Freeform 35">
              <a:extLst>
                <a:ext uri="{FF2B5EF4-FFF2-40B4-BE49-F238E27FC236}">
                  <a16:creationId xmlns:a16="http://schemas.microsoft.com/office/drawing/2014/main" xmlns="" id="{6E7625F2-4488-411D-817F-AD041A08A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3"/>
              <a:ext cx="1810" cy="1996"/>
            </a:xfrm>
            <a:custGeom>
              <a:avLst/>
              <a:gdLst>
                <a:gd name="T0" fmla="*/ 431 w 961"/>
                <a:gd name="T1" fmla="*/ 1061 h 1061"/>
                <a:gd name="T2" fmla="*/ 0 w 961"/>
                <a:gd name="T3" fmla="*/ 630 h 1061"/>
                <a:gd name="T4" fmla="*/ 351 w 961"/>
                <a:gd name="T5" fmla="*/ 280 h 1061"/>
                <a:gd name="T6" fmla="*/ 400 w 961"/>
                <a:gd name="T7" fmla="*/ 284 h 1061"/>
                <a:gd name="T8" fmla="*/ 400 w 961"/>
                <a:gd name="T9" fmla="*/ 0 h 1061"/>
                <a:gd name="T10" fmla="*/ 431 w 961"/>
                <a:gd name="T11" fmla="*/ 0 h 1061"/>
                <a:gd name="T12" fmla="*/ 806 w 961"/>
                <a:gd name="T13" fmla="*/ 156 h 1061"/>
                <a:gd name="T14" fmla="*/ 961 w 961"/>
                <a:gd name="T15" fmla="*/ 531 h 1061"/>
                <a:gd name="T16" fmla="*/ 806 w 961"/>
                <a:gd name="T17" fmla="*/ 906 h 1061"/>
                <a:gd name="T18" fmla="*/ 431 w 961"/>
                <a:gd name="T19" fmla="*/ 1061 h 1061"/>
                <a:gd name="T20" fmla="*/ 351 w 961"/>
                <a:gd name="T21" fmla="*/ 342 h 1061"/>
                <a:gd name="T22" fmla="*/ 63 w 961"/>
                <a:gd name="T23" fmla="*/ 630 h 1061"/>
                <a:gd name="T24" fmla="*/ 431 w 961"/>
                <a:gd name="T25" fmla="*/ 999 h 1061"/>
                <a:gd name="T26" fmla="*/ 762 w 961"/>
                <a:gd name="T27" fmla="*/ 862 h 1061"/>
                <a:gd name="T28" fmla="*/ 899 w 961"/>
                <a:gd name="T29" fmla="*/ 531 h 1061"/>
                <a:gd name="T30" fmla="*/ 762 w 961"/>
                <a:gd name="T31" fmla="*/ 200 h 1061"/>
                <a:gd name="T32" fmla="*/ 462 w 961"/>
                <a:gd name="T33" fmla="*/ 64 h 1061"/>
                <a:gd name="T34" fmla="*/ 462 w 961"/>
                <a:gd name="T35" fmla="*/ 302 h 1061"/>
                <a:gd name="T36" fmla="*/ 637 w 961"/>
                <a:gd name="T37" fmla="*/ 567 h 1061"/>
                <a:gd name="T38" fmla="*/ 402 w 961"/>
                <a:gd name="T39" fmla="*/ 802 h 1061"/>
                <a:gd name="T40" fmla="*/ 207 w 961"/>
                <a:gd name="T41" fmla="*/ 607 h 1061"/>
                <a:gd name="T42" fmla="*/ 369 w 961"/>
                <a:gd name="T43" fmla="*/ 446 h 1061"/>
                <a:gd name="T44" fmla="*/ 505 w 961"/>
                <a:gd name="T45" fmla="*/ 581 h 1061"/>
                <a:gd name="T46" fmla="*/ 443 w 961"/>
                <a:gd name="T47" fmla="*/ 581 h 1061"/>
                <a:gd name="T48" fmla="*/ 369 w 961"/>
                <a:gd name="T49" fmla="*/ 508 h 1061"/>
                <a:gd name="T50" fmla="*/ 269 w 961"/>
                <a:gd name="T51" fmla="*/ 607 h 1061"/>
                <a:gd name="T52" fmla="*/ 402 w 961"/>
                <a:gd name="T53" fmla="*/ 740 h 1061"/>
                <a:gd name="T54" fmla="*/ 575 w 961"/>
                <a:gd name="T55" fmla="*/ 567 h 1061"/>
                <a:gd name="T56" fmla="*/ 351 w 961"/>
                <a:gd name="T57" fmla="*/ 34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1" h="1061">
                  <a:moveTo>
                    <a:pt x="431" y="1061"/>
                  </a:moveTo>
                  <a:cubicBezTo>
                    <a:pt x="193" y="1061"/>
                    <a:pt x="0" y="868"/>
                    <a:pt x="0" y="630"/>
                  </a:cubicBezTo>
                  <a:cubicBezTo>
                    <a:pt x="0" y="437"/>
                    <a:pt x="158" y="280"/>
                    <a:pt x="351" y="280"/>
                  </a:cubicBezTo>
                  <a:cubicBezTo>
                    <a:pt x="367" y="280"/>
                    <a:pt x="384" y="281"/>
                    <a:pt x="400" y="284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72" y="0"/>
                    <a:pt x="705" y="56"/>
                    <a:pt x="806" y="156"/>
                  </a:cubicBezTo>
                  <a:cubicBezTo>
                    <a:pt x="906" y="256"/>
                    <a:pt x="961" y="389"/>
                    <a:pt x="961" y="531"/>
                  </a:cubicBezTo>
                  <a:cubicBezTo>
                    <a:pt x="961" y="672"/>
                    <a:pt x="906" y="805"/>
                    <a:pt x="806" y="906"/>
                  </a:cubicBezTo>
                  <a:cubicBezTo>
                    <a:pt x="705" y="1006"/>
                    <a:pt x="572" y="1061"/>
                    <a:pt x="431" y="1061"/>
                  </a:cubicBezTo>
                  <a:close/>
                  <a:moveTo>
                    <a:pt x="351" y="342"/>
                  </a:moveTo>
                  <a:cubicBezTo>
                    <a:pt x="192" y="342"/>
                    <a:pt x="63" y="471"/>
                    <a:pt x="63" y="630"/>
                  </a:cubicBezTo>
                  <a:cubicBezTo>
                    <a:pt x="63" y="833"/>
                    <a:pt x="228" y="999"/>
                    <a:pt x="431" y="999"/>
                  </a:cubicBezTo>
                  <a:cubicBezTo>
                    <a:pt x="556" y="999"/>
                    <a:pt x="673" y="950"/>
                    <a:pt x="762" y="862"/>
                  </a:cubicBezTo>
                  <a:cubicBezTo>
                    <a:pt x="850" y="773"/>
                    <a:pt x="899" y="656"/>
                    <a:pt x="899" y="531"/>
                  </a:cubicBezTo>
                  <a:cubicBezTo>
                    <a:pt x="899" y="406"/>
                    <a:pt x="850" y="288"/>
                    <a:pt x="762" y="200"/>
                  </a:cubicBezTo>
                  <a:cubicBezTo>
                    <a:pt x="681" y="119"/>
                    <a:pt x="575" y="71"/>
                    <a:pt x="462" y="64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565" y="346"/>
                    <a:pt x="637" y="448"/>
                    <a:pt x="637" y="567"/>
                  </a:cubicBezTo>
                  <a:cubicBezTo>
                    <a:pt x="637" y="696"/>
                    <a:pt x="532" y="802"/>
                    <a:pt x="402" y="802"/>
                  </a:cubicBezTo>
                  <a:cubicBezTo>
                    <a:pt x="295" y="802"/>
                    <a:pt x="207" y="715"/>
                    <a:pt x="207" y="607"/>
                  </a:cubicBezTo>
                  <a:cubicBezTo>
                    <a:pt x="207" y="518"/>
                    <a:pt x="280" y="446"/>
                    <a:pt x="369" y="446"/>
                  </a:cubicBezTo>
                  <a:cubicBezTo>
                    <a:pt x="444" y="446"/>
                    <a:pt x="505" y="506"/>
                    <a:pt x="505" y="581"/>
                  </a:cubicBezTo>
                  <a:cubicBezTo>
                    <a:pt x="443" y="581"/>
                    <a:pt x="443" y="581"/>
                    <a:pt x="443" y="581"/>
                  </a:cubicBezTo>
                  <a:cubicBezTo>
                    <a:pt x="443" y="541"/>
                    <a:pt x="410" y="508"/>
                    <a:pt x="369" y="508"/>
                  </a:cubicBezTo>
                  <a:cubicBezTo>
                    <a:pt x="314" y="508"/>
                    <a:pt x="269" y="552"/>
                    <a:pt x="269" y="607"/>
                  </a:cubicBezTo>
                  <a:cubicBezTo>
                    <a:pt x="269" y="680"/>
                    <a:pt x="329" y="740"/>
                    <a:pt x="402" y="740"/>
                  </a:cubicBezTo>
                  <a:cubicBezTo>
                    <a:pt x="498" y="740"/>
                    <a:pt x="575" y="662"/>
                    <a:pt x="575" y="567"/>
                  </a:cubicBezTo>
                  <a:cubicBezTo>
                    <a:pt x="575" y="443"/>
                    <a:pt x="475" y="342"/>
                    <a:pt x="351" y="3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xmlns="" id="{086075F2-7817-427F-AEA3-8D96F44D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535"/>
              <a:ext cx="897" cy="1291"/>
            </a:xfrm>
            <a:custGeom>
              <a:avLst/>
              <a:gdLst>
                <a:gd name="T0" fmla="*/ 347 w 476"/>
                <a:gd name="T1" fmla="*/ 557 h 686"/>
                <a:gd name="T2" fmla="*/ 476 w 476"/>
                <a:gd name="T3" fmla="*/ 248 h 686"/>
                <a:gd name="T4" fmla="*/ 399 w 476"/>
                <a:gd name="T5" fmla="*/ 0 h 686"/>
                <a:gd name="T6" fmla="*/ 269 w 476"/>
                <a:gd name="T7" fmla="*/ 224 h 686"/>
                <a:gd name="T8" fmla="*/ 274 w 476"/>
                <a:gd name="T9" fmla="*/ 284 h 686"/>
                <a:gd name="T10" fmla="*/ 86 w 476"/>
                <a:gd name="T11" fmla="*/ 538 h 686"/>
                <a:gd name="T12" fmla="*/ 0 w 476"/>
                <a:gd name="T13" fmla="*/ 684 h 686"/>
                <a:gd name="T14" fmla="*/ 38 w 476"/>
                <a:gd name="T15" fmla="*/ 686 h 686"/>
                <a:gd name="T16" fmla="*/ 347 w 476"/>
                <a:gd name="T17" fmla="*/ 557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686">
                  <a:moveTo>
                    <a:pt x="347" y="557"/>
                  </a:moveTo>
                  <a:cubicBezTo>
                    <a:pt x="430" y="475"/>
                    <a:pt x="476" y="365"/>
                    <a:pt x="476" y="248"/>
                  </a:cubicBezTo>
                  <a:cubicBezTo>
                    <a:pt x="476" y="158"/>
                    <a:pt x="449" y="73"/>
                    <a:pt x="399" y="0"/>
                  </a:cubicBezTo>
                  <a:cubicBezTo>
                    <a:pt x="269" y="224"/>
                    <a:pt x="269" y="224"/>
                    <a:pt x="269" y="224"/>
                  </a:cubicBezTo>
                  <a:cubicBezTo>
                    <a:pt x="273" y="243"/>
                    <a:pt x="274" y="263"/>
                    <a:pt x="274" y="284"/>
                  </a:cubicBezTo>
                  <a:cubicBezTo>
                    <a:pt x="274" y="403"/>
                    <a:pt x="195" y="505"/>
                    <a:pt x="86" y="538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13" y="685"/>
                    <a:pt x="25" y="686"/>
                    <a:pt x="38" y="686"/>
                  </a:cubicBezTo>
                  <a:cubicBezTo>
                    <a:pt x="155" y="686"/>
                    <a:pt x="265" y="640"/>
                    <a:pt x="347" y="557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xmlns="" id="{176B8B2F-36D0-43D2-B51D-681EB7166F7A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áfico 8">
            <a:extLst>
              <a:ext uri="{FF2B5EF4-FFF2-40B4-BE49-F238E27FC236}">
                <a16:creationId xmlns:a16="http://schemas.microsoft.com/office/drawing/2014/main" xmlns="" id="{D8650179-25C8-448A-AE0E-35E4D1E90020}"/>
              </a:ext>
            </a:extLst>
          </p:cNvPr>
          <p:cNvGrpSpPr/>
          <p:nvPr/>
        </p:nvGrpSpPr>
        <p:grpSpPr>
          <a:xfrm flipH="1">
            <a:off x="2508996" y="4092293"/>
            <a:ext cx="110338" cy="171271"/>
            <a:chOff x="3964560" y="2596739"/>
            <a:chExt cx="638175" cy="990600"/>
          </a:xfrm>
        </p:grpSpPr>
        <p:sp>
          <p:nvSpPr>
            <p:cNvPr id="278" name="Forma Livre: Forma 277">
              <a:extLst>
                <a:ext uri="{FF2B5EF4-FFF2-40B4-BE49-F238E27FC236}">
                  <a16:creationId xmlns:a16="http://schemas.microsoft.com/office/drawing/2014/main" xmlns="" id="{0BEE19A9-7F47-4490-87E2-ADF8475D23B3}"/>
                </a:ext>
              </a:extLst>
            </p:cNvPr>
            <p:cNvSpPr/>
            <p:nvPr/>
          </p:nvSpPr>
          <p:spPr>
            <a:xfrm>
              <a:off x="4023139" y="2698180"/>
              <a:ext cx="485775" cy="781050"/>
            </a:xfrm>
            <a:custGeom>
              <a:avLst/>
              <a:gdLst>
                <a:gd name="connsiteX0" fmla="*/ 483394 w 485775"/>
                <a:gd name="connsiteY0" fmla="*/ 385286 h 781050"/>
                <a:gd name="connsiteX1" fmla="*/ 246221 w 485775"/>
                <a:gd name="connsiteY1" fmla="*/ 191929 h 781050"/>
                <a:gd name="connsiteX2" fmla="*/ 22384 w 485775"/>
                <a:gd name="connsiteY2" fmla="*/ 9049 h 781050"/>
                <a:gd name="connsiteX3" fmla="*/ 16669 w 485775"/>
                <a:gd name="connsiteY3" fmla="*/ 7144 h 781050"/>
                <a:gd name="connsiteX4" fmla="*/ 12859 w 485775"/>
                <a:gd name="connsiteY4" fmla="*/ 8096 h 781050"/>
                <a:gd name="connsiteX5" fmla="*/ 7144 w 485775"/>
                <a:gd name="connsiteY5" fmla="*/ 16669 h 781050"/>
                <a:gd name="connsiteX6" fmla="*/ 7144 w 485775"/>
                <a:gd name="connsiteY6" fmla="*/ 603409 h 781050"/>
                <a:gd name="connsiteX7" fmla="*/ 7144 w 485775"/>
                <a:gd name="connsiteY7" fmla="*/ 768191 h 781050"/>
                <a:gd name="connsiteX8" fmla="*/ 12859 w 485775"/>
                <a:gd name="connsiteY8" fmla="*/ 776764 h 781050"/>
                <a:gd name="connsiteX9" fmla="*/ 16669 w 485775"/>
                <a:gd name="connsiteY9" fmla="*/ 777716 h 781050"/>
                <a:gd name="connsiteX10" fmla="*/ 22384 w 485775"/>
                <a:gd name="connsiteY10" fmla="*/ 775811 h 781050"/>
                <a:gd name="connsiteX11" fmla="*/ 483394 w 485775"/>
                <a:gd name="connsiteY11" fmla="*/ 400526 h 781050"/>
                <a:gd name="connsiteX12" fmla="*/ 487204 w 485775"/>
                <a:gd name="connsiteY12" fmla="*/ 392906 h 781050"/>
                <a:gd name="connsiteX13" fmla="*/ 483394 w 485775"/>
                <a:gd name="connsiteY13" fmla="*/ 3852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781050">
                  <a:moveTo>
                    <a:pt x="483394" y="385286"/>
                  </a:moveTo>
                  <a:lnTo>
                    <a:pt x="246221" y="191929"/>
                  </a:lnTo>
                  <a:lnTo>
                    <a:pt x="22384" y="9049"/>
                  </a:lnTo>
                  <a:cubicBezTo>
                    <a:pt x="20479" y="8096"/>
                    <a:pt x="18574" y="7144"/>
                    <a:pt x="16669" y="7144"/>
                  </a:cubicBezTo>
                  <a:cubicBezTo>
                    <a:pt x="15716" y="7144"/>
                    <a:pt x="13811" y="7144"/>
                    <a:pt x="12859" y="8096"/>
                  </a:cubicBezTo>
                  <a:cubicBezTo>
                    <a:pt x="10001" y="10001"/>
                    <a:pt x="7144" y="12859"/>
                    <a:pt x="7144" y="16669"/>
                  </a:cubicBezTo>
                  <a:lnTo>
                    <a:pt x="7144" y="603409"/>
                  </a:lnTo>
                  <a:lnTo>
                    <a:pt x="7144" y="768191"/>
                  </a:lnTo>
                  <a:cubicBezTo>
                    <a:pt x="7144" y="772001"/>
                    <a:pt x="9049" y="774859"/>
                    <a:pt x="12859" y="776764"/>
                  </a:cubicBezTo>
                  <a:cubicBezTo>
                    <a:pt x="13811" y="777716"/>
                    <a:pt x="15716" y="777716"/>
                    <a:pt x="16669" y="777716"/>
                  </a:cubicBezTo>
                  <a:cubicBezTo>
                    <a:pt x="18574" y="777716"/>
                    <a:pt x="20479" y="776764"/>
                    <a:pt x="22384" y="775811"/>
                  </a:cubicBezTo>
                  <a:lnTo>
                    <a:pt x="483394" y="400526"/>
                  </a:lnTo>
                  <a:cubicBezTo>
                    <a:pt x="485299" y="398621"/>
                    <a:pt x="487204" y="395764"/>
                    <a:pt x="487204" y="392906"/>
                  </a:cubicBezTo>
                  <a:cubicBezTo>
                    <a:pt x="487204" y="390049"/>
                    <a:pt x="485299" y="387191"/>
                    <a:pt x="483394" y="385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9" name="Forma Livre: Forma 278">
              <a:extLst>
                <a:ext uri="{FF2B5EF4-FFF2-40B4-BE49-F238E27FC236}">
                  <a16:creationId xmlns:a16="http://schemas.microsoft.com/office/drawing/2014/main" xmlns="" id="{9A04F04B-8D0B-4C81-B684-0FAA8525B931}"/>
                </a:ext>
              </a:extLst>
            </p:cNvPr>
            <p:cNvSpPr/>
            <p:nvPr/>
          </p:nvSpPr>
          <p:spPr>
            <a:xfrm>
              <a:off x="3957416" y="2589595"/>
              <a:ext cx="647700" cy="1000125"/>
            </a:xfrm>
            <a:custGeom>
              <a:avLst/>
              <a:gdLst>
                <a:gd name="connsiteX0" fmla="*/ 45244 w 647700"/>
                <a:gd name="connsiteY0" fmla="*/ 45244 h 1000125"/>
                <a:gd name="connsiteX1" fmla="*/ 605314 w 647700"/>
                <a:gd name="connsiteY1" fmla="*/ 502444 h 1000125"/>
                <a:gd name="connsiteX2" fmla="*/ 45244 w 647700"/>
                <a:gd name="connsiteY2" fmla="*/ 959644 h 1000125"/>
                <a:gd name="connsiteX3" fmla="*/ 45244 w 647700"/>
                <a:gd name="connsiteY3" fmla="*/ 45244 h 1000125"/>
                <a:gd name="connsiteX4" fmla="*/ 45244 w 647700"/>
                <a:gd name="connsiteY4" fmla="*/ 7144 h 1000125"/>
                <a:gd name="connsiteX5" fmla="*/ 29051 w 647700"/>
                <a:gd name="connsiteY5" fmla="*/ 10954 h 1000125"/>
                <a:gd name="connsiteX6" fmla="*/ 7144 w 647700"/>
                <a:gd name="connsiteY6" fmla="*/ 45244 h 1000125"/>
                <a:gd name="connsiteX7" fmla="*/ 7144 w 647700"/>
                <a:gd name="connsiteY7" fmla="*/ 959644 h 1000125"/>
                <a:gd name="connsiteX8" fmla="*/ 29051 w 647700"/>
                <a:gd name="connsiteY8" fmla="*/ 993934 h 1000125"/>
                <a:gd name="connsiteX9" fmla="*/ 45244 w 647700"/>
                <a:gd name="connsiteY9" fmla="*/ 997744 h 1000125"/>
                <a:gd name="connsiteX10" fmla="*/ 69056 w 647700"/>
                <a:gd name="connsiteY10" fmla="*/ 989171 h 1000125"/>
                <a:gd name="connsiteX11" fmla="*/ 629126 w 647700"/>
                <a:gd name="connsiteY11" fmla="*/ 531971 h 1000125"/>
                <a:gd name="connsiteX12" fmla="*/ 643414 w 647700"/>
                <a:gd name="connsiteY12" fmla="*/ 502444 h 1000125"/>
                <a:gd name="connsiteX13" fmla="*/ 629126 w 647700"/>
                <a:gd name="connsiteY13" fmla="*/ 472916 h 1000125"/>
                <a:gd name="connsiteX14" fmla="*/ 69056 w 647700"/>
                <a:gd name="connsiteY14" fmla="*/ 15716 h 1000125"/>
                <a:gd name="connsiteX15" fmla="*/ 45244 w 647700"/>
                <a:gd name="connsiteY15" fmla="*/ 7144 h 1000125"/>
                <a:gd name="connsiteX16" fmla="*/ 45244 w 647700"/>
                <a:gd name="connsiteY16" fmla="*/ 714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000125">
                  <a:moveTo>
                    <a:pt x="45244" y="45244"/>
                  </a:moveTo>
                  <a:lnTo>
                    <a:pt x="605314" y="502444"/>
                  </a:lnTo>
                  <a:lnTo>
                    <a:pt x="45244" y="959644"/>
                  </a:lnTo>
                  <a:lnTo>
                    <a:pt x="45244" y="45244"/>
                  </a:lnTo>
                  <a:moveTo>
                    <a:pt x="45244" y="7144"/>
                  </a:moveTo>
                  <a:cubicBezTo>
                    <a:pt x="39529" y="7144"/>
                    <a:pt x="33814" y="8096"/>
                    <a:pt x="29051" y="10954"/>
                  </a:cubicBezTo>
                  <a:cubicBezTo>
                    <a:pt x="15716" y="16669"/>
                    <a:pt x="7144" y="30956"/>
                    <a:pt x="7144" y="45244"/>
                  </a:cubicBezTo>
                  <a:lnTo>
                    <a:pt x="7144" y="959644"/>
                  </a:lnTo>
                  <a:cubicBezTo>
                    <a:pt x="7144" y="973931"/>
                    <a:pt x="15716" y="988219"/>
                    <a:pt x="29051" y="993934"/>
                  </a:cubicBezTo>
                  <a:cubicBezTo>
                    <a:pt x="33814" y="996791"/>
                    <a:pt x="39529" y="997744"/>
                    <a:pt x="45244" y="997744"/>
                  </a:cubicBezTo>
                  <a:cubicBezTo>
                    <a:pt x="53816" y="997744"/>
                    <a:pt x="62389" y="994886"/>
                    <a:pt x="69056" y="989171"/>
                  </a:cubicBezTo>
                  <a:lnTo>
                    <a:pt x="629126" y="531971"/>
                  </a:lnTo>
                  <a:cubicBezTo>
                    <a:pt x="637699" y="524351"/>
                    <a:pt x="643414" y="513874"/>
                    <a:pt x="643414" y="502444"/>
                  </a:cubicBezTo>
                  <a:cubicBezTo>
                    <a:pt x="643414" y="491014"/>
                    <a:pt x="638651" y="480536"/>
                    <a:pt x="629126" y="472916"/>
                  </a:cubicBezTo>
                  <a:lnTo>
                    <a:pt x="69056" y="15716"/>
                  </a:lnTo>
                  <a:cubicBezTo>
                    <a:pt x="62389" y="10001"/>
                    <a:pt x="53816" y="7144"/>
                    <a:pt x="45244" y="7144"/>
                  </a:cubicBezTo>
                  <a:lnTo>
                    <a:pt x="45244" y="7144"/>
                  </a:lnTo>
                  <a:close/>
                </a:path>
              </a:pathLst>
            </a:custGeom>
            <a:solidFill>
              <a:srgbClr val="00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0" name="Forma Livre: Forma 279">
              <a:extLst>
                <a:ext uri="{FF2B5EF4-FFF2-40B4-BE49-F238E27FC236}">
                  <a16:creationId xmlns:a16="http://schemas.microsoft.com/office/drawing/2014/main" xmlns="" id="{808288EF-0677-4058-95D7-88ACC48FADB6}"/>
                </a:ext>
              </a:extLst>
            </p:cNvPr>
            <p:cNvSpPr/>
            <p:nvPr/>
          </p:nvSpPr>
          <p:spPr>
            <a:xfrm>
              <a:off x="4023139" y="2883918"/>
              <a:ext cx="495300" cy="600075"/>
            </a:xfrm>
            <a:custGeom>
              <a:avLst/>
              <a:gdLst>
                <a:gd name="connsiteX0" fmla="*/ 246221 w 495300"/>
                <a:gd name="connsiteY0" fmla="*/ 7144 h 600075"/>
                <a:gd name="connsiteX1" fmla="*/ 484346 w 495300"/>
                <a:gd name="connsiteY1" fmla="*/ 200501 h 600075"/>
                <a:gd name="connsiteX2" fmla="*/ 488156 w 495300"/>
                <a:gd name="connsiteY2" fmla="*/ 208121 h 600075"/>
                <a:gd name="connsiteX3" fmla="*/ 484346 w 495300"/>
                <a:gd name="connsiteY3" fmla="*/ 215741 h 600075"/>
                <a:gd name="connsiteX4" fmla="*/ 22384 w 495300"/>
                <a:gd name="connsiteY4" fmla="*/ 591979 h 600075"/>
                <a:gd name="connsiteX5" fmla="*/ 16669 w 495300"/>
                <a:gd name="connsiteY5" fmla="*/ 593884 h 600075"/>
                <a:gd name="connsiteX6" fmla="*/ 12859 w 495300"/>
                <a:gd name="connsiteY6" fmla="*/ 592931 h 600075"/>
                <a:gd name="connsiteX7" fmla="*/ 7144 w 495300"/>
                <a:gd name="connsiteY7" fmla="*/ 584359 h 600075"/>
                <a:gd name="connsiteX8" fmla="*/ 7144 w 495300"/>
                <a:gd name="connsiteY8" fmla="*/ 419576 h 600075"/>
                <a:gd name="connsiteX9" fmla="*/ 246221 w 495300"/>
                <a:gd name="connsiteY9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00" h="600075">
                  <a:moveTo>
                    <a:pt x="246221" y="7144"/>
                  </a:moveTo>
                  <a:lnTo>
                    <a:pt x="484346" y="200501"/>
                  </a:lnTo>
                  <a:cubicBezTo>
                    <a:pt x="486251" y="202406"/>
                    <a:pt x="488156" y="205264"/>
                    <a:pt x="488156" y="208121"/>
                  </a:cubicBezTo>
                  <a:cubicBezTo>
                    <a:pt x="488156" y="210979"/>
                    <a:pt x="487204" y="213836"/>
                    <a:pt x="484346" y="215741"/>
                  </a:cubicBezTo>
                  <a:lnTo>
                    <a:pt x="22384" y="591979"/>
                  </a:lnTo>
                  <a:cubicBezTo>
                    <a:pt x="20479" y="592931"/>
                    <a:pt x="18574" y="593884"/>
                    <a:pt x="16669" y="593884"/>
                  </a:cubicBezTo>
                  <a:cubicBezTo>
                    <a:pt x="15716" y="593884"/>
                    <a:pt x="13811" y="593884"/>
                    <a:pt x="12859" y="592931"/>
                  </a:cubicBezTo>
                  <a:cubicBezTo>
                    <a:pt x="10001" y="591026"/>
                    <a:pt x="7144" y="588169"/>
                    <a:pt x="7144" y="584359"/>
                  </a:cubicBezTo>
                  <a:lnTo>
                    <a:pt x="7144" y="419576"/>
                  </a:lnTo>
                  <a:lnTo>
                    <a:pt x="246221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26" name="CaixaDeTexto 225">
            <a:extLst>
              <a:ext uri="{FF2B5EF4-FFF2-40B4-BE49-F238E27FC236}">
                <a16:creationId xmlns:a16="http://schemas.microsoft.com/office/drawing/2014/main" xmlns="" id="{B2682B95-23A3-4D94-993D-2196B809916D}"/>
              </a:ext>
            </a:extLst>
          </p:cNvPr>
          <p:cNvSpPr txBox="1"/>
          <p:nvPr/>
        </p:nvSpPr>
        <p:spPr>
          <a:xfrm>
            <a:off x="245569" y="6399187"/>
            <a:ext cx="5726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Qual das alternativas melhor representa o que você acredita sobre o papel do carro no futuro?</a:t>
            </a:r>
          </a:p>
        </p:txBody>
      </p:sp>
      <p:cxnSp>
        <p:nvCxnSpPr>
          <p:cNvPr id="267" name="Conector reto 266">
            <a:extLst>
              <a:ext uri="{FF2B5EF4-FFF2-40B4-BE49-F238E27FC236}">
                <a16:creationId xmlns:a16="http://schemas.microsoft.com/office/drawing/2014/main" xmlns="" id="{BE670C55-B883-4333-A3C6-100D2B5F70DD}"/>
              </a:ext>
            </a:extLst>
          </p:cNvPr>
          <p:cNvCxnSpPr>
            <a:cxnSpLocks/>
          </p:cNvCxnSpPr>
          <p:nvPr/>
        </p:nvCxnSpPr>
        <p:spPr>
          <a:xfrm>
            <a:off x="552450" y="2166938"/>
            <a:ext cx="7311638" cy="4553"/>
          </a:xfrm>
          <a:prstGeom prst="line">
            <a:avLst/>
          </a:prstGeom>
          <a:ln w="2857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áfico 8">
            <a:extLst>
              <a:ext uri="{FF2B5EF4-FFF2-40B4-BE49-F238E27FC236}">
                <a16:creationId xmlns:a16="http://schemas.microsoft.com/office/drawing/2014/main" xmlns="" id="{CB82B0B3-BC2E-42FE-A40A-225A50906138}"/>
              </a:ext>
            </a:extLst>
          </p:cNvPr>
          <p:cNvGrpSpPr/>
          <p:nvPr/>
        </p:nvGrpSpPr>
        <p:grpSpPr>
          <a:xfrm>
            <a:off x="513376" y="2085856"/>
            <a:ext cx="110338" cy="171271"/>
            <a:chOff x="3964560" y="2596739"/>
            <a:chExt cx="638175" cy="990600"/>
          </a:xfrm>
        </p:grpSpPr>
        <p:sp>
          <p:nvSpPr>
            <p:cNvPr id="270" name="Forma Livre: Forma 269">
              <a:extLst>
                <a:ext uri="{FF2B5EF4-FFF2-40B4-BE49-F238E27FC236}">
                  <a16:creationId xmlns:a16="http://schemas.microsoft.com/office/drawing/2014/main" xmlns="" id="{F73BDB7F-0CBE-4FB4-847A-D599656A1C5D}"/>
                </a:ext>
              </a:extLst>
            </p:cNvPr>
            <p:cNvSpPr/>
            <p:nvPr/>
          </p:nvSpPr>
          <p:spPr>
            <a:xfrm>
              <a:off x="4023139" y="2698180"/>
              <a:ext cx="485775" cy="781050"/>
            </a:xfrm>
            <a:custGeom>
              <a:avLst/>
              <a:gdLst>
                <a:gd name="connsiteX0" fmla="*/ 483394 w 485775"/>
                <a:gd name="connsiteY0" fmla="*/ 385286 h 781050"/>
                <a:gd name="connsiteX1" fmla="*/ 246221 w 485775"/>
                <a:gd name="connsiteY1" fmla="*/ 191929 h 781050"/>
                <a:gd name="connsiteX2" fmla="*/ 22384 w 485775"/>
                <a:gd name="connsiteY2" fmla="*/ 9049 h 781050"/>
                <a:gd name="connsiteX3" fmla="*/ 16669 w 485775"/>
                <a:gd name="connsiteY3" fmla="*/ 7144 h 781050"/>
                <a:gd name="connsiteX4" fmla="*/ 12859 w 485775"/>
                <a:gd name="connsiteY4" fmla="*/ 8096 h 781050"/>
                <a:gd name="connsiteX5" fmla="*/ 7144 w 485775"/>
                <a:gd name="connsiteY5" fmla="*/ 16669 h 781050"/>
                <a:gd name="connsiteX6" fmla="*/ 7144 w 485775"/>
                <a:gd name="connsiteY6" fmla="*/ 603409 h 781050"/>
                <a:gd name="connsiteX7" fmla="*/ 7144 w 485775"/>
                <a:gd name="connsiteY7" fmla="*/ 768191 h 781050"/>
                <a:gd name="connsiteX8" fmla="*/ 12859 w 485775"/>
                <a:gd name="connsiteY8" fmla="*/ 776764 h 781050"/>
                <a:gd name="connsiteX9" fmla="*/ 16669 w 485775"/>
                <a:gd name="connsiteY9" fmla="*/ 777716 h 781050"/>
                <a:gd name="connsiteX10" fmla="*/ 22384 w 485775"/>
                <a:gd name="connsiteY10" fmla="*/ 775811 h 781050"/>
                <a:gd name="connsiteX11" fmla="*/ 483394 w 485775"/>
                <a:gd name="connsiteY11" fmla="*/ 400526 h 781050"/>
                <a:gd name="connsiteX12" fmla="*/ 487204 w 485775"/>
                <a:gd name="connsiteY12" fmla="*/ 392906 h 781050"/>
                <a:gd name="connsiteX13" fmla="*/ 483394 w 485775"/>
                <a:gd name="connsiteY13" fmla="*/ 3852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781050">
                  <a:moveTo>
                    <a:pt x="483394" y="385286"/>
                  </a:moveTo>
                  <a:lnTo>
                    <a:pt x="246221" y="191929"/>
                  </a:lnTo>
                  <a:lnTo>
                    <a:pt x="22384" y="9049"/>
                  </a:lnTo>
                  <a:cubicBezTo>
                    <a:pt x="20479" y="8096"/>
                    <a:pt x="18574" y="7144"/>
                    <a:pt x="16669" y="7144"/>
                  </a:cubicBezTo>
                  <a:cubicBezTo>
                    <a:pt x="15716" y="7144"/>
                    <a:pt x="13811" y="7144"/>
                    <a:pt x="12859" y="8096"/>
                  </a:cubicBezTo>
                  <a:cubicBezTo>
                    <a:pt x="10001" y="10001"/>
                    <a:pt x="7144" y="12859"/>
                    <a:pt x="7144" y="16669"/>
                  </a:cubicBezTo>
                  <a:lnTo>
                    <a:pt x="7144" y="603409"/>
                  </a:lnTo>
                  <a:lnTo>
                    <a:pt x="7144" y="768191"/>
                  </a:lnTo>
                  <a:cubicBezTo>
                    <a:pt x="7144" y="772001"/>
                    <a:pt x="9049" y="774859"/>
                    <a:pt x="12859" y="776764"/>
                  </a:cubicBezTo>
                  <a:cubicBezTo>
                    <a:pt x="13811" y="777716"/>
                    <a:pt x="15716" y="777716"/>
                    <a:pt x="16669" y="777716"/>
                  </a:cubicBezTo>
                  <a:cubicBezTo>
                    <a:pt x="18574" y="777716"/>
                    <a:pt x="20479" y="776764"/>
                    <a:pt x="22384" y="775811"/>
                  </a:cubicBezTo>
                  <a:lnTo>
                    <a:pt x="483394" y="400526"/>
                  </a:lnTo>
                  <a:cubicBezTo>
                    <a:pt x="485299" y="398621"/>
                    <a:pt x="487204" y="395764"/>
                    <a:pt x="487204" y="392906"/>
                  </a:cubicBezTo>
                  <a:cubicBezTo>
                    <a:pt x="487204" y="390049"/>
                    <a:pt x="485299" y="387191"/>
                    <a:pt x="483394" y="385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1" name="Forma Livre: Forma 270">
              <a:extLst>
                <a:ext uri="{FF2B5EF4-FFF2-40B4-BE49-F238E27FC236}">
                  <a16:creationId xmlns:a16="http://schemas.microsoft.com/office/drawing/2014/main" xmlns="" id="{4261D790-BD47-4A25-8B05-CB79D8473FF8}"/>
                </a:ext>
              </a:extLst>
            </p:cNvPr>
            <p:cNvSpPr/>
            <p:nvPr/>
          </p:nvSpPr>
          <p:spPr>
            <a:xfrm>
              <a:off x="3957416" y="2589595"/>
              <a:ext cx="647700" cy="1000125"/>
            </a:xfrm>
            <a:custGeom>
              <a:avLst/>
              <a:gdLst>
                <a:gd name="connsiteX0" fmla="*/ 45244 w 647700"/>
                <a:gd name="connsiteY0" fmla="*/ 45244 h 1000125"/>
                <a:gd name="connsiteX1" fmla="*/ 605314 w 647700"/>
                <a:gd name="connsiteY1" fmla="*/ 502444 h 1000125"/>
                <a:gd name="connsiteX2" fmla="*/ 45244 w 647700"/>
                <a:gd name="connsiteY2" fmla="*/ 959644 h 1000125"/>
                <a:gd name="connsiteX3" fmla="*/ 45244 w 647700"/>
                <a:gd name="connsiteY3" fmla="*/ 45244 h 1000125"/>
                <a:gd name="connsiteX4" fmla="*/ 45244 w 647700"/>
                <a:gd name="connsiteY4" fmla="*/ 7144 h 1000125"/>
                <a:gd name="connsiteX5" fmla="*/ 29051 w 647700"/>
                <a:gd name="connsiteY5" fmla="*/ 10954 h 1000125"/>
                <a:gd name="connsiteX6" fmla="*/ 7144 w 647700"/>
                <a:gd name="connsiteY6" fmla="*/ 45244 h 1000125"/>
                <a:gd name="connsiteX7" fmla="*/ 7144 w 647700"/>
                <a:gd name="connsiteY7" fmla="*/ 959644 h 1000125"/>
                <a:gd name="connsiteX8" fmla="*/ 29051 w 647700"/>
                <a:gd name="connsiteY8" fmla="*/ 993934 h 1000125"/>
                <a:gd name="connsiteX9" fmla="*/ 45244 w 647700"/>
                <a:gd name="connsiteY9" fmla="*/ 997744 h 1000125"/>
                <a:gd name="connsiteX10" fmla="*/ 69056 w 647700"/>
                <a:gd name="connsiteY10" fmla="*/ 989171 h 1000125"/>
                <a:gd name="connsiteX11" fmla="*/ 629126 w 647700"/>
                <a:gd name="connsiteY11" fmla="*/ 531971 h 1000125"/>
                <a:gd name="connsiteX12" fmla="*/ 643414 w 647700"/>
                <a:gd name="connsiteY12" fmla="*/ 502444 h 1000125"/>
                <a:gd name="connsiteX13" fmla="*/ 629126 w 647700"/>
                <a:gd name="connsiteY13" fmla="*/ 472916 h 1000125"/>
                <a:gd name="connsiteX14" fmla="*/ 69056 w 647700"/>
                <a:gd name="connsiteY14" fmla="*/ 15716 h 1000125"/>
                <a:gd name="connsiteX15" fmla="*/ 45244 w 647700"/>
                <a:gd name="connsiteY15" fmla="*/ 7144 h 1000125"/>
                <a:gd name="connsiteX16" fmla="*/ 45244 w 647700"/>
                <a:gd name="connsiteY16" fmla="*/ 714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000125">
                  <a:moveTo>
                    <a:pt x="45244" y="45244"/>
                  </a:moveTo>
                  <a:lnTo>
                    <a:pt x="605314" y="502444"/>
                  </a:lnTo>
                  <a:lnTo>
                    <a:pt x="45244" y="959644"/>
                  </a:lnTo>
                  <a:lnTo>
                    <a:pt x="45244" y="45244"/>
                  </a:lnTo>
                  <a:moveTo>
                    <a:pt x="45244" y="7144"/>
                  </a:moveTo>
                  <a:cubicBezTo>
                    <a:pt x="39529" y="7144"/>
                    <a:pt x="33814" y="8096"/>
                    <a:pt x="29051" y="10954"/>
                  </a:cubicBezTo>
                  <a:cubicBezTo>
                    <a:pt x="15716" y="16669"/>
                    <a:pt x="7144" y="30956"/>
                    <a:pt x="7144" y="45244"/>
                  </a:cubicBezTo>
                  <a:lnTo>
                    <a:pt x="7144" y="959644"/>
                  </a:lnTo>
                  <a:cubicBezTo>
                    <a:pt x="7144" y="973931"/>
                    <a:pt x="15716" y="988219"/>
                    <a:pt x="29051" y="993934"/>
                  </a:cubicBezTo>
                  <a:cubicBezTo>
                    <a:pt x="33814" y="996791"/>
                    <a:pt x="39529" y="997744"/>
                    <a:pt x="45244" y="997744"/>
                  </a:cubicBezTo>
                  <a:cubicBezTo>
                    <a:pt x="53816" y="997744"/>
                    <a:pt x="62389" y="994886"/>
                    <a:pt x="69056" y="989171"/>
                  </a:cubicBezTo>
                  <a:lnTo>
                    <a:pt x="629126" y="531971"/>
                  </a:lnTo>
                  <a:cubicBezTo>
                    <a:pt x="637699" y="524351"/>
                    <a:pt x="643414" y="513874"/>
                    <a:pt x="643414" y="502444"/>
                  </a:cubicBezTo>
                  <a:cubicBezTo>
                    <a:pt x="643414" y="491014"/>
                    <a:pt x="638651" y="480536"/>
                    <a:pt x="629126" y="472916"/>
                  </a:cubicBezTo>
                  <a:lnTo>
                    <a:pt x="69056" y="15716"/>
                  </a:lnTo>
                  <a:cubicBezTo>
                    <a:pt x="62389" y="10001"/>
                    <a:pt x="53816" y="7144"/>
                    <a:pt x="45244" y="7144"/>
                  </a:cubicBezTo>
                  <a:lnTo>
                    <a:pt x="45244" y="7144"/>
                  </a:lnTo>
                  <a:close/>
                </a:path>
              </a:pathLst>
            </a:custGeom>
            <a:solidFill>
              <a:srgbClr val="00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2" name="Forma Livre: Forma 271">
              <a:extLst>
                <a:ext uri="{FF2B5EF4-FFF2-40B4-BE49-F238E27FC236}">
                  <a16:creationId xmlns:a16="http://schemas.microsoft.com/office/drawing/2014/main" xmlns="" id="{C42B8523-C946-4CF2-A4FF-92A3879B0543}"/>
                </a:ext>
              </a:extLst>
            </p:cNvPr>
            <p:cNvSpPr/>
            <p:nvPr/>
          </p:nvSpPr>
          <p:spPr>
            <a:xfrm>
              <a:off x="4023139" y="2883918"/>
              <a:ext cx="495300" cy="600075"/>
            </a:xfrm>
            <a:custGeom>
              <a:avLst/>
              <a:gdLst>
                <a:gd name="connsiteX0" fmla="*/ 246221 w 495300"/>
                <a:gd name="connsiteY0" fmla="*/ 7144 h 600075"/>
                <a:gd name="connsiteX1" fmla="*/ 484346 w 495300"/>
                <a:gd name="connsiteY1" fmla="*/ 200501 h 600075"/>
                <a:gd name="connsiteX2" fmla="*/ 488156 w 495300"/>
                <a:gd name="connsiteY2" fmla="*/ 208121 h 600075"/>
                <a:gd name="connsiteX3" fmla="*/ 484346 w 495300"/>
                <a:gd name="connsiteY3" fmla="*/ 215741 h 600075"/>
                <a:gd name="connsiteX4" fmla="*/ 22384 w 495300"/>
                <a:gd name="connsiteY4" fmla="*/ 591979 h 600075"/>
                <a:gd name="connsiteX5" fmla="*/ 16669 w 495300"/>
                <a:gd name="connsiteY5" fmla="*/ 593884 h 600075"/>
                <a:gd name="connsiteX6" fmla="*/ 12859 w 495300"/>
                <a:gd name="connsiteY6" fmla="*/ 592931 h 600075"/>
                <a:gd name="connsiteX7" fmla="*/ 7144 w 495300"/>
                <a:gd name="connsiteY7" fmla="*/ 584359 h 600075"/>
                <a:gd name="connsiteX8" fmla="*/ 7144 w 495300"/>
                <a:gd name="connsiteY8" fmla="*/ 419576 h 600075"/>
                <a:gd name="connsiteX9" fmla="*/ 246221 w 495300"/>
                <a:gd name="connsiteY9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00" h="600075">
                  <a:moveTo>
                    <a:pt x="246221" y="7144"/>
                  </a:moveTo>
                  <a:lnTo>
                    <a:pt x="484346" y="200501"/>
                  </a:lnTo>
                  <a:cubicBezTo>
                    <a:pt x="486251" y="202406"/>
                    <a:pt x="488156" y="205264"/>
                    <a:pt x="488156" y="208121"/>
                  </a:cubicBezTo>
                  <a:cubicBezTo>
                    <a:pt x="488156" y="210979"/>
                    <a:pt x="487204" y="213836"/>
                    <a:pt x="484346" y="215741"/>
                  </a:cubicBezTo>
                  <a:lnTo>
                    <a:pt x="22384" y="591979"/>
                  </a:lnTo>
                  <a:cubicBezTo>
                    <a:pt x="20479" y="592931"/>
                    <a:pt x="18574" y="593884"/>
                    <a:pt x="16669" y="593884"/>
                  </a:cubicBezTo>
                  <a:cubicBezTo>
                    <a:pt x="15716" y="593884"/>
                    <a:pt x="13811" y="593884"/>
                    <a:pt x="12859" y="592931"/>
                  </a:cubicBezTo>
                  <a:cubicBezTo>
                    <a:pt x="10001" y="591026"/>
                    <a:pt x="7144" y="588169"/>
                    <a:pt x="7144" y="584359"/>
                  </a:cubicBezTo>
                  <a:lnTo>
                    <a:pt x="7144" y="419576"/>
                  </a:lnTo>
                  <a:lnTo>
                    <a:pt x="246221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73" name="Gráfico 8">
            <a:extLst>
              <a:ext uri="{FF2B5EF4-FFF2-40B4-BE49-F238E27FC236}">
                <a16:creationId xmlns:a16="http://schemas.microsoft.com/office/drawing/2014/main" xmlns="" id="{5E735567-E318-46A6-A7F1-2D3D54495DE2}"/>
              </a:ext>
            </a:extLst>
          </p:cNvPr>
          <p:cNvGrpSpPr/>
          <p:nvPr/>
        </p:nvGrpSpPr>
        <p:grpSpPr>
          <a:xfrm>
            <a:off x="7745603" y="2085856"/>
            <a:ext cx="110338" cy="171271"/>
            <a:chOff x="3964560" y="2596739"/>
            <a:chExt cx="638175" cy="990600"/>
          </a:xfrm>
        </p:grpSpPr>
        <p:sp>
          <p:nvSpPr>
            <p:cNvPr id="274" name="Forma Livre: Forma 273">
              <a:extLst>
                <a:ext uri="{FF2B5EF4-FFF2-40B4-BE49-F238E27FC236}">
                  <a16:creationId xmlns:a16="http://schemas.microsoft.com/office/drawing/2014/main" xmlns="" id="{187D48FA-E419-4F58-89B9-1C89B5B591DD}"/>
                </a:ext>
              </a:extLst>
            </p:cNvPr>
            <p:cNvSpPr/>
            <p:nvPr/>
          </p:nvSpPr>
          <p:spPr>
            <a:xfrm>
              <a:off x="4023139" y="2698180"/>
              <a:ext cx="485775" cy="781050"/>
            </a:xfrm>
            <a:custGeom>
              <a:avLst/>
              <a:gdLst>
                <a:gd name="connsiteX0" fmla="*/ 483394 w 485775"/>
                <a:gd name="connsiteY0" fmla="*/ 385286 h 781050"/>
                <a:gd name="connsiteX1" fmla="*/ 246221 w 485775"/>
                <a:gd name="connsiteY1" fmla="*/ 191929 h 781050"/>
                <a:gd name="connsiteX2" fmla="*/ 22384 w 485775"/>
                <a:gd name="connsiteY2" fmla="*/ 9049 h 781050"/>
                <a:gd name="connsiteX3" fmla="*/ 16669 w 485775"/>
                <a:gd name="connsiteY3" fmla="*/ 7144 h 781050"/>
                <a:gd name="connsiteX4" fmla="*/ 12859 w 485775"/>
                <a:gd name="connsiteY4" fmla="*/ 8096 h 781050"/>
                <a:gd name="connsiteX5" fmla="*/ 7144 w 485775"/>
                <a:gd name="connsiteY5" fmla="*/ 16669 h 781050"/>
                <a:gd name="connsiteX6" fmla="*/ 7144 w 485775"/>
                <a:gd name="connsiteY6" fmla="*/ 603409 h 781050"/>
                <a:gd name="connsiteX7" fmla="*/ 7144 w 485775"/>
                <a:gd name="connsiteY7" fmla="*/ 768191 h 781050"/>
                <a:gd name="connsiteX8" fmla="*/ 12859 w 485775"/>
                <a:gd name="connsiteY8" fmla="*/ 776764 h 781050"/>
                <a:gd name="connsiteX9" fmla="*/ 16669 w 485775"/>
                <a:gd name="connsiteY9" fmla="*/ 777716 h 781050"/>
                <a:gd name="connsiteX10" fmla="*/ 22384 w 485775"/>
                <a:gd name="connsiteY10" fmla="*/ 775811 h 781050"/>
                <a:gd name="connsiteX11" fmla="*/ 483394 w 485775"/>
                <a:gd name="connsiteY11" fmla="*/ 400526 h 781050"/>
                <a:gd name="connsiteX12" fmla="*/ 487204 w 485775"/>
                <a:gd name="connsiteY12" fmla="*/ 392906 h 781050"/>
                <a:gd name="connsiteX13" fmla="*/ 483394 w 485775"/>
                <a:gd name="connsiteY13" fmla="*/ 3852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781050">
                  <a:moveTo>
                    <a:pt x="483394" y="385286"/>
                  </a:moveTo>
                  <a:lnTo>
                    <a:pt x="246221" y="191929"/>
                  </a:lnTo>
                  <a:lnTo>
                    <a:pt x="22384" y="9049"/>
                  </a:lnTo>
                  <a:cubicBezTo>
                    <a:pt x="20479" y="8096"/>
                    <a:pt x="18574" y="7144"/>
                    <a:pt x="16669" y="7144"/>
                  </a:cubicBezTo>
                  <a:cubicBezTo>
                    <a:pt x="15716" y="7144"/>
                    <a:pt x="13811" y="7144"/>
                    <a:pt x="12859" y="8096"/>
                  </a:cubicBezTo>
                  <a:cubicBezTo>
                    <a:pt x="10001" y="10001"/>
                    <a:pt x="7144" y="12859"/>
                    <a:pt x="7144" y="16669"/>
                  </a:cubicBezTo>
                  <a:lnTo>
                    <a:pt x="7144" y="603409"/>
                  </a:lnTo>
                  <a:lnTo>
                    <a:pt x="7144" y="768191"/>
                  </a:lnTo>
                  <a:cubicBezTo>
                    <a:pt x="7144" y="772001"/>
                    <a:pt x="9049" y="774859"/>
                    <a:pt x="12859" y="776764"/>
                  </a:cubicBezTo>
                  <a:cubicBezTo>
                    <a:pt x="13811" y="777716"/>
                    <a:pt x="15716" y="777716"/>
                    <a:pt x="16669" y="777716"/>
                  </a:cubicBezTo>
                  <a:cubicBezTo>
                    <a:pt x="18574" y="777716"/>
                    <a:pt x="20479" y="776764"/>
                    <a:pt x="22384" y="775811"/>
                  </a:cubicBezTo>
                  <a:lnTo>
                    <a:pt x="483394" y="400526"/>
                  </a:lnTo>
                  <a:cubicBezTo>
                    <a:pt x="485299" y="398621"/>
                    <a:pt x="487204" y="395764"/>
                    <a:pt x="487204" y="392906"/>
                  </a:cubicBezTo>
                  <a:cubicBezTo>
                    <a:pt x="487204" y="390049"/>
                    <a:pt x="485299" y="387191"/>
                    <a:pt x="483394" y="385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5" name="Forma Livre: Forma 274">
              <a:extLst>
                <a:ext uri="{FF2B5EF4-FFF2-40B4-BE49-F238E27FC236}">
                  <a16:creationId xmlns:a16="http://schemas.microsoft.com/office/drawing/2014/main" xmlns="" id="{4BEB5347-15BE-49B5-B8BB-4D19675ACB92}"/>
                </a:ext>
              </a:extLst>
            </p:cNvPr>
            <p:cNvSpPr/>
            <p:nvPr/>
          </p:nvSpPr>
          <p:spPr>
            <a:xfrm>
              <a:off x="3957416" y="2589595"/>
              <a:ext cx="647700" cy="1000125"/>
            </a:xfrm>
            <a:custGeom>
              <a:avLst/>
              <a:gdLst>
                <a:gd name="connsiteX0" fmla="*/ 45244 w 647700"/>
                <a:gd name="connsiteY0" fmla="*/ 45244 h 1000125"/>
                <a:gd name="connsiteX1" fmla="*/ 605314 w 647700"/>
                <a:gd name="connsiteY1" fmla="*/ 502444 h 1000125"/>
                <a:gd name="connsiteX2" fmla="*/ 45244 w 647700"/>
                <a:gd name="connsiteY2" fmla="*/ 959644 h 1000125"/>
                <a:gd name="connsiteX3" fmla="*/ 45244 w 647700"/>
                <a:gd name="connsiteY3" fmla="*/ 45244 h 1000125"/>
                <a:gd name="connsiteX4" fmla="*/ 45244 w 647700"/>
                <a:gd name="connsiteY4" fmla="*/ 7144 h 1000125"/>
                <a:gd name="connsiteX5" fmla="*/ 29051 w 647700"/>
                <a:gd name="connsiteY5" fmla="*/ 10954 h 1000125"/>
                <a:gd name="connsiteX6" fmla="*/ 7144 w 647700"/>
                <a:gd name="connsiteY6" fmla="*/ 45244 h 1000125"/>
                <a:gd name="connsiteX7" fmla="*/ 7144 w 647700"/>
                <a:gd name="connsiteY7" fmla="*/ 959644 h 1000125"/>
                <a:gd name="connsiteX8" fmla="*/ 29051 w 647700"/>
                <a:gd name="connsiteY8" fmla="*/ 993934 h 1000125"/>
                <a:gd name="connsiteX9" fmla="*/ 45244 w 647700"/>
                <a:gd name="connsiteY9" fmla="*/ 997744 h 1000125"/>
                <a:gd name="connsiteX10" fmla="*/ 69056 w 647700"/>
                <a:gd name="connsiteY10" fmla="*/ 989171 h 1000125"/>
                <a:gd name="connsiteX11" fmla="*/ 629126 w 647700"/>
                <a:gd name="connsiteY11" fmla="*/ 531971 h 1000125"/>
                <a:gd name="connsiteX12" fmla="*/ 643414 w 647700"/>
                <a:gd name="connsiteY12" fmla="*/ 502444 h 1000125"/>
                <a:gd name="connsiteX13" fmla="*/ 629126 w 647700"/>
                <a:gd name="connsiteY13" fmla="*/ 472916 h 1000125"/>
                <a:gd name="connsiteX14" fmla="*/ 69056 w 647700"/>
                <a:gd name="connsiteY14" fmla="*/ 15716 h 1000125"/>
                <a:gd name="connsiteX15" fmla="*/ 45244 w 647700"/>
                <a:gd name="connsiteY15" fmla="*/ 7144 h 1000125"/>
                <a:gd name="connsiteX16" fmla="*/ 45244 w 647700"/>
                <a:gd name="connsiteY16" fmla="*/ 714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000125">
                  <a:moveTo>
                    <a:pt x="45244" y="45244"/>
                  </a:moveTo>
                  <a:lnTo>
                    <a:pt x="605314" y="502444"/>
                  </a:lnTo>
                  <a:lnTo>
                    <a:pt x="45244" y="959644"/>
                  </a:lnTo>
                  <a:lnTo>
                    <a:pt x="45244" y="45244"/>
                  </a:lnTo>
                  <a:moveTo>
                    <a:pt x="45244" y="7144"/>
                  </a:moveTo>
                  <a:cubicBezTo>
                    <a:pt x="39529" y="7144"/>
                    <a:pt x="33814" y="8096"/>
                    <a:pt x="29051" y="10954"/>
                  </a:cubicBezTo>
                  <a:cubicBezTo>
                    <a:pt x="15716" y="16669"/>
                    <a:pt x="7144" y="30956"/>
                    <a:pt x="7144" y="45244"/>
                  </a:cubicBezTo>
                  <a:lnTo>
                    <a:pt x="7144" y="959644"/>
                  </a:lnTo>
                  <a:cubicBezTo>
                    <a:pt x="7144" y="973931"/>
                    <a:pt x="15716" y="988219"/>
                    <a:pt x="29051" y="993934"/>
                  </a:cubicBezTo>
                  <a:cubicBezTo>
                    <a:pt x="33814" y="996791"/>
                    <a:pt x="39529" y="997744"/>
                    <a:pt x="45244" y="997744"/>
                  </a:cubicBezTo>
                  <a:cubicBezTo>
                    <a:pt x="53816" y="997744"/>
                    <a:pt x="62389" y="994886"/>
                    <a:pt x="69056" y="989171"/>
                  </a:cubicBezTo>
                  <a:lnTo>
                    <a:pt x="629126" y="531971"/>
                  </a:lnTo>
                  <a:cubicBezTo>
                    <a:pt x="637699" y="524351"/>
                    <a:pt x="643414" y="513874"/>
                    <a:pt x="643414" y="502444"/>
                  </a:cubicBezTo>
                  <a:cubicBezTo>
                    <a:pt x="643414" y="491014"/>
                    <a:pt x="638651" y="480536"/>
                    <a:pt x="629126" y="472916"/>
                  </a:cubicBezTo>
                  <a:lnTo>
                    <a:pt x="69056" y="15716"/>
                  </a:lnTo>
                  <a:cubicBezTo>
                    <a:pt x="62389" y="10001"/>
                    <a:pt x="53816" y="7144"/>
                    <a:pt x="45244" y="7144"/>
                  </a:cubicBezTo>
                  <a:lnTo>
                    <a:pt x="45244" y="7144"/>
                  </a:lnTo>
                  <a:close/>
                </a:path>
              </a:pathLst>
            </a:custGeom>
            <a:solidFill>
              <a:srgbClr val="00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6" name="Forma Livre: Forma 275">
              <a:extLst>
                <a:ext uri="{FF2B5EF4-FFF2-40B4-BE49-F238E27FC236}">
                  <a16:creationId xmlns:a16="http://schemas.microsoft.com/office/drawing/2014/main" xmlns="" id="{F7CE003C-0D7C-4DA8-BAA5-0AB3AD864345}"/>
                </a:ext>
              </a:extLst>
            </p:cNvPr>
            <p:cNvSpPr/>
            <p:nvPr/>
          </p:nvSpPr>
          <p:spPr>
            <a:xfrm>
              <a:off x="4023139" y="2883918"/>
              <a:ext cx="495300" cy="600075"/>
            </a:xfrm>
            <a:custGeom>
              <a:avLst/>
              <a:gdLst>
                <a:gd name="connsiteX0" fmla="*/ 246221 w 495300"/>
                <a:gd name="connsiteY0" fmla="*/ 7144 h 600075"/>
                <a:gd name="connsiteX1" fmla="*/ 484346 w 495300"/>
                <a:gd name="connsiteY1" fmla="*/ 200501 h 600075"/>
                <a:gd name="connsiteX2" fmla="*/ 488156 w 495300"/>
                <a:gd name="connsiteY2" fmla="*/ 208121 h 600075"/>
                <a:gd name="connsiteX3" fmla="*/ 484346 w 495300"/>
                <a:gd name="connsiteY3" fmla="*/ 215741 h 600075"/>
                <a:gd name="connsiteX4" fmla="*/ 22384 w 495300"/>
                <a:gd name="connsiteY4" fmla="*/ 591979 h 600075"/>
                <a:gd name="connsiteX5" fmla="*/ 16669 w 495300"/>
                <a:gd name="connsiteY5" fmla="*/ 593884 h 600075"/>
                <a:gd name="connsiteX6" fmla="*/ 12859 w 495300"/>
                <a:gd name="connsiteY6" fmla="*/ 592931 h 600075"/>
                <a:gd name="connsiteX7" fmla="*/ 7144 w 495300"/>
                <a:gd name="connsiteY7" fmla="*/ 584359 h 600075"/>
                <a:gd name="connsiteX8" fmla="*/ 7144 w 495300"/>
                <a:gd name="connsiteY8" fmla="*/ 419576 h 600075"/>
                <a:gd name="connsiteX9" fmla="*/ 246221 w 495300"/>
                <a:gd name="connsiteY9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00" h="600075">
                  <a:moveTo>
                    <a:pt x="246221" y="7144"/>
                  </a:moveTo>
                  <a:lnTo>
                    <a:pt x="484346" y="200501"/>
                  </a:lnTo>
                  <a:cubicBezTo>
                    <a:pt x="486251" y="202406"/>
                    <a:pt x="488156" y="205264"/>
                    <a:pt x="488156" y="208121"/>
                  </a:cubicBezTo>
                  <a:cubicBezTo>
                    <a:pt x="488156" y="210979"/>
                    <a:pt x="487204" y="213836"/>
                    <a:pt x="484346" y="215741"/>
                  </a:cubicBezTo>
                  <a:lnTo>
                    <a:pt x="22384" y="591979"/>
                  </a:lnTo>
                  <a:cubicBezTo>
                    <a:pt x="20479" y="592931"/>
                    <a:pt x="18574" y="593884"/>
                    <a:pt x="16669" y="593884"/>
                  </a:cubicBezTo>
                  <a:cubicBezTo>
                    <a:pt x="15716" y="593884"/>
                    <a:pt x="13811" y="593884"/>
                    <a:pt x="12859" y="592931"/>
                  </a:cubicBezTo>
                  <a:cubicBezTo>
                    <a:pt x="10001" y="591026"/>
                    <a:pt x="7144" y="588169"/>
                    <a:pt x="7144" y="584359"/>
                  </a:cubicBezTo>
                  <a:lnTo>
                    <a:pt x="7144" y="419576"/>
                  </a:lnTo>
                  <a:lnTo>
                    <a:pt x="246221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85" name="Gráfico 8">
            <a:extLst>
              <a:ext uri="{FF2B5EF4-FFF2-40B4-BE49-F238E27FC236}">
                <a16:creationId xmlns:a16="http://schemas.microsoft.com/office/drawing/2014/main" xmlns="" id="{24272B21-2B68-4BAF-81C4-9488B83697A1}"/>
              </a:ext>
            </a:extLst>
          </p:cNvPr>
          <p:cNvGrpSpPr/>
          <p:nvPr/>
        </p:nvGrpSpPr>
        <p:grpSpPr>
          <a:xfrm>
            <a:off x="4058339" y="2085856"/>
            <a:ext cx="110338" cy="171271"/>
            <a:chOff x="3964560" y="2596739"/>
            <a:chExt cx="638175" cy="990600"/>
          </a:xfrm>
        </p:grpSpPr>
        <p:sp>
          <p:nvSpPr>
            <p:cNvPr id="286" name="Forma Livre: Forma 285">
              <a:extLst>
                <a:ext uri="{FF2B5EF4-FFF2-40B4-BE49-F238E27FC236}">
                  <a16:creationId xmlns:a16="http://schemas.microsoft.com/office/drawing/2014/main" xmlns="" id="{4DE72E99-3510-41A6-8927-63B3E12AC15E}"/>
                </a:ext>
              </a:extLst>
            </p:cNvPr>
            <p:cNvSpPr/>
            <p:nvPr/>
          </p:nvSpPr>
          <p:spPr>
            <a:xfrm>
              <a:off x="4023139" y="2698180"/>
              <a:ext cx="485775" cy="781050"/>
            </a:xfrm>
            <a:custGeom>
              <a:avLst/>
              <a:gdLst>
                <a:gd name="connsiteX0" fmla="*/ 483394 w 485775"/>
                <a:gd name="connsiteY0" fmla="*/ 385286 h 781050"/>
                <a:gd name="connsiteX1" fmla="*/ 246221 w 485775"/>
                <a:gd name="connsiteY1" fmla="*/ 191929 h 781050"/>
                <a:gd name="connsiteX2" fmla="*/ 22384 w 485775"/>
                <a:gd name="connsiteY2" fmla="*/ 9049 h 781050"/>
                <a:gd name="connsiteX3" fmla="*/ 16669 w 485775"/>
                <a:gd name="connsiteY3" fmla="*/ 7144 h 781050"/>
                <a:gd name="connsiteX4" fmla="*/ 12859 w 485775"/>
                <a:gd name="connsiteY4" fmla="*/ 8096 h 781050"/>
                <a:gd name="connsiteX5" fmla="*/ 7144 w 485775"/>
                <a:gd name="connsiteY5" fmla="*/ 16669 h 781050"/>
                <a:gd name="connsiteX6" fmla="*/ 7144 w 485775"/>
                <a:gd name="connsiteY6" fmla="*/ 603409 h 781050"/>
                <a:gd name="connsiteX7" fmla="*/ 7144 w 485775"/>
                <a:gd name="connsiteY7" fmla="*/ 768191 h 781050"/>
                <a:gd name="connsiteX8" fmla="*/ 12859 w 485775"/>
                <a:gd name="connsiteY8" fmla="*/ 776764 h 781050"/>
                <a:gd name="connsiteX9" fmla="*/ 16669 w 485775"/>
                <a:gd name="connsiteY9" fmla="*/ 777716 h 781050"/>
                <a:gd name="connsiteX10" fmla="*/ 22384 w 485775"/>
                <a:gd name="connsiteY10" fmla="*/ 775811 h 781050"/>
                <a:gd name="connsiteX11" fmla="*/ 483394 w 485775"/>
                <a:gd name="connsiteY11" fmla="*/ 400526 h 781050"/>
                <a:gd name="connsiteX12" fmla="*/ 487204 w 485775"/>
                <a:gd name="connsiteY12" fmla="*/ 392906 h 781050"/>
                <a:gd name="connsiteX13" fmla="*/ 483394 w 485775"/>
                <a:gd name="connsiteY13" fmla="*/ 3852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781050">
                  <a:moveTo>
                    <a:pt x="483394" y="385286"/>
                  </a:moveTo>
                  <a:lnTo>
                    <a:pt x="246221" y="191929"/>
                  </a:lnTo>
                  <a:lnTo>
                    <a:pt x="22384" y="9049"/>
                  </a:lnTo>
                  <a:cubicBezTo>
                    <a:pt x="20479" y="8096"/>
                    <a:pt x="18574" y="7144"/>
                    <a:pt x="16669" y="7144"/>
                  </a:cubicBezTo>
                  <a:cubicBezTo>
                    <a:pt x="15716" y="7144"/>
                    <a:pt x="13811" y="7144"/>
                    <a:pt x="12859" y="8096"/>
                  </a:cubicBezTo>
                  <a:cubicBezTo>
                    <a:pt x="10001" y="10001"/>
                    <a:pt x="7144" y="12859"/>
                    <a:pt x="7144" y="16669"/>
                  </a:cubicBezTo>
                  <a:lnTo>
                    <a:pt x="7144" y="603409"/>
                  </a:lnTo>
                  <a:lnTo>
                    <a:pt x="7144" y="768191"/>
                  </a:lnTo>
                  <a:cubicBezTo>
                    <a:pt x="7144" y="772001"/>
                    <a:pt x="9049" y="774859"/>
                    <a:pt x="12859" y="776764"/>
                  </a:cubicBezTo>
                  <a:cubicBezTo>
                    <a:pt x="13811" y="777716"/>
                    <a:pt x="15716" y="777716"/>
                    <a:pt x="16669" y="777716"/>
                  </a:cubicBezTo>
                  <a:cubicBezTo>
                    <a:pt x="18574" y="777716"/>
                    <a:pt x="20479" y="776764"/>
                    <a:pt x="22384" y="775811"/>
                  </a:cubicBezTo>
                  <a:lnTo>
                    <a:pt x="483394" y="400526"/>
                  </a:lnTo>
                  <a:cubicBezTo>
                    <a:pt x="485299" y="398621"/>
                    <a:pt x="487204" y="395764"/>
                    <a:pt x="487204" y="392906"/>
                  </a:cubicBezTo>
                  <a:cubicBezTo>
                    <a:pt x="487204" y="390049"/>
                    <a:pt x="485299" y="387191"/>
                    <a:pt x="483394" y="385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7" name="Forma Livre: Forma 286">
              <a:extLst>
                <a:ext uri="{FF2B5EF4-FFF2-40B4-BE49-F238E27FC236}">
                  <a16:creationId xmlns:a16="http://schemas.microsoft.com/office/drawing/2014/main" xmlns="" id="{3C0DC8FE-07D7-4E0E-A801-D7A7987EF937}"/>
                </a:ext>
              </a:extLst>
            </p:cNvPr>
            <p:cNvSpPr/>
            <p:nvPr/>
          </p:nvSpPr>
          <p:spPr>
            <a:xfrm>
              <a:off x="3957416" y="2589595"/>
              <a:ext cx="647700" cy="1000125"/>
            </a:xfrm>
            <a:custGeom>
              <a:avLst/>
              <a:gdLst>
                <a:gd name="connsiteX0" fmla="*/ 45244 w 647700"/>
                <a:gd name="connsiteY0" fmla="*/ 45244 h 1000125"/>
                <a:gd name="connsiteX1" fmla="*/ 605314 w 647700"/>
                <a:gd name="connsiteY1" fmla="*/ 502444 h 1000125"/>
                <a:gd name="connsiteX2" fmla="*/ 45244 w 647700"/>
                <a:gd name="connsiteY2" fmla="*/ 959644 h 1000125"/>
                <a:gd name="connsiteX3" fmla="*/ 45244 w 647700"/>
                <a:gd name="connsiteY3" fmla="*/ 45244 h 1000125"/>
                <a:gd name="connsiteX4" fmla="*/ 45244 w 647700"/>
                <a:gd name="connsiteY4" fmla="*/ 7144 h 1000125"/>
                <a:gd name="connsiteX5" fmla="*/ 29051 w 647700"/>
                <a:gd name="connsiteY5" fmla="*/ 10954 h 1000125"/>
                <a:gd name="connsiteX6" fmla="*/ 7144 w 647700"/>
                <a:gd name="connsiteY6" fmla="*/ 45244 h 1000125"/>
                <a:gd name="connsiteX7" fmla="*/ 7144 w 647700"/>
                <a:gd name="connsiteY7" fmla="*/ 959644 h 1000125"/>
                <a:gd name="connsiteX8" fmla="*/ 29051 w 647700"/>
                <a:gd name="connsiteY8" fmla="*/ 993934 h 1000125"/>
                <a:gd name="connsiteX9" fmla="*/ 45244 w 647700"/>
                <a:gd name="connsiteY9" fmla="*/ 997744 h 1000125"/>
                <a:gd name="connsiteX10" fmla="*/ 69056 w 647700"/>
                <a:gd name="connsiteY10" fmla="*/ 989171 h 1000125"/>
                <a:gd name="connsiteX11" fmla="*/ 629126 w 647700"/>
                <a:gd name="connsiteY11" fmla="*/ 531971 h 1000125"/>
                <a:gd name="connsiteX12" fmla="*/ 643414 w 647700"/>
                <a:gd name="connsiteY12" fmla="*/ 502444 h 1000125"/>
                <a:gd name="connsiteX13" fmla="*/ 629126 w 647700"/>
                <a:gd name="connsiteY13" fmla="*/ 472916 h 1000125"/>
                <a:gd name="connsiteX14" fmla="*/ 69056 w 647700"/>
                <a:gd name="connsiteY14" fmla="*/ 15716 h 1000125"/>
                <a:gd name="connsiteX15" fmla="*/ 45244 w 647700"/>
                <a:gd name="connsiteY15" fmla="*/ 7144 h 1000125"/>
                <a:gd name="connsiteX16" fmla="*/ 45244 w 647700"/>
                <a:gd name="connsiteY16" fmla="*/ 714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000125">
                  <a:moveTo>
                    <a:pt x="45244" y="45244"/>
                  </a:moveTo>
                  <a:lnTo>
                    <a:pt x="605314" y="502444"/>
                  </a:lnTo>
                  <a:lnTo>
                    <a:pt x="45244" y="959644"/>
                  </a:lnTo>
                  <a:lnTo>
                    <a:pt x="45244" y="45244"/>
                  </a:lnTo>
                  <a:moveTo>
                    <a:pt x="45244" y="7144"/>
                  </a:moveTo>
                  <a:cubicBezTo>
                    <a:pt x="39529" y="7144"/>
                    <a:pt x="33814" y="8096"/>
                    <a:pt x="29051" y="10954"/>
                  </a:cubicBezTo>
                  <a:cubicBezTo>
                    <a:pt x="15716" y="16669"/>
                    <a:pt x="7144" y="30956"/>
                    <a:pt x="7144" y="45244"/>
                  </a:cubicBezTo>
                  <a:lnTo>
                    <a:pt x="7144" y="959644"/>
                  </a:lnTo>
                  <a:cubicBezTo>
                    <a:pt x="7144" y="973931"/>
                    <a:pt x="15716" y="988219"/>
                    <a:pt x="29051" y="993934"/>
                  </a:cubicBezTo>
                  <a:cubicBezTo>
                    <a:pt x="33814" y="996791"/>
                    <a:pt x="39529" y="997744"/>
                    <a:pt x="45244" y="997744"/>
                  </a:cubicBezTo>
                  <a:cubicBezTo>
                    <a:pt x="53816" y="997744"/>
                    <a:pt x="62389" y="994886"/>
                    <a:pt x="69056" y="989171"/>
                  </a:cubicBezTo>
                  <a:lnTo>
                    <a:pt x="629126" y="531971"/>
                  </a:lnTo>
                  <a:cubicBezTo>
                    <a:pt x="637699" y="524351"/>
                    <a:pt x="643414" y="513874"/>
                    <a:pt x="643414" y="502444"/>
                  </a:cubicBezTo>
                  <a:cubicBezTo>
                    <a:pt x="643414" y="491014"/>
                    <a:pt x="638651" y="480536"/>
                    <a:pt x="629126" y="472916"/>
                  </a:cubicBezTo>
                  <a:lnTo>
                    <a:pt x="69056" y="15716"/>
                  </a:lnTo>
                  <a:cubicBezTo>
                    <a:pt x="62389" y="10001"/>
                    <a:pt x="53816" y="7144"/>
                    <a:pt x="45244" y="7144"/>
                  </a:cubicBezTo>
                  <a:lnTo>
                    <a:pt x="45244" y="7144"/>
                  </a:lnTo>
                  <a:close/>
                </a:path>
              </a:pathLst>
            </a:custGeom>
            <a:solidFill>
              <a:srgbClr val="00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8" name="Forma Livre: Forma 287">
              <a:extLst>
                <a:ext uri="{FF2B5EF4-FFF2-40B4-BE49-F238E27FC236}">
                  <a16:creationId xmlns:a16="http://schemas.microsoft.com/office/drawing/2014/main" xmlns="" id="{9E8ABC1A-3AEC-42A2-B9D8-43DAB2F4F79B}"/>
                </a:ext>
              </a:extLst>
            </p:cNvPr>
            <p:cNvSpPr/>
            <p:nvPr/>
          </p:nvSpPr>
          <p:spPr>
            <a:xfrm>
              <a:off x="4023139" y="2883918"/>
              <a:ext cx="495300" cy="600075"/>
            </a:xfrm>
            <a:custGeom>
              <a:avLst/>
              <a:gdLst>
                <a:gd name="connsiteX0" fmla="*/ 246221 w 495300"/>
                <a:gd name="connsiteY0" fmla="*/ 7144 h 600075"/>
                <a:gd name="connsiteX1" fmla="*/ 484346 w 495300"/>
                <a:gd name="connsiteY1" fmla="*/ 200501 h 600075"/>
                <a:gd name="connsiteX2" fmla="*/ 488156 w 495300"/>
                <a:gd name="connsiteY2" fmla="*/ 208121 h 600075"/>
                <a:gd name="connsiteX3" fmla="*/ 484346 w 495300"/>
                <a:gd name="connsiteY3" fmla="*/ 215741 h 600075"/>
                <a:gd name="connsiteX4" fmla="*/ 22384 w 495300"/>
                <a:gd name="connsiteY4" fmla="*/ 591979 h 600075"/>
                <a:gd name="connsiteX5" fmla="*/ 16669 w 495300"/>
                <a:gd name="connsiteY5" fmla="*/ 593884 h 600075"/>
                <a:gd name="connsiteX6" fmla="*/ 12859 w 495300"/>
                <a:gd name="connsiteY6" fmla="*/ 592931 h 600075"/>
                <a:gd name="connsiteX7" fmla="*/ 7144 w 495300"/>
                <a:gd name="connsiteY7" fmla="*/ 584359 h 600075"/>
                <a:gd name="connsiteX8" fmla="*/ 7144 w 495300"/>
                <a:gd name="connsiteY8" fmla="*/ 419576 h 600075"/>
                <a:gd name="connsiteX9" fmla="*/ 246221 w 495300"/>
                <a:gd name="connsiteY9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00" h="600075">
                  <a:moveTo>
                    <a:pt x="246221" y="7144"/>
                  </a:moveTo>
                  <a:lnTo>
                    <a:pt x="484346" y="200501"/>
                  </a:lnTo>
                  <a:cubicBezTo>
                    <a:pt x="486251" y="202406"/>
                    <a:pt x="488156" y="205264"/>
                    <a:pt x="488156" y="208121"/>
                  </a:cubicBezTo>
                  <a:cubicBezTo>
                    <a:pt x="488156" y="210979"/>
                    <a:pt x="487204" y="213836"/>
                    <a:pt x="484346" y="215741"/>
                  </a:cubicBezTo>
                  <a:lnTo>
                    <a:pt x="22384" y="591979"/>
                  </a:lnTo>
                  <a:cubicBezTo>
                    <a:pt x="20479" y="592931"/>
                    <a:pt x="18574" y="593884"/>
                    <a:pt x="16669" y="593884"/>
                  </a:cubicBezTo>
                  <a:cubicBezTo>
                    <a:pt x="15716" y="593884"/>
                    <a:pt x="13811" y="593884"/>
                    <a:pt x="12859" y="592931"/>
                  </a:cubicBezTo>
                  <a:cubicBezTo>
                    <a:pt x="10001" y="591026"/>
                    <a:pt x="7144" y="588169"/>
                    <a:pt x="7144" y="584359"/>
                  </a:cubicBezTo>
                  <a:lnTo>
                    <a:pt x="7144" y="419576"/>
                  </a:lnTo>
                  <a:lnTo>
                    <a:pt x="246221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8" name="Retângulo: Único Canto Recortado 197">
            <a:extLst>
              <a:ext uri="{FF2B5EF4-FFF2-40B4-BE49-F238E27FC236}">
                <a16:creationId xmlns:a16="http://schemas.microsoft.com/office/drawing/2014/main" xmlns="" id="{8AB56E41-841F-4117-9479-94C1B81B94EB}"/>
              </a:ext>
            </a:extLst>
          </p:cNvPr>
          <p:cNvSpPr/>
          <p:nvPr/>
        </p:nvSpPr>
        <p:spPr>
          <a:xfrm>
            <a:off x="4278626" y="1835260"/>
            <a:ext cx="4064436" cy="1092962"/>
          </a:xfrm>
          <a:prstGeom prst="snip1Rect">
            <a:avLst>
              <a:gd name="adj" fmla="val 25366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roup 15">
            <a:extLst>
              <a:ext uri="{FF2B5EF4-FFF2-40B4-BE49-F238E27FC236}">
                <a16:creationId xmlns:a16="http://schemas.microsoft.com/office/drawing/2014/main" xmlns="" id="{2C7076C9-B7FE-4A0E-90BF-1B8A0DF85A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33974" y="2336182"/>
            <a:ext cx="737346" cy="536924"/>
            <a:chOff x="4" y="0"/>
            <a:chExt cx="2888" cy="2103"/>
          </a:xfrm>
          <a:solidFill>
            <a:srgbClr val="003838"/>
          </a:solidFill>
        </p:grpSpPr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xmlns="" id="{28C6C0A9-DF50-48F9-BE50-168173C3C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" y="0"/>
              <a:ext cx="1957" cy="2103"/>
            </a:xfrm>
            <a:custGeom>
              <a:avLst/>
              <a:gdLst>
                <a:gd name="T0" fmla="*/ 993 w 1040"/>
                <a:gd name="T1" fmla="*/ 850 h 1118"/>
                <a:gd name="T2" fmla="*/ 713 w 1040"/>
                <a:gd name="T3" fmla="*/ 668 h 1118"/>
                <a:gd name="T4" fmla="*/ 713 w 1040"/>
                <a:gd name="T5" fmla="*/ 504 h 1118"/>
                <a:gd name="T6" fmla="*/ 754 w 1040"/>
                <a:gd name="T7" fmla="*/ 413 h 1118"/>
                <a:gd name="T8" fmla="*/ 754 w 1040"/>
                <a:gd name="T9" fmla="*/ 212 h 1118"/>
                <a:gd name="T10" fmla="*/ 541 w 1040"/>
                <a:gd name="T11" fmla="*/ 0 h 1118"/>
                <a:gd name="T12" fmla="*/ 498 w 1040"/>
                <a:gd name="T13" fmla="*/ 0 h 1118"/>
                <a:gd name="T14" fmla="*/ 286 w 1040"/>
                <a:gd name="T15" fmla="*/ 212 h 1118"/>
                <a:gd name="T16" fmla="*/ 286 w 1040"/>
                <a:gd name="T17" fmla="*/ 413 h 1118"/>
                <a:gd name="T18" fmla="*/ 326 w 1040"/>
                <a:gd name="T19" fmla="*/ 504 h 1118"/>
                <a:gd name="T20" fmla="*/ 326 w 1040"/>
                <a:gd name="T21" fmla="*/ 668 h 1118"/>
                <a:gd name="T22" fmla="*/ 47 w 1040"/>
                <a:gd name="T23" fmla="*/ 850 h 1118"/>
                <a:gd name="T24" fmla="*/ 0 w 1040"/>
                <a:gd name="T25" fmla="*/ 949 h 1118"/>
                <a:gd name="T26" fmla="*/ 0 w 1040"/>
                <a:gd name="T27" fmla="*/ 1087 h 1118"/>
                <a:gd name="T28" fmla="*/ 31 w 1040"/>
                <a:gd name="T29" fmla="*/ 1118 h 1118"/>
                <a:gd name="T30" fmla="*/ 1008 w 1040"/>
                <a:gd name="T31" fmla="*/ 1118 h 1118"/>
                <a:gd name="T32" fmla="*/ 1040 w 1040"/>
                <a:gd name="T33" fmla="*/ 1087 h 1118"/>
                <a:gd name="T34" fmla="*/ 1040 w 1040"/>
                <a:gd name="T35" fmla="*/ 949 h 1118"/>
                <a:gd name="T36" fmla="*/ 993 w 1040"/>
                <a:gd name="T37" fmla="*/ 850 h 1118"/>
                <a:gd name="T38" fmla="*/ 977 w 1040"/>
                <a:gd name="T39" fmla="*/ 1055 h 1118"/>
                <a:gd name="T40" fmla="*/ 62 w 1040"/>
                <a:gd name="T41" fmla="*/ 1055 h 1118"/>
                <a:gd name="T42" fmla="*/ 62 w 1040"/>
                <a:gd name="T43" fmla="*/ 949 h 1118"/>
                <a:gd name="T44" fmla="*/ 86 w 1040"/>
                <a:gd name="T45" fmla="*/ 898 h 1118"/>
                <a:gd name="T46" fmla="*/ 366 w 1040"/>
                <a:gd name="T47" fmla="*/ 718 h 1118"/>
                <a:gd name="T48" fmla="*/ 389 w 1040"/>
                <a:gd name="T49" fmla="*/ 682 h 1118"/>
                <a:gd name="T50" fmla="*/ 389 w 1040"/>
                <a:gd name="T51" fmla="*/ 489 h 1118"/>
                <a:gd name="T52" fmla="*/ 375 w 1040"/>
                <a:gd name="T53" fmla="*/ 463 h 1118"/>
                <a:gd name="T54" fmla="*/ 348 w 1040"/>
                <a:gd name="T55" fmla="*/ 414 h 1118"/>
                <a:gd name="T56" fmla="*/ 348 w 1040"/>
                <a:gd name="T57" fmla="*/ 213 h 1118"/>
                <a:gd name="T58" fmla="*/ 498 w 1040"/>
                <a:gd name="T59" fmla="*/ 63 h 1118"/>
                <a:gd name="T60" fmla="*/ 541 w 1040"/>
                <a:gd name="T61" fmla="*/ 63 h 1118"/>
                <a:gd name="T62" fmla="*/ 691 w 1040"/>
                <a:gd name="T63" fmla="*/ 213 h 1118"/>
                <a:gd name="T64" fmla="*/ 691 w 1040"/>
                <a:gd name="T65" fmla="*/ 414 h 1118"/>
                <a:gd name="T66" fmla="*/ 665 w 1040"/>
                <a:gd name="T67" fmla="*/ 463 h 1118"/>
                <a:gd name="T68" fmla="*/ 651 w 1040"/>
                <a:gd name="T69" fmla="*/ 489 h 1118"/>
                <a:gd name="T70" fmla="*/ 651 w 1040"/>
                <a:gd name="T71" fmla="*/ 682 h 1118"/>
                <a:gd name="T72" fmla="*/ 673 w 1040"/>
                <a:gd name="T73" fmla="*/ 718 h 1118"/>
                <a:gd name="T74" fmla="*/ 953 w 1040"/>
                <a:gd name="T75" fmla="*/ 898 h 1118"/>
                <a:gd name="T76" fmla="*/ 977 w 1040"/>
                <a:gd name="T77" fmla="*/ 949 h 1118"/>
                <a:gd name="T78" fmla="*/ 977 w 1040"/>
                <a:gd name="T79" fmla="*/ 1055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0" h="1118">
                  <a:moveTo>
                    <a:pt x="993" y="850"/>
                  </a:moveTo>
                  <a:cubicBezTo>
                    <a:pt x="879" y="756"/>
                    <a:pt x="757" y="691"/>
                    <a:pt x="713" y="668"/>
                  </a:cubicBezTo>
                  <a:cubicBezTo>
                    <a:pt x="713" y="504"/>
                    <a:pt x="713" y="504"/>
                    <a:pt x="713" y="504"/>
                  </a:cubicBezTo>
                  <a:cubicBezTo>
                    <a:pt x="739" y="481"/>
                    <a:pt x="754" y="448"/>
                    <a:pt x="754" y="413"/>
                  </a:cubicBezTo>
                  <a:cubicBezTo>
                    <a:pt x="754" y="212"/>
                    <a:pt x="754" y="212"/>
                    <a:pt x="754" y="212"/>
                  </a:cubicBezTo>
                  <a:cubicBezTo>
                    <a:pt x="754" y="95"/>
                    <a:pt x="659" y="0"/>
                    <a:pt x="541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381" y="0"/>
                    <a:pt x="286" y="95"/>
                    <a:pt x="286" y="212"/>
                  </a:cubicBezTo>
                  <a:cubicBezTo>
                    <a:pt x="286" y="413"/>
                    <a:pt x="286" y="413"/>
                    <a:pt x="286" y="413"/>
                  </a:cubicBezTo>
                  <a:cubicBezTo>
                    <a:pt x="286" y="448"/>
                    <a:pt x="301" y="481"/>
                    <a:pt x="326" y="504"/>
                  </a:cubicBezTo>
                  <a:cubicBezTo>
                    <a:pt x="326" y="668"/>
                    <a:pt x="326" y="668"/>
                    <a:pt x="326" y="668"/>
                  </a:cubicBezTo>
                  <a:cubicBezTo>
                    <a:pt x="282" y="691"/>
                    <a:pt x="160" y="756"/>
                    <a:pt x="47" y="850"/>
                  </a:cubicBezTo>
                  <a:cubicBezTo>
                    <a:pt x="17" y="874"/>
                    <a:pt x="0" y="910"/>
                    <a:pt x="0" y="949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1104"/>
                    <a:pt x="14" y="1118"/>
                    <a:pt x="31" y="1118"/>
                  </a:cubicBezTo>
                  <a:cubicBezTo>
                    <a:pt x="1008" y="1118"/>
                    <a:pt x="1008" y="1118"/>
                    <a:pt x="1008" y="1118"/>
                  </a:cubicBezTo>
                  <a:cubicBezTo>
                    <a:pt x="1026" y="1118"/>
                    <a:pt x="1040" y="1104"/>
                    <a:pt x="1040" y="1087"/>
                  </a:cubicBezTo>
                  <a:cubicBezTo>
                    <a:pt x="1040" y="949"/>
                    <a:pt x="1040" y="949"/>
                    <a:pt x="1040" y="949"/>
                  </a:cubicBezTo>
                  <a:cubicBezTo>
                    <a:pt x="1040" y="910"/>
                    <a:pt x="1022" y="874"/>
                    <a:pt x="993" y="850"/>
                  </a:cubicBezTo>
                  <a:close/>
                  <a:moveTo>
                    <a:pt x="977" y="1055"/>
                  </a:moveTo>
                  <a:cubicBezTo>
                    <a:pt x="62" y="1055"/>
                    <a:pt x="62" y="1055"/>
                    <a:pt x="62" y="1055"/>
                  </a:cubicBezTo>
                  <a:cubicBezTo>
                    <a:pt x="62" y="949"/>
                    <a:pt x="62" y="949"/>
                    <a:pt x="62" y="949"/>
                  </a:cubicBezTo>
                  <a:cubicBezTo>
                    <a:pt x="62" y="929"/>
                    <a:pt x="71" y="910"/>
                    <a:pt x="86" y="898"/>
                  </a:cubicBezTo>
                  <a:cubicBezTo>
                    <a:pt x="209" y="797"/>
                    <a:pt x="341" y="731"/>
                    <a:pt x="366" y="718"/>
                  </a:cubicBezTo>
                  <a:cubicBezTo>
                    <a:pt x="380" y="711"/>
                    <a:pt x="389" y="698"/>
                    <a:pt x="389" y="682"/>
                  </a:cubicBezTo>
                  <a:cubicBezTo>
                    <a:pt x="389" y="489"/>
                    <a:pt x="389" y="489"/>
                    <a:pt x="389" y="489"/>
                  </a:cubicBezTo>
                  <a:cubicBezTo>
                    <a:pt x="389" y="478"/>
                    <a:pt x="383" y="469"/>
                    <a:pt x="375" y="463"/>
                  </a:cubicBezTo>
                  <a:cubicBezTo>
                    <a:pt x="358" y="452"/>
                    <a:pt x="348" y="433"/>
                    <a:pt x="348" y="414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130"/>
                    <a:pt x="416" y="63"/>
                    <a:pt x="498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624" y="63"/>
                    <a:pt x="691" y="130"/>
                    <a:pt x="691" y="213"/>
                  </a:cubicBezTo>
                  <a:cubicBezTo>
                    <a:pt x="691" y="414"/>
                    <a:pt x="691" y="414"/>
                    <a:pt x="691" y="414"/>
                  </a:cubicBezTo>
                  <a:cubicBezTo>
                    <a:pt x="691" y="433"/>
                    <a:pt x="681" y="452"/>
                    <a:pt x="665" y="463"/>
                  </a:cubicBezTo>
                  <a:cubicBezTo>
                    <a:pt x="656" y="469"/>
                    <a:pt x="651" y="478"/>
                    <a:pt x="651" y="489"/>
                  </a:cubicBezTo>
                  <a:cubicBezTo>
                    <a:pt x="651" y="682"/>
                    <a:pt x="651" y="682"/>
                    <a:pt x="651" y="682"/>
                  </a:cubicBezTo>
                  <a:cubicBezTo>
                    <a:pt x="651" y="698"/>
                    <a:pt x="659" y="711"/>
                    <a:pt x="673" y="718"/>
                  </a:cubicBezTo>
                  <a:cubicBezTo>
                    <a:pt x="698" y="730"/>
                    <a:pt x="831" y="797"/>
                    <a:pt x="953" y="898"/>
                  </a:cubicBezTo>
                  <a:cubicBezTo>
                    <a:pt x="968" y="910"/>
                    <a:pt x="977" y="929"/>
                    <a:pt x="977" y="949"/>
                  </a:cubicBezTo>
                  <a:lnTo>
                    <a:pt x="977" y="10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17">
              <a:extLst>
                <a:ext uri="{FF2B5EF4-FFF2-40B4-BE49-F238E27FC236}">
                  <a16:creationId xmlns:a16="http://schemas.microsoft.com/office/drawing/2014/main" xmlns="" id="{02526327-B5A6-4754-8763-CD9811ED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56"/>
              <a:ext cx="1246" cy="1847"/>
            </a:xfrm>
            <a:custGeom>
              <a:avLst/>
              <a:gdLst>
                <a:gd name="T0" fmla="*/ 621 w 662"/>
                <a:gd name="T1" fmla="*/ 746 h 982"/>
                <a:gd name="T2" fmla="*/ 375 w 662"/>
                <a:gd name="T3" fmla="*/ 587 h 982"/>
                <a:gd name="T4" fmla="*/ 375 w 662"/>
                <a:gd name="T5" fmla="*/ 442 h 982"/>
                <a:gd name="T6" fmla="*/ 411 w 662"/>
                <a:gd name="T7" fmla="*/ 363 h 982"/>
                <a:gd name="T8" fmla="*/ 411 w 662"/>
                <a:gd name="T9" fmla="*/ 186 h 982"/>
                <a:gd name="T10" fmla="*/ 224 w 662"/>
                <a:gd name="T11" fmla="*/ 0 h 982"/>
                <a:gd name="T12" fmla="*/ 186 w 662"/>
                <a:gd name="T13" fmla="*/ 0 h 982"/>
                <a:gd name="T14" fmla="*/ 0 w 662"/>
                <a:gd name="T15" fmla="*/ 186 h 982"/>
                <a:gd name="T16" fmla="*/ 0 w 662"/>
                <a:gd name="T17" fmla="*/ 363 h 982"/>
                <a:gd name="T18" fmla="*/ 35 w 662"/>
                <a:gd name="T19" fmla="*/ 442 h 982"/>
                <a:gd name="T20" fmla="*/ 35 w 662"/>
                <a:gd name="T21" fmla="*/ 587 h 982"/>
                <a:gd name="T22" fmla="*/ 13 w 662"/>
                <a:gd name="T23" fmla="*/ 599 h 982"/>
                <a:gd name="T24" fmla="*/ 65 w 662"/>
                <a:gd name="T25" fmla="*/ 634 h 982"/>
                <a:gd name="T26" fmla="*/ 71 w 662"/>
                <a:gd name="T27" fmla="*/ 631 h 982"/>
                <a:gd name="T28" fmla="*/ 90 w 662"/>
                <a:gd name="T29" fmla="*/ 599 h 982"/>
                <a:gd name="T30" fmla="*/ 90 w 662"/>
                <a:gd name="T31" fmla="*/ 429 h 982"/>
                <a:gd name="T32" fmla="*/ 78 w 662"/>
                <a:gd name="T33" fmla="*/ 406 h 982"/>
                <a:gd name="T34" fmla="*/ 55 w 662"/>
                <a:gd name="T35" fmla="*/ 363 h 982"/>
                <a:gd name="T36" fmla="*/ 55 w 662"/>
                <a:gd name="T37" fmla="*/ 187 h 982"/>
                <a:gd name="T38" fmla="*/ 186 w 662"/>
                <a:gd name="T39" fmla="*/ 55 h 982"/>
                <a:gd name="T40" fmla="*/ 224 w 662"/>
                <a:gd name="T41" fmla="*/ 55 h 982"/>
                <a:gd name="T42" fmla="*/ 356 w 662"/>
                <a:gd name="T43" fmla="*/ 187 h 982"/>
                <a:gd name="T44" fmla="*/ 356 w 662"/>
                <a:gd name="T45" fmla="*/ 363 h 982"/>
                <a:gd name="T46" fmla="*/ 333 w 662"/>
                <a:gd name="T47" fmla="*/ 406 h 982"/>
                <a:gd name="T48" fmla="*/ 320 w 662"/>
                <a:gd name="T49" fmla="*/ 429 h 982"/>
                <a:gd name="T50" fmla="*/ 320 w 662"/>
                <a:gd name="T51" fmla="*/ 599 h 982"/>
                <a:gd name="T52" fmla="*/ 340 w 662"/>
                <a:gd name="T53" fmla="*/ 631 h 982"/>
                <a:gd name="T54" fmla="*/ 586 w 662"/>
                <a:gd name="T55" fmla="*/ 788 h 982"/>
                <a:gd name="T56" fmla="*/ 607 w 662"/>
                <a:gd name="T57" fmla="*/ 833 h 982"/>
                <a:gd name="T58" fmla="*/ 607 w 662"/>
                <a:gd name="T59" fmla="*/ 927 h 982"/>
                <a:gd name="T60" fmla="*/ 197 w 662"/>
                <a:gd name="T61" fmla="*/ 927 h 982"/>
                <a:gd name="T62" fmla="*/ 197 w 662"/>
                <a:gd name="T63" fmla="*/ 951 h 982"/>
                <a:gd name="T64" fmla="*/ 188 w 662"/>
                <a:gd name="T65" fmla="*/ 982 h 982"/>
                <a:gd name="T66" fmla="*/ 635 w 662"/>
                <a:gd name="T67" fmla="*/ 982 h 982"/>
                <a:gd name="T68" fmla="*/ 662 w 662"/>
                <a:gd name="T69" fmla="*/ 955 h 982"/>
                <a:gd name="T70" fmla="*/ 662 w 662"/>
                <a:gd name="T71" fmla="*/ 834 h 982"/>
                <a:gd name="T72" fmla="*/ 621 w 662"/>
                <a:gd name="T73" fmla="*/ 746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2" h="982">
                  <a:moveTo>
                    <a:pt x="621" y="746"/>
                  </a:moveTo>
                  <a:cubicBezTo>
                    <a:pt x="521" y="664"/>
                    <a:pt x="414" y="607"/>
                    <a:pt x="375" y="587"/>
                  </a:cubicBezTo>
                  <a:cubicBezTo>
                    <a:pt x="375" y="442"/>
                    <a:pt x="375" y="442"/>
                    <a:pt x="375" y="442"/>
                  </a:cubicBezTo>
                  <a:cubicBezTo>
                    <a:pt x="398" y="422"/>
                    <a:pt x="411" y="393"/>
                    <a:pt x="411" y="363"/>
                  </a:cubicBezTo>
                  <a:cubicBezTo>
                    <a:pt x="411" y="186"/>
                    <a:pt x="411" y="186"/>
                    <a:pt x="411" y="186"/>
                  </a:cubicBezTo>
                  <a:cubicBezTo>
                    <a:pt x="411" y="83"/>
                    <a:pt x="327" y="0"/>
                    <a:pt x="22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83" y="0"/>
                    <a:pt x="0" y="83"/>
                    <a:pt x="0" y="186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3"/>
                    <a:pt x="13" y="422"/>
                    <a:pt x="35" y="442"/>
                  </a:cubicBezTo>
                  <a:cubicBezTo>
                    <a:pt x="35" y="587"/>
                    <a:pt x="35" y="587"/>
                    <a:pt x="35" y="587"/>
                  </a:cubicBezTo>
                  <a:cubicBezTo>
                    <a:pt x="30" y="590"/>
                    <a:pt x="22" y="594"/>
                    <a:pt x="13" y="599"/>
                  </a:cubicBezTo>
                  <a:cubicBezTo>
                    <a:pt x="30" y="610"/>
                    <a:pt x="47" y="621"/>
                    <a:pt x="65" y="634"/>
                  </a:cubicBezTo>
                  <a:cubicBezTo>
                    <a:pt x="67" y="633"/>
                    <a:pt x="69" y="632"/>
                    <a:pt x="71" y="631"/>
                  </a:cubicBezTo>
                  <a:cubicBezTo>
                    <a:pt x="83" y="625"/>
                    <a:pt x="90" y="613"/>
                    <a:pt x="90" y="599"/>
                  </a:cubicBezTo>
                  <a:cubicBezTo>
                    <a:pt x="90" y="429"/>
                    <a:pt x="90" y="429"/>
                    <a:pt x="90" y="429"/>
                  </a:cubicBezTo>
                  <a:cubicBezTo>
                    <a:pt x="90" y="420"/>
                    <a:pt x="86" y="411"/>
                    <a:pt x="78" y="406"/>
                  </a:cubicBezTo>
                  <a:cubicBezTo>
                    <a:pt x="63" y="397"/>
                    <a:pt x="55" y="381"/>
                    <a:pt x="55" y="363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5" y="114"/>
                    <a:pt x="114" y="55"/>
                    <a:pt x="186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97" y="55"/>
                    <a:pt x="356" y="114"/>
                    <a:pt x="356" y="187"/>
                  </a:cubicBezTo>
                  <a:cubicBezTo>
                    <a:pt x="356" y="363"/>
                    <a:pt x="356" y="363"/>
                    <a:pt x="356" y="363"/>
                  </a:cubicBezTo>
                  <a:cubicBezTo>
                    <a:pt x="356" y="381"/>
                    <a:pt x="347" y="397"/>
                    <a:pt x="333" y="406"/>
                  </a:cubicBezTo>
                  <a:cubicBezTo>
                    <a:pt x="325" y="411"/>
                    <a:pt x="320" y="420"/>
                    <a:pt x="320" y="429"/>
                  </a:cubicBezTo>
                  <a:cubicBezTo>
                    <a:pt x="320" y="599"/>
                    <a:pt x="320" y="599"/>
                    <a:pt x="320" y="599"/>
                  </a:cubicBezTo>
                  <a:cubicBezTo>
                    <a:pt x="320" y="613"/>
                    <a:pt x="328" y="625"/>
                    <a:pt x="340" y="631"/>
                  </a:cubicBezTo>
                  <a:cubicBezTo>
                    <a:pt x="362" y="642"/>
                    <a:pt x="479" y="700"/>
                    <a:pt x="586" y="788"/>
                  </a:cubicBezTo>
                  <a:cubicBezTo>
                    <a:pt x="599" y="799"/>
                    <a:pt x="607" y="816"/>
                    <a:pt x="607" y="833"/>
                  </a:cubicBezTo>
                  <a:cubicBezTo>
                    <a:pt x="607" y="927"/>
                    <a:pt x="607" y="927"/>
                    <a:pt x="607" y="927"/>
                  </a:cubicBezTo>
                  <a:cubicBezTo>
                    <a:pt x="197" y="927"/>
                    <a:pt x="197" y="927"/>
                    <a:pt x="197" y="927"/>
                  </a:cubicBezTo>
                  <a:cubicBezTo>
                    <a:pt x="197" y="951"/>
                    <a:pt x="197" y="951"/>
                    <a:pt x="197" y="951"/>
                  </a:cubicBezTo>
                  <a:cubicBezTo>
                    <a:pt x="197" y="962"/>
                    <a:pt x="193" y="973"/>
                    <a:pt x="188" y="982"/>
                  </a:cubicBezTo>
                  <a:cubicBezTo>
                    <a:pt x="635" y="982"/>
                    <a:pt x="635" y="982"/>
                    <a:pt x="635" y="982"/>
                  </a:cubicBezTo>
                  <a:cubicBezTo>
                    <a:pt x="650" y="982"/>
                    <a:pt x="662" y="970"/>
                    <a:pt x="662" y="955"/>
                  </a:cubicBezTo>
                  <a:cubicBezTo>
                    <a:pt x="662" y="834"/>
                    <a:pt x="662" y="834"/>
                    <a:pt x="662" y="834"/>
                  </a:cubicBezTo>
                  <a:cubicBezTo>
                    <a:pt x="662" y="799"/>
                    <a:pt x="647" y="768"/>
                    <a:pt x="621" y="7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Freeform 18">
              <a:extLst>
                <a:ext uri="{FF2B5EF4-FFF2-40B4-BE49-F238E27FC236}">
                  <a16:creationId xmlns:a16="http://schemas.microsoft.com/office/drawing/2014/main" xmlns="" id="{79636A53-2B18-455A-96F2-3904EAD07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695"/>
              <a:ext cx="207" cy="233"/>
            </a:xfrm>
            <a:custGeom>
              <a:avLst/>
              <a:gdLst>
                <a:gd name="T0" fmla="*/ 110 w 110"/>
                <a:gd name="T1" fmla="*/ 48 h 124"/>
                <a:gd name="T2" fmla="*/ 97 w 110"/>
                <a:gd name="T3" fmla="*/ 20 h 124"/>
                <a:gd name="T4" fmla="*/ 73 w 110"/>
                <a:gd name="T5" fmla="*/ 0 h 124"/>
                <a:gd name="T6" fmla="*/ 0 w 110"/>
                <a:gd name="T7" fmla="*/ 124 h 124"/>
                <a:gd name="T8" fmla="*/ 110 w 110"/>
                <a:gd name="T9" fmla="*/ 124 h 124"/>
                <a:gd name="T10" fmla="*/ 110 w 110"/>
                <a:gd name="T11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4">
                  <a:moveTo>
                    <a:pt x="110" y="48"/>
                  </a:moveTo>
                  <a:cubicBezTo>
                    <a:pt x="110" y="37"/>
                    <a:pt x="105" y="27"/>
                    <a:pt x="97" y="20"/>
                  </a:cubicBezTo>
                  <a:cubicBezTo>
                    <a:pt x="89" y="13"/>
                    <a:pt x="81" y="7"/>
                    <a:pt x="7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10" y="124"/>
                    <a:pt x="110" y="124"/>
                    <a:pt x="110" y="124"/>
                  </a:cubicBezTo>
                  <a:lnTo>
                    <a:pt x="110" y="4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Freeform 19">
              <a:extLst>
                <a:ext uri="{FF2B5EF4-FFF2-40B4-BE49-F238E27FC236}">
                  <a16:creationId xmlns:a16="http://schemas.microsoft.com/office/drawing/2014/main" xmlns="" id="{C6C156D9-5B3D-4D29-AE15-46C260632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764"/>
              <a:ext cx="899" cy="1179"/>
            </a:xfrm>
            <a:custGeom>
              <a:avLst/>
              <a:gdLst>
                <a:gd name="T0" fmla="*/ 478 w 478"/>
                <a:gd name="T1" fmla="*/ 627 h 627"/>
                <a:gd name="T2" fmla="*/ 478 w 478"/>
                <a:gd name="T3" fmla="*/ 563 h 627"/>
                <a:gd name="T4" fmla="*/ 468 w 478"/>
                <a:gd name="T5" fmla="*/ 541 h 627"/>
                <a:gd name="T6" fmla="*/ 228 w 478"/>
                <a:gd name="T7" fmla="*/ 388 h 627"/>
                <a:gd name="T8" fmla="*/ 191 w 478"/>
                <a:gd name="T9" fmla="*/ 329 h 627"/>
                <a:gd name="T10" fmla="*/ 191 w 478"/>
                <a:gd name="T11" fmla="*/ 159 h 627"/>
                <a:gd name="T12" fmla="*/ 217 w 478"/>
                <a:gd name="T13" fmla="*/ 111 h 627"/>
                <a:gd name="T14" fmla="*/ 227 w 478"/>
                <a:gd name="T15" fmla="*/ 93 h 627"/>
                <a:gd name="T16" fmla="*/ 227 w 478"/>
                <a:gd name="T17" fmla="*/ 0 h 627"/>
                <a:gd name="T18" fmla="*/ 0 w 478"/>
                <a:gd name="T19" fmla="*/ 389 h 627"/>
                <a:gd name="T20" fmla="*/ 40 w 478"/>
                <a:gd name="T21" fmla="*/ 420 h 627"/>
                <a:gd name="T22" fmla="*/ 40 w 478"/>
                <a:gd name="T23" fmla="*/ 420 h 627"/>
                <a:gd name="T24" fmla="*/ 98 w 478"/>
                <a:gd name="T25" fmla="*/ 543 h 627"/>
                <a:gd name="T26" fmla="*/ 98 w 478"/>
                <a:gd name="T27" fmla="*/ 627 h 627"/>
                <a:gd name="T28" fmla="*/ 478 w 478"/>
                <a:gd name="T29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8" h="627">
                  <a:moveTo>
                    <a:pt x="478" y="627"/>
                  </a:moveTo>
                  <a:cubicBezTo>
                    <a:pt x="478" y="563"/>
                    <a:pt x="478" y="563"/>
                    <a:pt x="478" y="563"/>
                  </a:cubicBezTo>
                  <a:cubicBezTo>
                    <a:pt x="478" y="555"/>
                    <a:pt x="474" y="547"/>
                    <a:pt x="468" y="541"/>
                  </a:cubicBezTo>
                  <a:cubicBezTo>
                    <a:pt x="360" y="453"/>
                    <a:pt x="241" y="394"/>
                    <a:pt x="228" y="388"/>
                  </a:cubicBezTo>
                  <a:cubicBezTo>
                    <a:pt x="205" y="377"/>
                    <a:pt x="191" y="354"/>
                    <a:pt x="191" y="32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91" y="140"/>
                    <a:pt x="201" y="122"/>
                    <a:pt x="217" y="111"/>
                  </a:cubicBezTo>
                  <a:cubicBezTo>
                    <a:pt x="223" y="107"/>
                    <a:pt x="227" y="101"/>
                    <a:pt x="227" y="93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13" y="399"/>
                    <a:pt x="27" y="409"/>
                    <a:pt x="40" y="420"/>
                  </a:cubicBezTo>
                  <a:cubicBezTo>
                    <a:pt x="40" y="420"/>
                    <a:pt x="40" y="420"/>
                    <a:pt x="40" y="420"/>
                  </a:cubicBezTo>
                  <a:cubicBezTo>
                    <a:pt x="77" y="451"/>
                    <a:pt x="98" y="495"/>
                    <a:pt x="98" y="543"/>
                  </a:cubicBezTo>
                  <a:cubicBezTo>
                    <a:pt x="98" y="627"/>
                    <a:pt x="98" y="627"/>
                    <a:pt x="98" y="627"/>
                  </a:cubicBezTo>
                  <a:lnTo>
                    <a:pt x="478" y="627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7" name="CaixaDeTexto 206">
            <a:extLst>
              <a:ext uri="{FF2B5EF4-FFF2-40B4-BE49-F238E27FC236}">
                <a16:creationId xmlns:a16="http://schemas.microsoft.com/office/drawing/2014/main" xmlns="" id="{0EE1F378-FAFF-42E9-82EB-8A1A10A3326E}"/>
              </a:ext>
            </a:extLst>
          </p:cNvPr>
          <p:cNvSpPr txBox="1"/>
          <p:nvPr/>
        </p:nvSpPr>
        <p:spPr>
          <a:xfrm>
            <a:off x="6757375" y="2281479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208" name="Group 22">
            <a:extLst>
              <a:ext uri="{FF2B5EF4-FFF2-40B4-BE49-F238E27FC236}">
                <a16:creationId xmlns:a16="http://schemas.microsoft.com/office/drawing/2014/main" xmlns="" id="{6132C947-E8A5-4B31-82C9-B778E10CFD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42740" y="2321711"/>
            <a:ext cx="341842" cy="565866"/>
            <a:chOff x="2" y="4"/>
            <a:chExt cx="1384" cy="2291"/>
          </a:xfrm>
          <a:solidFill>
            <a:srgbClr val="003838"/>
          </a:solidFill>
        </p:grpSpPr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xmlns="" id="{547096F9-CEBE-4EA3-A23C-09EE4CF52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4"/>
              <a:ext cx="1384" cy="2291"/>
            </a:xfrm>
            <a:custGeom>
              <a:avLst/>
              <a:gdLst>
                <a:gd name="T0" fmla="*/ 734 w 734"/>
                <a:gd name="T1" fmla="*/ 1124 h 1219"/>
                <a:gd name="T2" fmla="*/ 734 w 734"/>
                <a:gd name="T3" fmla="*/ 95 h 1219"/>
                <a:gd name="T4" fmla="*/ 640 w 734"/>
                <a:gd name="T5" fmla="*/ 0 h 1219"/>
                <a:gd name="T6" fmla="*/ 95 w 734"/>
                <a:gd name="T7" fmla="*/ 0 h 1219"/>
                <a:gd name="T8" fmla="*/ 0 w 734"/>
                <a:gd name="T9" fmla="*/ 95 h 1219"/>
                <a:gd name="T10" fmla="*/ 0 w 734"/>
                <a:gd name="T11" fmla="*/ 1124 h 1219"/>
                <a:gd name="T12" fmla="*/ 95 w 734"/>
                <a:gd name="T13" fmla="*/ 1219 h 1219"/>
                <a:gd name="T14" fmla="*/ 640 w 734"/>
                <a:gd name="T15" fmla="*/ 1219 h 1219"/>
                <a:gd name="T16" fmla="*/ 734 w 734"/>
                <a:gd name="T17" fmla="*/ 1124 h 1219"/>
                <a:gd name="T18" fmla="*/ 61 w 734"/>
                <a:gd name="T19" fmla="*/ 219 h 1219"/>
                <a:gd name="T20" fmla="*/ 673 w 734"/>
                <a:gd name="T21" fmla="*/ 219 h 1219"/>
                <a:gd name="T22" fmla="*/ 673 w 734"/>
                <a:gd name="T23" fmla="*/ 912 h 1219"/>
                <a:gd name="T24" fmla="*/ 61 w 734"/>
                <a:gd name="T25" fmla="*/ 912 h 1219"/>
                <a:gd name="T26" fmla="*/ 61 w 734"/>
                <a:gd name="T27" fmla="*/ 219 h 1219"/>
                <a:gd name="T28" fmla="*/ 95 w 734"/>
                <a:gd name="T29" fmla="*/ 61 h 1219"/>
                <a:gd name="T30" fmla="*/ 640 w 734"/>
                <a:gd name="T31" fmla="*/ 61 h 1219"/>
                <a:gd name="T32" fmla="*/ 673 w 734"/>
                <a:gd name="T33" fmla="*/ 95 h 1219"/>
                <a:gd name="T34" fmla="*/ 673 w 734"/>
                <a:gd name="T35" fmla="*/ 158 h 1219"/>
                <a:gd name="T36" fmla="*/ 61 w 734"/>
                <a:gd name="T37" fmla="*/ 158 h 1219"/>
                <a:gd name="T38" fmla="*/ 61 w 734"/>
                <a:gd name="T39" fmla="*/ 95 h 1219"/>
                <a:gd name="T40" fmla="*/ 95 w 734"/>
                <a:gd name="T41" fmla="*/ 61 h 1219"/>
                <a:gd name="T42" fmla="*/ 61 w 734"/>
                <a:gd name="T43" fmla="*/ 1124 h 1219"/>
                <a:gd name="T44" fmla="*/ 61 w 734"/>
                <a:gd name="T45" fmla="*/ 973 h 1219"/>
                <a:gd name="T46" fmla="*/ 673 w 734"/>
                <a:gd name="T47" fmla="*/ 973 h 1219"/>
                <a:gd name="T48" fmla="*/ 673 w 734"/>
                <a:gd name="T49" fmla="*/ 1124 h 1219"/>
                <a:gd name="T50" fmla="*/ 639 w 734"/>
                <a:gd name="T51" fmla="*/ 1158 h 1219"/>
                <a:gd name="T52" fmla="*/ 95 w 734"/>
                <a:gd name="T53" fmla="*/ 1158 h 1219"/>
                <a:gd name="T54" fmla="*/ 61 w 734"/>
                <a:gd name="T55" fmla="*/ 1124 h 1219"/>
                <a:gd name="T56" fmla="*/ 61 w 734"/>
                <a:gd name="T57" fmla="*/ 1124 h 1219"/>
                <a:gd name="T58" fmla="*/ 61 w 734"/>
                <a:gd name="T59" fmla="*/ 112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4" h="1219">
                  <a:moveTo>
                    <a:pt x="734" y="1124"/>
                  </a:moveTo>
                  <a:cubicBezTo>
                    <a:pt x="734" y="95"/>
                    <a:pt x="734" y="95"/>
                    <a:pt x="734" y="95"/>
                  </a:cubicBezTo>
                  <a:cubicBezTo>
                    <a:pt x="734" y="43"/>
                    <a:pt x="692" y="0"/>
                    <a:pt x="64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124"/>
                    <a:pt x="0" y="1124"/>
                    <a:pt x="0" y="1124"/>
                  </a:cubicBezTo>
                  <a:cubicBezTo>
                    <a:pt x="0" y="1176"/>
                    <a:pt x="42" y="1219"/>
                    <a:pt x="95" y="1219"/>
                  </a:cubicBezTo>
                  <a:cubicBezTo>
                    <a:pt x="640" y="1219"/>
                    <a:pt x="640" y="1219"/>
                    <a:pt x="640" y="1219"/>
                  </a:cubicBezTo>
                  <a:cubicBezTo>
                    <a:pt x="692" y="1219"/>
                    <a:pt x="734" y="1176"/>
                    <a:pt x="734" y="1124"/>
                  </a:cubicBezTo>
                  <a:close/>
                  <a:moveTo>
                    <a:pt x="61" y="219"/>
                  </a:moveTo>
                  <a:cubicBezTo>
                    <a:pt x="673" y="219"/>
                    <a:pt x="673" y="219"/>
                    <a:pt x="673" y="219"/>
                  </a:cubicBezTo>
                  <a:cubicBezTo>
                    <a:pt x="673" y="912"/>
                    <a:pt x="673" y="912"/>
                    <a:pt x="673" y="912"/>
                  </a:cubicBezTo>
                  <a:cubicBezTo>
                    <a:pt x="61" y="912"/>
                    <a:pt x="61" y="912"/>
                    <a:pt x="61" y="912"/>
                  </a:cubicBezTo>
                  <a:lnTo>
                    <a:pt x="61" y="219"/>
                  </a:lnTo>
                  <a:close/>
                  <a:moveTo>
                    <a:pt x="95" y="61"/>
                  </a:moveTo>
                  <a:cubicBezTo>
                    <a:pt x="640" y="61"/>
                    <a:pt x="640" y="61"/>
                    <a:pt x="640" y="61"/>
                  </a:cubicBezTo>
                  <a:cubicBezTo>
                    <a:pt x="658" y="61"/>
                    <a:pt x="673" y="76"/>
                    <a:pt x="673" y="95"/>
                  </a:cubicBezTo>
                  <a:cubicBezTo>
                    <a:pt x="673" y="158"/>
                    <a:pt x="673" y="158"/>
                    <a:pt x="673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76"/>
                    <a:pt x="76" y="61"/>
                    <a:pt x="95" y="61"/>
                  </a:cubicBezTo>
                  <a:close/>
                  <a:moveTo>
                    <a:pt x="61" y="1124"/>
                  </a:moveTo>
                  <a:cubicBezTo>
                    <a:pt x="61" y="973"/>
                    <a:pt x="61" y="973"/>
                    <a:pt x="61" y="973"/>
                  </a:cubicBezTo>
                  <a:cubicBezTo>
                    <a:pt x="673" y="973"/>
                    <a:pt x="673" y="973"/>
                    <a:pt x="673" y="973"/>
                  </a:cubicBezTo>
                  <a:cubicBezTo>
                    <a:pt x="673" y="1124"/>
                    <a:pt x="673" y="1124"/>
                    <a:pt x="673" y="1124"/>
                  </a:cubicBezTo>
                  <a:cubicBezTo>
                    <a:pt x="673" y="1143"/>
                    <a:pt x="658" y="1158"/>
                    <a:pt x="639" y="1158"/>
                  </a:cubicBezTo>
                  <a:cubicBezTo>
                    <a:pt x="95" y="1158"/>
                    <a:pt x="95" y="1158"/>
                    <a:pt x="95" y="1158"/>
                  </a:cubicBezTo>
                  <a:cubicBezTo>
                    <a:pt x="76" y="1158"/>
                    <a:pt x="61" y="1143"/>
                    <a:pt x="61" y="1124"/>
                  </a:cubicBezTo>
                  <a:close/>
                  <a:moveTo>
                    <a:pt x="61" y="1124"/>
                  </a:moveTo>
                  <a:cubicBezTo>
                    <a:pt x="61" y="1124"/>
                    <a:pt x="61" y="1124"/>
                    <a:pt x="61" y="1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xmlns="" id="{0045EF69-6B54-4DE6-8A5F-3CCFD520A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" y="1955"/>
              <a:ext cx="349" cy="115"/>
            </a:xfrm>
            <a:custGeom>
              <a:avLst/>
              <a:gdLst>
                <a:gd name="T0" fmla="*/ 154 w 185"/>
                <a:gd name="T1" fmla="*/ 0 h 61"/>
                <a:gd name="T2" fmla="*/ 30 w 185"/>
                <a:gd name="T3" fmla="*/ 0 h 61"/>
                <a:gd name="T4" fmla="*/ 0 w 185"/>
                <a:gd name="T5" fmla="*/ 30 h 61"/>
                <a:gd name="T6" fmla="*/ 30 w 185"/>
                <a:gd name="T7" fmla="*/ 61 h 61"/>
                <a:gd name="T8" fmla="*/ 154 w 185"/>
                <a:gd name="T9" fmla="*/ 61 h 61"/>
                <a:gd name="T10" fmla="*/ 185 w 185"/>
                <a:gd name="T11" fmla="*/ 30 h 61"/>
                <a:gd name="T12" fmla="*/ 154 w 185"/>
                <a:gd name="T13" fmla="*/ 0 h 61"/>
                <a:gd name="T14" fmla="*/ 154 w 185"/>
                <a:gd name="T15" fmla="*/ 0 h 61"/>
                <a:gd name="T16" fmla="*/ 154 w 18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1">
                  <a:moveTo>
                    <a:pt x="15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71" y="61"/>
                    <a:pt x="185" y="47"/>
                    <a:pt x="185" y="30"/>
                  </a:cubicBezTo>
                  <a:cubicBezTo>
                    <a:pt x="185" y="13"/>
                    <a:pt x="171" y="0"/>
                    <a:pt x="154" y="0"/>
                  </a:cubicBezTo>
                  <a:close/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xmlns="" id="{3153C914-E3AA-4125-9C06-6E5A3371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532"/>
              <a:ext cx="662" cy="1130"/>
            </a:xfrm>
            <a:custGeom>
              <a:avLst/>
              <a:gdLst>
                <a:gd name="T0" fmla="*/ 662 w 662"/>
                <a:gd name="T1" fmla="*/ 0 h 1130"/>
                <a:gd name="T2" fmla="*/ 0 w 662"/>
                <a:gd name="T3" fmla="*/ 1130 h 1130"/>
                <a:gd name="T4" fmla="*/ 662 w 662"/>
                <a:gd name="T5" fmla="*/ 1130 h 1130"/>
                <a:gd name="T6" fmla="*/ 662 w 662"/>
                <a:gd name="T7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1130">
                  <a:moveTo>
                    <a:pt x="662" y="0"/>
                  </a:moveTo>
                  <a:lnTo>
                    <a:pt x="0" y="1130"/>
                  </a:lnTo>
                  <a:lnTo>
                    <a:pt x="662" y="113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2" name="CaixaDeTexto 211">
            <a:extLst>
              <a:ext uri="{FF2B5EF4-FFF2-40B4-BE49-F238E27FC236}">
                <a16:creationId xmlns:a16="http://schemas.microsoft.com/office/drawing/2014/main" xmlns="" id="{F159D1F0-C97F-483A-BE7A-3C69ACFCD4B8}"/>
              </a:ext>
            </a:extLst>
          </p:cNvPr>
          <p:cNvSpPr txBox="1"/>
          <p:nvPr/>
        </p:nvSpPr>
        <p:spPr>
          <a:xfrm>
            <a:off x="4826627" y="2281479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21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xmlns="" id="{45ABB187-E4C2-4458-A15C-8EC6443E2444}"/>
              </a:ext>
            </a:extLst>
          </p:cNvPr>
          <p:cNvSpPr txBox="1"/>
          <p:nvPr/>
        </p:nvSpPr>
        <p:spPr>
          <a:xfrm>
            <a:off x="4403460" y="1853921"/>
            <a:ext cx="36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34%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veem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aplicativos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compartilhamento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como 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futuro do automóvel</a:t>
            </a:r>
          </a:p>
        </p:txBody>
      </p:sp>
      <p:grpSp>
        <p:nvGrpSpPr>
          <p:cNvPr id="289" name="Gráfico 8">
            <a:extLst>
              <a:ext uri="{FF2B5EF4-FFF2-40B4-BE49-F238E27FC236}">
                <a16:creationId xmlns:a16="http://schemas.microsoft.com/office/drawing/2014/main" xmlns="" id="{D99FCDCF-8D28-4F16-8894-A23E39814E0C}"/>
              </a:ext>
            </a:extLst>
          </p:cNvPr>
          <p:cNvGrpSpPr/>
          <p:nvPr/>
        </p:nvGrpSpPr>
        <p:grpSpPr>
          <a:xfrm>
            <a:off x="4683124" y="6099153"/>
            <a:ext cx="110338" cy="171271"/>
            <a:chOff x="3964560" y="2596739"/>
            <a:chExt cx="638175" cy="990600"/>
          </a:xfrm>
        </p:grpSpPr>
        <p:sp>
          <p:nvSpPr>
            <p:cNvPr id="290" name="Forma Livre: Forma 289">
              <a:extLst>
                <a:ext uri="{FF2B5EF4-FFF2-40B4-BE49-F238E27FC236}">
                  <a16:creationId xmlns:a16="http://schemas.microsoft.com/office/drawing/2014/main" xmlns="" id="{218DA4C2-657B-4C0A-858C-8B7D404A1958}"/>
                </a:ext>
              </a:extLst>
            </p:cNvPr>
            <p:cNvSpPr/>
            <p:nvPr/>
          </p:nvSpPr>
          <p:spPr>
            <a:xfrm>
              <a:off x="4023139" y="2698180"/>
              <a:ext cx="485775" cy="781050"/>
            </a:xfrm>
            <a:custGeom>
              <a:avLst/>
              <a:gdLst>
                <a:gd name="connsiteX0" fmla="*/ 483394 w 485775"/>
                <a:gd name="connsiteY0" fmla="*/ 385286 h 781050"/>
                <a:gd name="connsiteX1" fmla="*/ 246221 w 485775"/>
                <a:gd name="connsiteY1" fmla="*/ 191929 h 781050"/>
                <a:gd name="connsiteX2" fmla="*/ 22384 w 485775"/>
                <a:gd name="connsiteY2" fmla="*/ 9049 h 781050"/>
                <a:gd name="connsiteX3" fmla="*/ 16669 w 485775"/>
                <a:gd name="connsiteY3" fmla="*/ 7144 h 781050"/>
                <a:gd name="connsiteX4" fmla="*/ 12859 w 485775"/>
                <a:gd name="connsiteY4" fmla="*/ 8096 h 781050"/>
                <a:gd name="connsiteX5" fmla="*/ 7144 w 485775"/>
                <a:gd name="connsiteY5" fmla="*/ 16669 h 781050"/>
                <a:gd name="connsiteX6" fmla="*/ 7144 w 485775"/>
                <a:gd name="connsiteY6" fmla="*/ 603409 h 781050"/>
                <a:gd name="connsiteX7" fmla="*/ 7144 w 485775"/>
                <a:gd name="connsiteY7" fmla="*/ 768191 h 781050"/>
                <a:gd name="connsiteX8" fmla="*/ 12859 w 485775"/>
                <a:gd name="connsiteY8" fmla="*/ 776764 h 781050"/>
                <a:gd name="connsiteX9" fmla="*/ 16669 w 485775"/>
                <a:gd name="connsiteY9" fmla="*/ 777716 h 781050"/>
                <a:gd name="connsiteX10" fmla="*/ 22384 w 485775"/>
                <a:gd name="connsiteY10" fmla="*/ 775811 h 781050"/>
                <a:gd name="connsiteX11" fmla="*/ 483394 w 485775"/>
                <a:gd name="connsiteY11" fmla="*/ 400526 h 781050"/>
                <a:gd name="connsiteX12" fmla="*/ 487204 w 485775"/>
                <a:gd name="connsiteY12" fmla="*/ 392906 h 781050"/>
                <a:gd name="connsiteX13" fmla="*/ 483394 w 485775"/>
                <a:gd name="connsiteY13" fmla="*/ 3852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781050">
                  <a:moveTo>
                    <a:pt x="483394" y="385286"/>
                  </a:moveTo>
                  <a:lnTo>
                    <a:pt x="246221" y="191929"/>
                  </a:lnTo>
                  <a:lnTo>
                    <a:pt x="22384" y="9049"/>
                  </a:lnTo>
                  <a:cubicBezTo>
                    <a:pt x="20479" y="8096"/>
                    <a:pt x="18574" y="7144"/>
                    <a:pt x="16669" y="7144"/>
                  </a:cubicBezTo>
                  <a:cubicBezTo>
                    <a:pt x="15716" y="7144"/>
                    <a:pt x="13811" y="7144"/>
                    <a:pt x="12859" y="8096"/>
                  </a:cubicBezTo>
                  <a:cubicBezTo>
                    <a:pt x="10001" y="10001"/>
                    <a:pt x="7144" y="12859"/>
                    <a:pt x="7144" y="16669"/>
                  </a:cubicBezTo>
                  <a:lnTo>
                    <a:pt x="7144" y="603409"/>
                  </a:lnTo>
                  <a:lnTo>
                    <a:pt x="7144" y="768191"/>
                  </a:lnTo>
                  <a:cubicBezTo>
                    <a:pt x="7144" y="772001"/>
                    <a:pt x="9049" y="774859"/>
                    <a:pt x="12859" y="776764"/>
                  </a:cubicBezTo>
                  <a:cubicBezTo>
                    <a:pt x="13811" y="777716"/>
                    <a:pt x="15716" y="777716"/>
                    <a:pt x="16669" y="777716"/>
                  </a:cubicBezTo>
                  <a:cubicBezTo>
                    <a:pt x="18574" y="777716"/>
                    <a:pt x="20479" y="776764"/>
                    <a:pt x="22384" y="775811"/>
                  </a:cubicBezTo>
                  <a:lnTo>
                    <a:pt x="483394" y="400526"/>
                  </a:lnTo>
                  <a:cubicBezTo>
                    <a:pt x="485299" y="398621"/>
                    <a:pt x="487204" y="395764"/>
                    <a:pt x="487204" y="392906"/>
                  </a:cubicBezTo>
                  <a:cubicBezTo>
                    <a:pt x="487204" y="390049"/>
                    <a:pt x="485299" y="387191"/>
                    <a:pt x="483394" y="385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1" name="Forma Livre: Forma 290">
              <a:extLst>
                <a:ext uri="{FF2B5EF4-FFF2-40B4-BE49-F238E27FC236}">
                  <a16:creationId xmlns:a16="http://schemas.microsoft.com/office/drawing/2014/main" xmlns="" id="{682C2479-7187-42CB-B512-6A5CB68B347B}"/>
                </a:ext>
              </a:extLst>
            </p:cNvPr>
            <p:cNvSpPr/>
            <p:nvPr/>
          </p:nvSpPr>
          <p:spPr>
            <a:xfrm>
              <a:off x="3957416" y="2589595"/>
              <a:ext cx="647700" cy="1000125"/>
            </a:xfrm>
            <a:custGeom>
              <a:avLst/>
              <a:gdLst>
                <a:gd name="connsiteX0" fmla="*/ 45244 w 647700"/>
                <a:gd name="connsiteY0" fmla="*/ 45244 h 1000125"/>
                <a:gd name="connsiteX1" fmla="*/ 605314 w 647700"/>
                <a:gd name="connsiteY1" fmla="*/ 502444 h 1000125"/>
                <a:gd name="connsiteX2" fmla="*/ 45244 w 647700"/>
                <a:gd name="connsiteY2" fmla="*/ 959644 h 1000125"/>
                <a:gd name="connsiteX3" fmla="*/ 45244 w 647700"/>
                <a:gd name="connsiteY3" fmla="*/ 45244 h 1000125"/>
                <a:gd name="connsiteX4" fmla="*/ 45244 w 647700"/>
                <a:gd name="connsiteY4" fmla="*/ 7144 h 1000125"/>
                <a:gd name="connsiteX5" fmla="*/ 29051 w 647700"/>
                <a:gd name="connsiteY5" fmla="*/ 10954 h 1000125"/>
                <a:gd name="connsiteX6" fmla="*/ 7144 w 647700"/>
                <a:gd name="connsiteY6" fmla="*/ 45244 h 1000125"/>
                <a:gd name="connsiteX7" fmla="*/ 7144 w 647700"/>
                <a:gd name="connsiteY7" fmla="*/ 959644 h 1000125"/>
                <a:gd name="connsiteX8" fmla="*/ 29051 w 647700"/>
                <a:gd name="connsiteY8" fmla="*/ 993934 h 1000125"/>
                <a:gd name="connsiteX9" fmla="*/ 45244 w 647700"/>
                <a:gd name="connsiteY9" fmla="*/ 997744 h 1000125"/>
                <a:gd name="connsiteX10" fmla="*/ 69056 w 647700"/>
                <a:gd name="connsiteY10" fmla="*/ 989171 h 1000125"/>
                <a:gd name="connsiteX11" fmla="*/ 629126 w 647700"/>
                <a:gd name="connsiteY11" fmla="*/ 531971 h 1000125"/>
                <a:gd name="connsiteX12" fmla="*/ 643414 w 647700"/>
                <a:gd name="connsiteY12" fmla="*/ 502444 h 1000125"/>
                <a:gd name="connsiteX13" fmla="*/ 629126 w 647700"/>
                <a:gd name="connsiteY13" fmla="*/ 472916 h 1000125"/>
                <a:gd name="connsiteX14" fmla="*/ 69056 w 647700"/>
                <a:gd name="connsiteY14" fmla="*/ 15716 h 1000125"/>
                <a:gd name="connsiteX15" fmla="*/ 45244 w 647700"/>
                <a:gd name="connsiteY15" fmla="*/ 7144 h 1000125"/>
                <a:gd name="connsiteX16" fmla="*/ 45244 w 647700"/>
                <a:gd name="connsiteY16" fmla="*/ 714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000125">
                  <a:moveTo>
                    <a:pt x="45244" y="45244"/>
                  </a:moveTo>
                  <a:lnTo>
                    <a:pt x="605314" y="502444"/>
                  </a:lnTo>
                  <a:lnTo>
                    <a:pt x="45244" y="959644"/>
                  </a:lnTo>
                  <a:lnTo>
                    <a:pt x="45244" y="45244"/>
                  </a:lnTo>
                  <a:moveTo>
                    <a:pt x="45244" y="7144"/>
                  </a:moveTo>
                  <a:cubicBezTo>
                    <a:pt x="39529" y="7144"/>
                    <a:pt x="33814" y="8096"/>
                    <a:pt x="29051" y="10954"/>
                  </a:cubicBezTo>
                  <a:cubicBezTo>
                    <a:pt x="15716" y="16669"/>
                    <a:pt x="7144" y="30956"/>
                    <a:pt x="7144" y="45244"/>
                  </a:cubicBezTo>
                  <a:lnTo>
                    <a:pt x="7144" y="959644"/>
                  </a:lnTo>
                  <a:cubicBezTo>
                    <a:pt x="7144" y="973931"/>
                    <a:pt x="15716" y="988219"/>
                    <a:pt x="29051" y="993934"/>
                  </a:cubicBezTo>
                  <a:cubicBezTo>
                    <a:pt x="33814" y="996791"/>
                    <a:pt x="39529" y="997744"/>
                    <a:pt x="45244" y="997744"/>
                  </a:cubicBezTo>
                  <a:cubicBezTo>
                    <a:pt x="53816" y="997744"/>
                    <a:pt x="62389" y="994886"/>
                    <a:pt x="69056" y="989171"/>
                  </a:cubicBezTo>
                  <a:lnTo>
                    <a:pt x="629126" y="531971"/>
                  </a:lnTo>
                  <a:cubicBezTo>
                    <a:pt x="637699" y="524351"/>
                    <a:pt x="643414" y="513874"/>
                    <a:pt x="643414" y="502444"/>
                  </a:cubicBezTo>
                  <a:cubicBezTo>
                    <a:pt x="643414" y="491014"/>
                    <a:pt x="638651" y="480536"/>
                    <a:pt x="629126" y="472916"/>
                  </a:cubicBezTo>
                  <a:lnTo>
                    <a:pt x="69056" y="15716"/>
                  </a:lnTo>
                  <a:cubicBezTo>
                    <a:pt x="62389" y="10001"/>
                    <a:pt x="53816" y="7144"/>
                    <a:pt x="45244" y="7144"/>
                  </a:cubicBezTo>
                  <a:lnTo>
                    <a:pt x="45244" y="7144"/>
                  </a:lnTo>
                  <a:close/>
                </a:path>
              </a:pathLst>
            </a:custGeom>
            <a:solidFill>
              <a:srgbClr val="00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2" name="Forma Livre: Forma 291">
              <a:extLst>
                <a:ext uri="{FF2B5EF4-FFF2-40B4-BE49-F238E27FC236}">
                  <a16:creationId xmlns:a16="http://schemas.microsoft.com/office/drawing/2014/main" xmlns="" id="{497C6071-C5C8-4E8C-AD5D-DF1AB2A30A23}"/>
                </a:ext>
              </a:extLst>
            </p:cNvPr>
            <p:cNvSpPr/>
            <p:nvPr/>
          </p:nvSpPr>
          <p:spPr>
            <a:xfrm>
              <a:off x="4023139" y="2883918"/>
              <a:ext cx="495300" cy="600075"/>
            </a:xfrm>
            <a:custGeom>
              <a:avLst/>
              <a:gdLst>
                <a:gd name="connsiteX0" fmla="*/ 246221 w 495300"/>
                <a:gd name="connsiteY0" fmla="*/ 7144 h 600075"/>
                <a:gd name="connsiteX1" fmla="*/ 484346 w 495300"/>
                <a:gd name="connsiteY1" fmla="*/ 200501 h 600075"/>
                <a:gd name="connsiteX2" fmla="*/ 488156 w 495300"/>
                <a:gd name="connsiteY2" fmla="*/ 208121 h 600075"/>
                <a:gd name="connsiteX3" fmla="*/ 484346 w 495300"/>
                <a:gd name="connsiteY3" fmla="*/ 215741 h 600075"/>
                <a:gd name="connsiteX4" fmla="*/ 22384 w 495300"/>
                <a:gd name="connsiteY4" fmla="*/ 591979 h 600075"/>
                <a:gd name="connsiteX5" fmla="*/ 16669 w 495300"/>
                <a:gd name="connsiteY5" fmla="*/ 593884 h 600075"/>
                <a:gd name="connsiteX6" fmla="*/ 12859 w 495300"/>
                <a:gd name="connsiteY6" fmla="*/ 592931 h 600075"/>
                <a:gd name="connsiteX7" fmla="*/ 7144 w 495300"/>
                <a:gd name="connsiteY7" fmla="*/ 584359 h 600075"/>
                <a:gd name="connsiteX8" fmla="*/ 7144 w 495300"/>
                <a:gd name="connsiteY8" fmla="*/ 419576 h 600075"/>
                <a:gd name="connsiteX9" fmla="*/ 246221 w 495300"/>
                <a:gd name="connsiteY9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00" h="600075">
                  <a:moveTo>
                    <a:pt x="246221" y="7144"/>
                  </a:moveTo>
                  <a:lnTo>
                    <a:pt x="484346" y="200501"/>
                  </a:lnTo>
                  <a:cubicBezTo>
                    <a:pt x="486251" y="202406"/>
                    <a:pt x="488156" y="205264"/>
                    <a:pt x="488156" y="208121"/>
                  </a:cubicBezTo>
                  <a:cubicBezTo>
                    <a:pt x="488156" y="210979"/>
                    <a:pt x="487204" y="213836"/>
                    <a:pt x="484346" y="215741"/>
                  </a:cubicBezTo>
                  <a:lnTo>
                    <a:pt x="22384" y="591979"/>
                  </a:lnTo>
                  <a:cubicBezTo>
                    <a:pt x="20479" y="592931"/>
                    <a:pt x="18574" y="593884"/>
                    <a:pt x="16669" y="593884"/>
                  </a:cubicBezTo>
                  <a:cubicBezTo>
                    <a:pt x="15716" y="593884"/>
                    <a:pt x="13811" y="593884"/>
                    <a:pt x="12859" y="592931"/>
                  </a:cubicBezTo>
                  <a:cubicBezTo>
                    <a:pt x="10001" y="591026"/>
                    <a:pt x="7144" y="588169"/>
                    <a:pt x="7144" y="584359"/>
                  </a:cubicBezTo>
                  <a:lnTo>
                    <a:pt x="7144" y="419576"/>
                  </a:lnTo>
                  <a:lnTo>
                    <a:pt x="246221" y="7144"/>
                  </a:lnTo>
                  <a:close/>
                </a:path>
              </a:pathLst>
            </a:custGeom>
            <a:solidFill>
              <a:srgbClr val="00C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71816072-3174-4762-A7AF-9555A22C9B00}"/>
              </a:ext>
            </a:extLst>
          </p:cNvPr>
          <p:cNvGrpSpPr/>
          <p:nvPr/>
        </p:nvGrpSpPr>
        <p:grpSpPr>
          <a:xfrm>
            <a:off x="6538659" y="2537757"/>
            <a:ext cx="294377" cy="301014"/>
            <a:chOff x="6538659" y="2537757"/>
            <a:chExt cx="294377" cy="301014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xmlns="" id="{EBE017C1-4DF0-4276-83C4-104DB783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659" y="2775454"/>
              <a:ext cx="52850" cy="59488"/>
            </a:xfrm>
            <a:custGeom>
              <a:avLst/>
              <a:gdLst>
                <a:gd name="T0" fmla="*/ 110 w 110"/>
                <a:gd name="T1" fmla="*/ 48 h 124"/>
                <a:gd name="T2" fmla="*/ 97 w 110"/>
                <a:gd name="T3" fmla="*/ 20 h 124"/>
                <a:gd name="T4" fmla="*/ 73 w 110"/>
                <a:gd name="T5" fmla="*/ 0 h 124"/>
                <a:gd name="T6" fmla="*/ 0 w 110"/>
                <a:gd name="T7" fmla="*/ 124 h 124"/>
                <a:gd name="T8" fmla="*/ 110 w 110"/>
                <a:gd name="T9" fmla="*/ 124 h 124"/>
                <a:gd name="T10" fmla="*/ 110 w 110"/>
                <a:gd name="T11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4">
                  <a:moveTo>
                    <a:pt x="110" y="48"/>
                  </a:moveTo>
                  <a:cubicBezTo>
                    <a:pt x="110" y="37"/>
                    <a:pt x="105" y="27"/>
                    <a:pt x="97" y="20"/>
                  </a:cubicBezTo>
                  <a:cubicBezTo>
                    <a:pt x="89" y="13"/>
                    <a:pt x="81" y="7"/>
                    <a:pt x="7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10" y="124"/>
                    <a:pt x="110" y="124"/>
                    <a:pt x="110" y="124"/>
                  </a:cubicBezTo>
                  <a:lnTo>
                    <a:pt x="11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xmlns="" id="{428DA02E-437B-4232-94BF-9117CA73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509" y="2537757"/>
              <a:ext cx="229527" cy="301014"/>
            </a:xfrm>
            <a:custGeom>
              <a:avLst/>
              <a:gdLst>
                <a:gd name="T0" fmla="*/ 478 w 478"/>
                <a:gd name="T1" fmla="*/ 627 h 627"/>
                <a:gd name="T2" fmla="*/ 478 w 478"/>
                <a:gd name="T3" fmla="*/ 563 h 627"/>
                <a:gd name="T4" fmla="*/ 468 w 478"/>
                <a:gd name="T5" fmla="*/ 541 h 627"/>
                <a:gd name="T6" fmla="*/ 228 w 478"/>
                <a:gd name="T7" fmla="*/ 388 h 627"/>
                <a:gd name="T8" fmla="*/ 191 w 478"/>
                <a:gd name="T9" fmla="*/ 329 h 627"/>
                <a:gd name="T10" fmla="*/ 191 w 478"/>
                <a:gd name="T11" fmla="*/ 159 h 627"/>
                <a:gd name="T12" fmla="*/ 217 w 478"/>
                <a:gd name="T13" fmla="*/ 111 h 627"/>
                <a:gd name="T14" fmla="*/ 227 w 478"/>
                <a:gd name="T15" fmla="*/ 93 h 627"/>
                <a:gd name="T16" fmla="*/ 227 w 478"/>
                <a:gd name="T17" fmla="*/ 0 h 627"/>
                <a:gd name="T18" fmla="*/ 0 w 478"/>
                <a:gd name="T19" fmla="*/ 389 h 627"/>
                <a:gd name="T20" fmla="*/ 40 w 478"/>
                <a:gd name="T21" fmla="*/ 420 h 627"/>
                <a:gd name="T22" fmla="*/ 40 w 478"/>
                <a:gd name="T23" fmla="*/ 420 h 627"/>
                <a:gd name="T24" fmla="*/ 98 w 478"/>
                <a:gd name="T25" fmla="*/ 543 h 627"/>
                <a:gd name="T26" fmla="*/ 98 w 478"/>
                <a:gd name="T27" fmla="*/ 627 h 627"/>
                <a:gd name="T28" fmla="*/ 478 w 478"/>
                <a:gd name="T29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8" h="627">
                  <a:moveTo>
                    <a:pt x="478" y="627"/>
                  </a:moveTo>
                  <a:cubicBezTo>
                    <a:pt x="478" y="563"/>
                    <a:pt x="478" y="563"/>
                    <a:pt x="478" y="563"/>
                  </a:cubicBezTo>
                  <a:cubicBezTo>
                    <a:pt x="478" y="555"/>
                    <a:pt x="474" y="547"/>
                    <a:pt x="468" y="541"/>
                  </a:cubicBezTo>
                  <a:cubicBezTo>
                    <a:pt x="360" y="453"/>
                    <a:pt x="241" y="394"/>
                    <a:pt x="228" y="388"/>
                  </a:cubicBezTo>
                  <a:cubicBezTo>
                    <a:pt x="205" y="377"/>
                    <a:pt x="191" y="354"/>
                    <a:pt x="191" y="32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91" y="140"/>
                    <a:pt x="201" y="122"/>
                    <a:pt x="217" y="111"/>
                  </a:cubicBezTo>
                  <a:cubicBezTo>
                    <a:pt x="223" y="107"/>
                    <a:pt x="227" y="101"/>
                    <a:pt x="227" y="93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13" y="399"/>
                    <a:pt x="27" y="409"/>
                    <a:pt x="40" y="420"/>
                  </a:cubicBezTo>
                  <a:cubicBezTo>
                    <a:pt x="40" y="420"/>
                    <a:pt x="40" y="420"/>
                    <a:pt x="40" y="420"/>
                  </a:cubicBezTo>
                  <a:cubicBezTo>
                    <a:pt x="77" y="451"/>
                    <a:pt x="98" y="495"/>
                    <a:pt x="98" y="543"/>
                  </a:cubicBezTo>
                  <a:cubicBezTo>
                    <a:pt x="98" y="627"/>
                    <a:pt x="98" y="627"/>
                    <a:pt x="98" y="627"/>
                  </a:cubicBezTo>
                  <a:lnTo>
                    <a:pt x="478" y="6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0" name="Freeform 36">
            <a:extLst>
              <a:ext uri="{FF2B5EF4-FFF2-40B4-BE49-F238E27FC236}">
                <a16:creationId xmlns:a16="http://schemas.microsoft.com/office/drawing/2014/main" xmlns="" id="{02C25CEC-CE7F-4056-9B60-7370797C0EB8}"/>
              </a:ext>
            </a:extLst>
          </p:cNvPr>
          <p:cNvSpPr>
            <a:spLocks/>
          </p:cNvSpPr>
          <p:nvPr/>
        </p:nvSpPr>
        <p:spPr bwMode="auto">
          <a:xfrm>
            <a:off x="6339422" y="4725605"/>
            <a:ext cx="215775" cy="310551"/>
          </a:xfrm>
          <a:custGeom>
            <a:avLst/>
            <a:gdLst>
              <a:gd name="T0" fmla="*/ 347 w 476"/>
              <a:gd name="T1" fmla="*/ 557 h 686"/>
              <a:gd name="T2" fmla="*/ 476 w 476"/>
              <a:gd name="T3" fmla="*/ 248 h 686"/>
              <a:gd name="T4" fmla="*/ 399 w 476"/>
              <a:gd name="T5" fmla="*/ 0 h 686"/>
              <a:gd name="T6" fmla="*/ 269 w 476"/>
              <a:gd name="T7" fmla="*/ 224 h 686"/>
              <a:gd name="T8" fmla="*/ 274 w 476"/>
              <a:gd name="T9" fmla="*/ 284 h 686"/>
              <a:gd name="T10" fmla="*/ 86 w 476"/>
              <a:gd name="T11" fmla="*/ 538 h 686"/>
              <a:gd name="T12" fmla="*/ 0 w 476"/>
              <a:gd name="T13" fmla="*/ 684 h 686"/>
              <a:gd name="T14" fmla="*/ 38 w 476"/>
              <a:gd name="T15" fmla="*/ 686 h 686"/>
              <a:gd name="T16" fmla="*/ 347 w 476"/>
              <a:gd name="T17" fmla="*/ 557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686">
                <a:moveTo>
                  <a:pt x="347" y="557"/>
                </a:moveTo>
                <a:cubicBezTo>
                  <a:pt x="430" y="475"/>
                  <a:pt x="476" y="365"/>
                  <a:pt x="476" y="248"/>
                </a:cubicBezTo>
                <a:cubicBezTo>
                  <a:pt x="476" y="158"/>
                  <a:pt x="449" y="73"/>
                  <a:pt x="399" y="0"/>
                </a:cubicBezTo>
                <a:cubicBezTo>
                  <a:pt x="269" y="224"/>
                  <a:pt x="269" y="224"/>
                  <a:pt x="269" y="224"/>
                </a:cubicBezTo>
                <a:cubicBezTo>
                  <a:pt x="273" y="243"/>
                  <a:pt x="274" y="263"/>
                  <a:pt x="274" y="284"/>
                </a:cubicBezTo>
                <a:cubicBezTo>
                  <a:pt x="274" y="403"/>
                  <a:pt x="195" y="505"/>
                  <a:pt x="86" y="538"/>
                </a:cubicBezTo>
                <a:cubicBezTo>
                  <a:pt x="0" y="684"/>
                  <a:pt x="0" y="684"/>
                  <a:pt x="0" y="684"/>
                </a:cubicBezTo>
                <a:cubicBezTo>
                  <a:pt x="13" y="685"/>
                  <a:pt x="25" y="686"/>
                  <a:pt x="38" y="686"/>
                </a:cubicBezTo>
                <a:cubicBezTo>
                  <a:pt x="155" y="686"/>
                  <a:pt x="265" y="640"/>
                  <a:pt x="347" y="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73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0.03403 L -1.66667E-6 -3.7037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0.03403 L 2.29167E-6 -4.07407E-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" fill="hold"/>
                                        <p:tgtEl>
                                          <p:spTgt spid="198"/>
                                        </p:tgtEl>
                                      </p:cBhvr>
                                      <p:by x="100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507 L 1.875E-6 -2.22222E-6 " pathEditMode="relative" rAng="0" ptsTypes="AA">
                                      <p:cBhvr>
                                        <p:cTn id="127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750" fill="hold"/>
                                        <p:tgtEl>
                                          <p:spTgt spid="198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" fill="hold"/>
                                        <p:tgtEl>
                                          <p:spTgt spid="20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5532 L -1.25E-6 1.11022E-16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331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750" fill="hold"/>
                                        <p:tgtEl>
                                          <p:spTgt spid="20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3" grpId="0" animBg="1"/>
      <p:bldP spid="90" grpId="0" animBg="1"/>
      <p:bldP spid="10" grpId="0"/>
      <p:bldP spid="191" grpId="0"/>
      <p:bldP spid="191" grpId="1"/>
      <p:bldP spid="192" grpId="0"/>
      <p:bldP spid="192" grpId="1"/>
      <p:bldP spid="196" grpId="0"/>
      <p:bldP spid="196" grpId="1"/>
      <p:bldP spid="200" grpId="0" animBg="1"/>
      <p:bldP spid="200" grpId="1" animBg="1"/>
      <p:bldP spid="200" grpId="2" animBg="1"/>
      <p:bldP spid="200" grpId="3" animBg="1"/>
      <p:bldP spid="201" grpId="0"/>
      <p:bldP spid="213" grpId="0"/>
      <p:bldP spid="213" grpId="1"/>
      <p:bldP spid="226" grpId="0"/>
      <p:bldP spid="198" grpId="0" animBg="1"/>
      <p:bldP spid="198" grpId="1" animBg="1"/>
      <p:bldP spid="198" grpId="2" animBg="1"/>
      <p:bldP spid="198" grpId="3" animBg="1"/>
      <p:bldP spid="207" grpId="0"/>
      <p:bldP spid="207" grpId="1"/>
      <p:bldP spid="212" grpId="0"/>
      <p:bldP spid="212" grpId="1"/>
      <p:bldP spid="199" grpId="0"/>
      <p:bldP spid="1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4" name="Freeform 5">
            <a:extLst>
              <a:ext uri="{FF2B5EF4-FFF2-40B4-BE49-F238E27FC236}">
                <a16:creationId xmlns:a16="http://schemas.microsoft.com/office/drawing/2014/main" xmlns="" id="{7369B103-BE02-4453-9A7A-D688B4FD961A}"/>
              </a:ext>
            </a:extLst>
          </p:cNvPr>
          <p:cNvSpPr>
            <a:spLocks/>
          </p:cNvSpPr>
          <p:nvPr/>
        </p:nvSpPr>
        <p:spPr bwMode="auto">
          <a:xfrm>
            <a:off x="7275448" y="-2530926"/>
            <a:ext cx="5055603" cy="11501847"/>
          </a:xfrm>
          <a:custGeom>
            <a:avLst/>
            <a:gdLst>
              <a:gd name="T0" fmla="*/ 565 w 576"/>
              <a:gd name="T1" fmla="*/ 1315 h 1315"/>
              <a:gd name="T2" fmla="*/ 576 w 576"/>
              <a:gd name="T3" fmla="*/ 0 h 1315"/>
              <a:gd name="T4" fmla="*/ 2 w 576"/>
              <a:gd name="T5" fmla="*/ 332 h 1315"/>
              <a:gd name="T6" fmla="*/ 0 w 576"/>
              <a:gd name="T7" fmla="*/ 336 h 1315"/>
              <a:gd name="T8" fmla="*/ 565 w 576"/>
              <a:gd name="T9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1315">
                <a:moveTo>
                  <a:pt x="565" y="1315"/>
                </a:moveTo>
                <a:cubicBezTo>
                  <a:pt x="576" y="0"/>
                  <a:pt x="576" y="0"/>
                  <a:pt x="576" y="0"/>
                </a:cubicBezTo>
                <a:cubicBezTo>
                  <a:pt x="2" y="332"/>
                  <a:pt x="2" y="332"/>
                  <a:pt x="2" y="332"/>
                </a:cubicBezTo>
                <a:cubicBezTo>
                  <a:pt x="0" y="333"/>
                  <a:pt x="0" y="335"/>
                  <a:pt x="0" y="336"/>
                </a:cubicBezTo>
                <a:lnTo>
                  <a:pt x="565" y="1315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Freeform 6">
            <a:extLst>
              <a:ext uri="{FF2B5EF4-FFF2-40B4-BE49-F238E27FC236}">
                <a16:creationId xmlns:a16="http://schemas.microsoft.com/office/drawing/2014/main" xmlns="" id="{9CDCC291-F4AF-4909-91BA-92FAD6C18B94}"/>
              </a:ext>
            </a:extLst>
          </p:cNvPr>
          <p:cNvSpPr>
            <a:spLocks/>
          </p:cNvSpPr>
          <p:nvPr/>
        </p:nvSpPr>
        <p:spPr bwMode="auto">
          <a:xfrm>
            <a:off x="6521991" y="431741"/>
            <a:ext cx="702296" cy="799967"/>
          </a:xfrm>
          <a:custGeom>
            <a:avLst/>
            <a:gdLst>
              <a:gd name="T0" fmla="*/ 78 w 80"/>
              <a:gd name="T1" fmla="*/ 5 h 91"/>
              <a:gd name="T2" fmla="*/ 78 w 80"/>
              <a:gd name="T3" fmla="*/ 86 h 91"/>
              <a:gd name="T4" fmla="*/ 74 w 80"/>
              <a:gd name="T5" fmla="*/ 90 h 91"/>
              <a:gd name="T6" fmla="*/ 2 w 80"/>
              <a:gd name="T7" fmla="*/ 48 h 91"/>
              <a:gd name="T8" fmla="*/ 2 w 80"/>
              <a:gd name="T9" fmla="*/ 43 h 91"/>
              <a:gd name="T10" fmla="*/ 74 w 80"/>
              <a:gd name="T11" fmla="*/ 1 h 91"/>
              <a:gd name="T12" fmla="*/ 78 w 80"/>
              <a:gd name="T13" fmla="*/ 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91">
                <a:moveTo>
                  <a:pt x="78" y="5"/>
                </a:moveTo>
                <a:cubicBezTo>
                  <a:pt x="68" y="30"/>
                  <a:pt x="67" y="60"/>
                  <a:pt x="78" y="86"/>
                </a:cubicBezTo>
                <a:cubicBezTo>
                  <a:pt x="80" y="89"/>
                  <a:pt x="77" y="91"/>
                  <a:pt x="74" y="90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7"/>
                  <a:pt x="0" y="44"/>
                  <a:pt x="2" y="43"/>
                </a:cubicBezTo>
                <a:cubicBezTo>
                  <a:pt x="74" y="1"/>
                  <a:pt x="74" y="1"/>
                  <a:pt x="74" y="1"/>
                </a:cubicBezTo>
                <a:cubicBezTo>
                  <a:pt x="77" y="0"/>
                  <a:pt x="80" y="2"/>
                  <a:pt x="78" y="5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CaixaDeTexto 161">
            <a:extLst>
              <a:ext uri="{FF2B5EF4-FFF2-40B4-BE49-F238E27FC236}">
                <a16:creationId xmlns:a16="http://schemas.microsoft.com/office/drawing/2014/main" xmlns="" id="{4FEBE100-929D-4015-B8C3-5F270CBF0C4A}"/>
              </a:ext>
            </a:extLst>
          </p:cNvPr>
          <p:cNvSpPr txBox="1"/>
          <p:nvPr/>
        </p:nvSpPr>
        <p:spPr>
          <a:xfrm>
            <a:off x="523577" y="212592"/>
            <a:ext cx="4955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recapitulando</a:t>
            </a:r>
          </a:p>
        </p:txBody>
      </p:sp>
      <p:sp>
        <p:nvSpPr>
          <p:cNvPr id="244" name="CaixaDeTexto 243">
            <a:extLst>
              <a:ext uri="{FF2B5EF4-FFF2-40B4-BE49-F238E27FC236}">
                <a16:creationId xmlns:a16="http://schemas.microsoft.com/office/drawing/2014/main" xmlns="" id="{B0F7B012-021D-48E2-888C-3D67A3920E33}"/>
              </a:ext>
            </a:extLst>
          </p:cNvPr>
          <p:cNvSpPr txBox="1"/>
          <p:nvPr/>
        </p:nvSpPr>
        <p:spPr>
          <a:xfrm>
            <a:off x="245569" y="6399187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Critério: População</a:t>
            </a:r>
          </a:p>
        </p:txBody>
      </p:sp>
      <p:grpSp>
        <p:nvGrpSpPr>
          <p:cNvPr id="93" name="Group 29">
            <a:extLst>
              <a:ext uri="{FF2B5EF4-FFF2-40B4-BE49-F238E27FC236}">
                <a16:creationId xmlns:a16="http://schemas.microsoft.com/office/drawing/2014/main" xmlns="" id="{B018D86E-1991-4708-ABCF-29FBB9A073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1429" y="2456169"/>
            <a:ext cx="611672" cy="833252"/>
            <a:chOff x="3055" y="27"/>
            <a:chExt cx="2824" cy="3847"/>
          </a:xfrm>
        </p:grpSpPr>
        <p:sp>
          <p:nvSpPr>
            <p:cNvPr id="94" name="Oval 30">
              <a:extLst>
                <a:ext uri="{FF2B5EF4-FFF2-40B4-BE49-F238E27FC236}">
                  <a16:creationId xmlns:a16="http://schemas.microsoft.com/office/drawing/2014/main" xmlns="" id="{F7135F9D-2113-448F-9C7B-49801C2F5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31">
              <a:extLst>
                <a:ext uri="{FF2B5EF4-FFF2-40B4-BE49-F238E27FC236}">
                  <a16:creationId xmlns:a16="http://schemas.microsoft.com/office/drawing/2014/main" xmlns="" id="{6A9E0794-A390-4C4A-8608-913C71F64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xmlns="" id="{35C816DD-1946-42E7-A05A-B5C31CEA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xmlns="" id="{01367E15-3444-4AE7-89F8-DD70CC62A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xmlns="" id="{F6550F14-056D-45BA-B4A3-A16AA5B9C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xmlns="" id="{6B9AD2C2-9A36-48DD-9570-767B6806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xmlns="" id="{E613B4CC-6EEC-4FE5-9F93-5362B964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xmlns="" id="{6FF04812-7841-45CD-8E0A-6620D6938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xmlns="" id="{B155B495-567A-4AF9-894F-3E2ED411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xmlns="" id="{3F437309-2766-4913-8750-CE7E4568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xmlns="" id="{D7A9B179-CC99-4589-9A0D-5F6C34AB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xmlns="" id="{8F6BBF78-F5AF-45D3-8104-5F5E2A85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xmlns="" id="{82119C82-DF91-4664-BD03-10DC33E9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9">
            <a:extLst>
              <a:ext uri="{FF2B5EF4-FFF2-40B4-BE49-F238E27FC236}">
                <a16:creationId xmlns:a16="http://schemas.microsoft.com/office/drawing/2014/main" xmlns="" id="{47B4EB7F-5F04-4D05-9EA7-0BD31D7E6D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3271" y="3693593"/>
            <a:ext cx="667988" cy="833252"/>
            <a:chOff x="0" y="2"/>
            <a:chExt cx="3084" cy="3847"/>
          </a:xfrm>
        </p:grpSpPr>
        <p:sp>
          <p:nvSpPr>
            <p:cNvPr id="111" name="Oval 10">
              <a:extLst>
                <a:ext uri="{FF2B5EF4-FFF2-40B4-BE49-F238E27FC236}">
                  <a16:creationId xmlns:a16="http://schemas.microsoft.com/office/drawing/2014/main" xmlns="" id="{F958F296-A09F-406A-9554-B0006AE8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">
              <a:extLst>
                <a:ext uri="{FF2B5EF4-FFF2-40B4-BE49-F238E27FC236}">
                  <a16:creationId xmlns:a16="http://schemas.microsoft.com/office/drawing/2014/main" xmlns="" id="{A7456DD6-03AC-483A-AAAA-72B474BFB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xmlns="" id="{EB32C55C-704A-453E-9EDD-65DB7420D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xmlns="" id="{F8970351-1B3E-4FC9-B015-346ACFE8D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xmlns="" id="{4980E047-C4B6-4176-BAB5-5A9B16321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xmlns="" id="{CE80B33A-59A1-4FD3-8C0A-56C290AD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xmlns="" id="{864AA2E0-17D9-4392-9FEB-02E92A349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7">
              <a:extLst>
                <a:ext uri="{FF2B5EF4-FFF2-40B4-BE49-F238E27FC236}">
                  <a16:creationId xmlns:a16="http://schemas.microsoft.com/office/drawing/2014/main" xmlns="" id="{3958C2ED-3285-4168-8873-1FA827A9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xmlns="" id="{66637CCD-4A4F-4E60-BE08-88AFDCB84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9">
              <a:extLst>
                <a:ext uri="{FF2B5EF4-FFF2-40B4-BE49-F238E27FC236}">
                  <a16:creationId xmlns:a16="http://schemas.microsoft.com/office/drawing/2014/main" xmlns="" id="{46641B94-9691-4B73-B799-317205EAC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xmlns="" id="{1DC118F2-BB24-4CC7-86B9-98033255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21">
              <a:extLst>
                <a:ext uri="{FF2B5EF4-FFF2-40B4-BE49-F238E27FC236}">
                  <a16:creationId xmlns:a16="http://schemas.microsoft.com/office/drawing/2014/main" xmlns="" id="{DAAE8AB9-381A-4EB0-8D66-D04F6B50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22">
              <a:extLst>
                <a:ext uri="{FF2B5EF4-FFF2-40B4-BE49-F238E27FC236}">
                  <a16:creationId xmlns:a16="http://schemas.microsoft.com/office/drawing/2014/main" xmlns="" id="{67B4FDB8-4F00-4C34-ABB5-3CD58D0C1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23">
              <a:extLst>
                <a:ext uri="{FF2B5EF4-FFF2-40B4-BE49-F238E27FC236}">
                  <a16:creationId xmlns:a16="http://schemas.microsoft.com/office/drawing/2014/main" xmlns="" id="{055303A5-C700-44FF-B8FC-31B2D05E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24">
              <a:extLst>
                <a:ext uri="{FF2B5EF4-FFF2-40B4-BE49-F238E27FC236}">
                  <a16:creationId xmlns:a16="http://schemas.microsoft.com/office/drawing/2014/main" xmlns="" id="{84A7EE87-AA19-446E-A425-E2586929B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xmlns="" id="{4F25717A-8F93-4E95-B81E-01C523A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26">
              <a:extLst>
                <a:ext uri="{FF2B5EF4-FFF2-40B4-BE49-F238E27FC236}">
                  <a16:creationId xmlns:a16="http://schemas.microsoft.com/office/drawing/2014/main" xmlns="" id="{98A57C9D-A3E6-4346-87D6-D06A33EC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aixaDeTexto 222">
            <a:extLst>
              <a:ext uri="{FF2B5EF4-FFF2-40B4-BE49-F238E27FC236}">
                <a16:creationId xmlns:a16="http://schemas.microsoft.com/office/drawing/2014/main" xmlns="" id="{9DC31BBB-AF08-40E8-8DC0-950ABD46CFB3}"/>
              </a:ext>
            </a:extLst>
          </p:cNvPr>
          <p:cNvSpPr txBox="1"/>
          <p:nvPr/>
        </p:nvSpPr>
        <p:spPr>
          <a:xfrm>
            <a:off x="3282886" y="1915313"/>
            <a:ext cx="270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CBC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geração X </a:t>
            </a:r>
            <a:r>
              <a:rPr lang="pt-BR" sz="2000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são </a:t>
            </a:r>
            <a:r>
              <a:rPr lang="pt-BR" sz="2000" b="1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muito parecidos com os </a:t>
            </a:r>
            <a:r>
              <a:rPr lang="pt-BR" sz="2000" b="1" dirty="0">
                <a:solidFill>
                  <a:srgbClr val="00CBC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baby </a:t>
            </a:r>
            <a:r>
              <a:rPr lang="pt-BR" sz="2000" b="1" dirty="0" err="1">
                <a:solidFill>
                  <a:srgbClr val="00CBC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boomers</a:t>
            </a:r>
            <a:endParaRPr lang="pt-BR" sz="2000" b="1" dirty="0">
              <a:solidFill>
                <a:srgbClr val="00CBCE"/>
              </a:solidFill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226" name="Colchete Esquerdo 225">
            <a:extLst>
              <a:ext uri="{FF2B5EF4-FFF2-40B4-BE49-F238E27FC236}">
                <a16:creationId xmlns:a16="http://schemas.microsoft.com/office/drawing/2014/main" xmlns="" id="{59B1BDB1-1C16-4267-A50D-D0ED4775FA21}"/>
              </a:ext>
            </a:extLst>
          </p:cNvPr>
          <p:cNvSpPr/>
          <p:nvPr/>
        </p:nvSpPr>
        <p:spPr>
          <a:xfrm>
            <a:off x="3208628" y="1669281"/>
            <a:ext cx="164321" cy="1507726"/>
          </a:xfrm>
          <a:prstGeom prst="leftBracket">
            <a:avLst>
              <a:gd name="adj" fmla="val 0"/>
            </a:avLst>
          </a:prstGeom>
          <a:ln w="2222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7" name="Group 65">
            <a:extLst>
              <a:ext uri="{FF2B5EF4-FFF2-40B4-BE49-F238E27FC236}">
                <a16:creationId xmlns:a16="http://schemas.microsoft.com/office/drawing/2014/main" xmlns="" id="{D6678C8F-72FC-4F4B-AD22-CF4A49A6F4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1212" y="1496857"/>
            <a:ext cx="612106" cy="833252"/>
            <a:chOff x="1" y="3"/>
            <a:chExt cx="2826" cy="3847"/>
          </a:xfrm>
        </p:grpSpPr>
        <p:sp>
          <p:nvSpPr>
            <p:cNvPr id="228" name="Freeform 66">
              <a:extLst>
                <a:ext uri="{FF2B5EF4-FFF2-40B4-BE49-F238E27FC236}">
                  <a16:creationId xmlns:a16="http://schemas.microsoft.com/office/drawing/2014/main" xmlns="" id="{C7B1AE4A-9E7B-4B68-85BA-5D2960973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67">
              <a:extLst>
                <a:ext uri="{FF2B5EF4-FFF2-40B4-BE49-F238E27FC236}">
                  <a16:creationId xmlns:a16="http://schemas.microsoft.com/office/drawing/2014/main" xmlns="" id="{6800C5D4-A26F-4828-9F32-23E4A15EF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68">
              <a:extLst>
                <a:ext uri="{FF2B5EF4-FFF2-40B4-BE49-F238E27FC236}">
                  <a16:creationId xmlns:a16="http://schemas.microsoft.com/office/drawing/2014/main" xmlns="" id="{D1C95695-1EF3-4892-ACC2-3F8B0FA1F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69">
              <a:extLst>
                <a:ext uri="{FF2B5EF4-FFF2-40B4-BE49-F238E27FC236}">
                  <a16:creationId xmlns:a16="http://schemas.microsoft.com/office/drawing/2014/main" xmlns="" id="{E5357FDF-C736-4B22-A2D8-FE070164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0">
              <a:extLst>
                <a:ext uri="{FF2B5EF4-FFF2-40B4-BE49-F238E27FC236}">
                  <a16:creationId xmlns:a16="http://schemas.microsoft.com/office/drawing/2014/main" xmlns="" id="{DF3316AA-87F7-45BF-881C-1D9C3FF73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Oval 71">
              <a:extLst>
                <a:ext uri="{FF2B5EF4-FFF2-40B4-BE49-F238E27FC236}">
                  <a16:creationId xmlns:a16="http://schemas.microsoft.com/office/drawing/2014/main" xmlns="" id="{17E77BFE-2022-4C2B-9D9C-E9A654595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Oval 72">
              <a:extLst>
                <a:ext uri="{FF2B5EF4-FFF2-40B4-BE49-F238E27FC236}">
                  <a16:creationId xmlns:a16="http://schemas.microsoft.com/office/drawing/2014/main" xmlns="" id="{49ED8B26-618D-4ABE-B7EC-241C6A232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3">
              <a:extLst>
                <a:ext uri="{FF2B5EF4-FFF2-40B4-BE49-F238E27FC236}">
                  <a16:creationId xmlns:a16="http://schemas.microsoft.com/office/drawing/2014/main" xmlns="" id="{2BAFE2C3-6A85-43F3-8597-7266D8BFA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74">
              <a:extLst>
                <a:ext uri="{FF2B5EF4-FFF2-40B4-BE49-F238E27FC236}">
                  <a16:creationId xmlns:a16="http://schemas.microsoft.com/office/drawing/2014/main" xmlns="" id="{95278462-077A-4307-8525-EA5763A3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Rectangle 75">
              <a:extLst>
                <a:ext uri="{FF2B5EF4-FFF2-40B4-BE49-F238E27FC236}">
                  <a16:creationId xmlns:a16="http://schemas.microsoft.com/office/drawing/2014/main" xmlns="" id="{D236A335-4CDC-4EBF-AB08-26726B214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76">
              <a:extLst>
                <a:ext uri="{FF2B5EF4-FFF2-40B4-BE49-F238E27FC236}">
                  <a16:creationId xmlns:a16="http://schemas.microsoft.com/office/drawing/2014/main" xmlns="" id="{9D7F4A97-5D91-4A2D-A4F5-80821D7E1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77">
              <a:extLst>
                <a:ext uri="{FF2B5EF4-FFF2-40B4-BE49-F238E27FC236}">
                  <a16:creationId xmlns:a16="http://schemas.microsoft.com/office/drawing/2014/main" xmlns="" id="{945543EA-5911-4D63-9566-A719CD920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xmlns="" id="{EA74D610-53C4-44D2-8ACA-5356A15D4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 79">
              <a:extLst>
                <a:ext uri="{FF2B5EF4-FFF2-40B4-BE49-F238E27FC236}">
                  <a16:creationId xmlns:a16="http://schemas.microsoft.com/office/drawing/2014/main" xmlns="" id="{BBBB6C87-6587-4E2C-98CB-D7A3D7D9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80">
              <a:extLst>
                <a:ext uri="{FF2B5EF4-FFF2-40B4-BE49-F238E27FC236}">
                  <a16:creationId xmlns:a16="http://schemas.microsoft.com/office/drawing/2014/main" xmlns="" id="{B47EB5AD-3A32-44CA-865F-222672D6E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81">
              <a:extLst>
                <a:ext uri="{FF2B5EF4-FFF2-40B4-BE49-F238E27FC236}">
                  <a16:creationId xmlns:a16="http://schemas.microsoft.com/office/drawing/2014/main" xmlns="" id="{35CD31F4-1E2D-4928-9DAF-4F8AEE9F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82">
              <a:extLst>
                <a:ext uri="{FF2B5EF4-FFF2-40B4-BE49-F238E27FC236}">
                  <a16:creationId xmlns:a16="http://schemas.microsoft.com/office/drawing/2014/main" xmlns="" id="{27F42373-B091-414A-BCB4-E3DD11D5F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83">
              <a:extLst>
                <a:ext uri="{FF2B5EF4-FFF2-40B4-BE49-F238E27FC236}">
                  <a16:creationId xmlns:a16="http://schemas.microsoft.com/office/drawing/2014/main" xmlns="" id="{08C91168-1883-4A89-A205-599FD4A5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0" name="Colchete Esquerdo 249">
            <a:extLst>
              <a:ext uri="{FF2B5EF4-FFF2-40B4-BE49-F238E27FC236}">
                <a16:creationId xmlns:a16="http://schemas.microsoft.com/office/drawing/2014/main" xmlns="" id="{9BFE8BC1-AFB0-44B5-BA2A-36A5E79C2579}"/>
              </a:ext>
            </a:extLst>
          </p:cNvPr>
          <p:cNvSpPr/>
          <p:nvPr/>
        </p:nvSpPr>
        <p:spPr>
          <a:xfrm>
            <a:off x="3208628" y="3635873"/>
            <a:ext cx="164321" cy="950475"/>
          </a:xfrm>
          <a:prstGeom prst="leftBracket">
            <a:avLst>
              <a:gd name="adj" fmla="val 0"/>
            </a:avLst>
          </a:prstGeom>
          <a:ln w="2222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CaixaDeTexto 250">
            <a:extLst>
              <a:ext uri="{FF2B5EF4-FFF2-40B4-BE49-F238E27FC236}">
                <a16:creationId xmlns:a16="http://schemas.microsoft.com/office/drawing/2014/main" xmlns="" id="{AEACF2A6-6A79-4FE9-B6AB-699733490B1A}"/>
              </a:ext>
            </a:extLst>
          </p:cNvPr>
          <p:cNvSpPr txBox="1"/>
          <p:nvPr/>
        </p:nvSpPr>
        <p:spPr>
          <a:xfrm>
            <a:off x="3282886" y="3725005"/>
            <a:ext cx="576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CBC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geração Y</a:t>
            </a:r>
            <a:r>
              <a:rPr lang="pt-BR" sz="2000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é onde começa a </a:t>
            </a:r>
            <a:r>
              <a:rPr lang="pt-BR" sz="2000" b="1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transição do uso do carro para outras modalidades </a:t>
            </a:r>
            <a:r>
              <a:rPr lang="pt-BR" sz="2000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de transporte</a:t>
            </a:r>
            <a:endParaRPr lang="pt-BR" sz="2000" b="1" dirty="0">
              <a:solidFill>
                <a:srgbClr val="00CBCE"/>
              </a:solidFill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252" name="Colchete Esquerdo 251">
            <a:extLst>
              <a:ext uri="{FF2B5EF4-FFF2-40B4-BE49-F238E27FC236}">
                <a16:creationId xmlns:a16="http://schemas.microsoft.com/office/drawing/2014/main" xmlns="" id="{16F2CEBA-B24E-432F-A672-5C56C9BCF5F3}"/>
              </a:ext>
            </a:extLst>
          </p:cNvPr>
          <p:cNvSpPr/>
          <p:nvPr/>
        </p:nvSpPr>
        <p:spPr>
          <a:xfrm>
            <a:off x="3208628" y="4887471"/>
            <a:ext cx="164321" cy="950475"/>
          </a:xfrm>
          <a:prstGeom prst="leftBracket">
            <a:avLst>
              <a:gd name="adj" fmla="val 0"/>
            </a:avLst>
          </a:prstGeom>
          <a:ln w="22225">
            <a:solidFill>
              <a:srgbClr val="00C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CaixaDeTexto 252">
            <a:extLst>
              <a:ext uri="{FF2B5EF4-FFF2-40B4-BE49-F238E27FC236}">
                <a16:creationId xmlns:a16="http://schemas.microsoft.com/office/drawing/2014/main" xmlns="" id="{259C4D63-AA62-4755-B7CD-07A7DB8CA837}"/>
              </a:ext>
            </a:extLst>
          </p:cNvPr>
          <p:cNvSpPr txBox="1"/>
          <p:nvPr/>
        </p:nvSpPr>
        <p:spPr>
          <a:xfrm>
            <a:off x="3282886" y="4989303"/>
            <a:ext cx="681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000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apesar de terem pretensão de ter carro, a </a:t>
            </a:r>
            <a:r>
              <a:rPr lang="pt-BR" sz="2000" b="1" dirty="0">
                <a:solidFill>
                  <a:srgbClr val="00CBCE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geração Z </a:t>
            </a:r>
            <a:r>
              <a:rPr lang="pt-BR" sz="2000" b="1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utiliza de diversos meios para suprir suas necessidades</a:t>
            </a:r>
          </a:p>
        </p:txBody>
      </p:sp>
      <p:sp>
        <p:nvSpPr>
          <p:cNvPr id="257" name="Retângulo: Único Canto Recortado 256">
            <a:extLst>
              <a:ext uri="{FF2B5EF4-FFF2-40B4-BE49-F238E27FC236}">
                <a16:creationId xmlns:a16="http://schemas.microsoft.com/office/drawing/2014/main" xmlns="" id="{81308B6D-B1AE-440F-AA5A-1AC30E52A4E7}"/>
              </a:ext>
            </a:extLst>
          </p:cNvPr>
          <p:cNvSpPr/>
          <p:nvPr/>
        </p:nvSpPr>
        <p:spPr>
          <a:xfrm rot="10800000" flipH="1" flipV="1">
            <a:off x="273843" y="4104442"/>
            <a:ext cx="2649680" cy="1774655"/>
          </a:xfrm>
          <a:prstGeom prst="snip1Rect">
            <a:avLst>
              <a:gd name="adj" fmla="val 3320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4" name="Group 4">
            <a:extLst>
              <a:ext uri="{FF2B5EF4-FFF2-40B4-BE49-F238E27FC236}">
                <a16:creationId xmlns:a16="http://schemas.microsoft.com/office/drawing/2014/main" xmlns="" id="{0078208A-68D5-41E6-93FF-308F6ABC02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255" name="Freeform 5">
              <a:extLst>
                <a:ext uri="{FF2B5EF4-FFF2-40B4-BE49-F238E27FC236}">
                  <a16:creationId xmlns:a16="http://schemas.microsoft.com/office/drawing/2014/main" xmlns="" id="{3D077AF0-2511-4AD7-AB0D-AE3964815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Freeform 6">
              <a:extLst>
                <a:ext uri="{FF2B5EF4-FFF2-40B4-BE49-F238E27FC236}">
                  <a16:creationId xmlns:a16="http://schemas.microsoft.com/office/drawing/2014/main" xmlns="" id="{252C8A27-D838-48B3-AB53-271FE87B5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8" name="CaixaDeTexto 257">
            <a:extLst>
              <a:ext uri="{FF2B5EF4-FFF2-40B4-BE49-F238E27FC236}">
                <a16:creationId xmlns:a16="http://schemas.microsoft.com/office/drawing/2014/main" xmlns="" id="{E29A6C8C-A0D4-4A37-A417-64C622DA1BFA}"/>
              </a:ext>
            </a:extLst>
          </p:cNvPr>
          <p:cNvSpPr txBox="1"/>
          <p:nvPr/>
        </p:nvSpPr>
        <p:spPr>
          <a:xfrm>
            <a:off x="354990" y="4166515"/>
            <a:ext cx="210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Geração Z pretende ser habilitada e adquirir carro tanto quanto as gerações passadas </a:t>
            </a:r>
          </a:p>
        </p:txBody>
      </p:sp>
      <p:grpSp>
        <p:nvGrpSpPr>
          <p:cNvPr id="150" name="Group 45">
            <a:extLst>
              <a:ext uri="{FF2B5EF4-FFF2-40B4-BE49-F238E27FC236}">
                <a16:creationId xmlns:a16="http://schemas.microsoft.com/office/drawing/2014/main" xmlns="" id="{E20C579B-AE57-4851-A0FA-B8FFA81E15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1103" y="4931016"/>
            <a:ext cx="612324" cy="833252"/>
            <a:chOff x="1" y="4"/>
            <a:chExt cx="2827" cy="3847"/>
          </a:xfrm>
        </p:grpSpPr>
        <p:sp>
          <p:nvSpPr>
            <p:cNvPr id="151" name="Freeform 46">
              <a:extLst>
                <a:ext uri="{FF2B5EF4-FFF2-40B4-BE49-F238E27FC236}">
                  <a16:creationId xmlns:a16="http://schemas.microsoft.com/office/drawing/2014/main" xmlns="" id="{F3C5E3F3-202D-4C6B-9780-94ECADA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47">
              <a:extLst>
                <a:ext uri="{FF2B5EF4-FFF2-40B4-BE49-F238E27FC236}">
                  <a16:creationId xmlns:a16="http://schemas.microsoft.com/office/drawing/2014/main" xmlns="" id="{8D68B75E-3121-4F2A-9BFB-B9054CEA5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xmlns="" id="{047B6A0F-2036-48E1-ADD9-B76E2E18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xmlns="" id="{718509C4-381B-4BAC-AADC-9C0E74B4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50">
              <a:extLst>
                <a:ext uri="{FF2B5EF4-FFF2-40B4-BE49-F238E27FC236}">
                  <a16:creationId xmlns:a16="http://schemas.microsoft.com/office/drawing/2014/main" xmlns="" id="{B8E03111-0E69-4813-88D9-B4B3D2B3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51">
              <a:extLst>
                <a:ext uri="{FF2B5EF4-FFF2-40B4-BE49-F238E27FC236}">
                  <a16:creationId xmlns:a16="http://schemas.microsoft.com/office/drawing/2014/main" xmlns="" id="{685D6BB8-D1E9-4BB9-8FA5-EFE9B219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52">
              <a:extLst>
                <a:ext uri="{FF2B5EF4-FFF2-40B4-BE49-F238E27FC236}">
                  <a16:creationId xmlns:a16="http://schemas.microsoft.com/office/drawing/2014/main" xmlns="" id="{50D71B15-F834-4594-8D6C-0ACE15A3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53">
              <a:extLst>
                <a:ext uri="{FF2B5EF4-FFF2-40B4-BE49-F238E27FC236}">
                  <a16:creationId xmlns:a16="http://schemas.microsoft.com/office/drawing/2014/main" xmlns="" id="{95F5310B-0879-4B88-9B3F-575ED141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xmlns="" id="{A66D940F-25D5-4AA3-84F5-10FC5F4F0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55">
              <a:extLst>
                <a:ext uri="{FF2B5EF4-FFF2-40B4-BE49-F238E27FC236}">
                  <a16:creationId xmlns:a16="http://schemas.microsoft.com/office/drawing/2014/main" xmlns="" id="{F0B1883A-852A-4194-95D7-09B545B93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56">
              <a:extLst>
                <a:ext uri="{FF2B5EF4-FFF2-40B4-BE49-F238E27FC236}">
                  <a16:creationId xmlns:a16="http://schemas.microsoft.com/office/drawing/2014/main" xmlns="" id="{4AE3BBD5-CA11-4A34-BF7A-2F1C05667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57">
              <a:extLst>
                <a:ext uri="{FF2B5EF4-FFF2-40B4-BE49-F238E27FC236}">
                  <a16:creationId xmlns:a16="http://schemas.microsoft.com/office/drawing/2014/main" xmlns="" id="{F1665EA5-395B-4D90-81C1-25B0D14E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58">
              <a:extLst>
                <a:ext uri="{FF2B5EF4-FFF2-40B4-BE49-F238E27FC236}">
                  <a16:creationId xmlns:a16="http://schemas.microsoft.com/office/drawing/2014/main" xmlns="" id="{DE246326-67D4-4B25-B9FE-FD488008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9">
              <a:extLst>
                <a:ext uri="{FF2B5EF4-FFF2-40B4-BE49-F238E27FC236}">
                  <a16:creationId xmlns:a16="http://schemas.microsoft.com/office/drawing/2014/main" xmlns="" id="{8FD27715-91F7-44B7-AC3D-80565C8C4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60">
              <a:extLst>
                <a:ext uri="{FF2B5EF4-FFF2-40B4-BE49-F238E27FC236}">
                  <a16:creationId xmlns:a16="http://schemas.microsoft.com/office/drawing/2014/main" xmlns="" id="{183C4EEE-DC14-48D5-BDBD-C06746EBB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61">
              <a:extLst>
                <a:ext uri="{FF2B5EF4-FFF2-40B4-BE49-F238E27FC236}">
                  <a16:creationId xmlns:a16="http://schemas.microsoft.com/office/drawing/2014/main" xmlns="" id="{5DC5E50C-CBDB-4B7A-ABB5-E98865FCD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>
              <a:extLst>
                <a:ext uri="{FF2B5EF4-FFF2-40B4-BE49-F238E27FC236}">
                  <a16:creationId xmlns:a16="http://schemas.microsoft.com/office/drawing/2014/main" xmlns="" id="{DE84410E-E271-444A-94EC-BB6B0E3A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9" name="Freeform 62">
            <a:extLst>
              <a:ext uri="{FF2B5EF4-FFF2-40B4-BE49-F238E27FC236}">
                <a16:creationId xmlns:a16="http://schemas.microsoft.com/office/drawing/2014/main" xmlns="" id="{1448C78D-7FC0-4D1C-AAF7-10E6E634F35A}"/>
              </a:ext>
            </a:extLst>
          </p:cNvPr>
          <p:cNvSpPr>
            <a:spLocks/>
          </p:cNvSpPr>
          <p:nvPr/>
        </p:nvSpPr>
        <p:spPr bwMode="auto">
          <a:xfrm>
            <a:off x="2363336" y="5524793"/>
            <a:ext cx="371683" cy="246488"/>
          </a:xfrm>
          <a:custGeom>
            <a:avLst/>
            <a:gdLst>
              <a:gd name="T0" fmla="*/ 737 w 912"/>
              <a:gd name="T1" fmla="*/ 1 h 606"/>
              <a:gd name="T2" fmla="*/ 723 w 912"/>
              <a:gd name="T3" fmla="*/ 0 h 606"/>
              <a:gd name="T4" fmla="*/ 631 w 912"/>
              <a:gd name="T5" fmla="*/ 85 h 606"/>
              <a:gd name="T6" fmla="*/ 280 w 912"/>
              <a:gd name="T7" fmla="*/ 202 h 606"/>
              <a:gd name="T8" fmla="*/ 237 w 912"/>
              <a:gd name="T9" fmla="*/ 201 h 606"/>
              <a:gd name="T10" fmla="*/ 232 w 912"/>
              <a:gd name="T11" fmla="*/ 208 h 606"/>
              <a:gd name="T12" fmla="*/ 232 w 912"/>
              <a:gd name="T13" fmla="*/ 208 h 606"/>
              <a:gd name="T14" fmla="*/ 0 w 912"/>
              <a:gd name="T15" fmla="*/ 606 h 606"/>
              <a:gd name="T16" fmla="*/ 291 w 912"/>
              <a:gd name="T17" fmla="*/ 606 h 606"/>
              <a:gd name="T18" fmla="*/ 605 w 912"/>
              <a:gd name="T19" fmla="*/ 606 h 606"/>
              <a:gd name="T20" fmla="*/ 912 w 912"/>
              <a:gd name="T21" fmla="*/ 606 h 606"/>
              <a:gd name="T22" fmla="*/ 912 w 912"/>
              <a:gd name="T23" fmla="*/ 199 h 606"/>
              <a:gd name="T24" fmla="*/ 737 w 912"/>
              <a:gd name="T25" fmla="*/ 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2" h="606">
                <a:moveTo>
                  <a:pt x="737" y="1"/>
                </a:moveTo>
                <a:cubicBezTo>
                  <a:pt x="723" y="0"/>
                  <a:pt x="723" y="0"/>
                  <a:pt x="723" y="0"/>
                </a:cubicBezTo>
                <a:cubicBezTo>
                  <a:pt x="696" y="31"/>
                  <a:pt x="665" y="60"/>
                  <a:pt x="631" y="85"/>
                </a:cubicBezTo>
                <a:cubicBezTo>
                  <a:pt x="529" y="162"/>
                  <a:pt x="408" y="202"/>
                  <a:pt x="280" y="202"/>
                </a:cubicBezTo>
                <a:cubicBezTo>
                  <a:pt x="266" y="202"/>
                  <a:pt x="251" y="202"/>
                  <a:pt x="237" y="201"/>
                </a:cubicBezTo>
                <a:cubicBezTo>
                  <a:pt x="232" y="208"/>
                  <a:pt x="232" y="208"/>
                  <a:pt x="232" y="208"/>
                </a:cubicBezTo>
                <a:cubicBezTo>
                  <a:pt x="232" y="208"/>
                  <a:pt x="232" y="208"/>
                  <a:pt x="232" y="208"/>
                </a:cubicBezTo>
                <a:cubicBezTo>
                  <a:pt x="0" y="606"/>
                  <a:pt x="0" y="606"/>
                  <a:pt x="0" y="606"/>
                </a:cubicBezTo>
                <a:cubicBezTo>
                  <a:pt x="291" y="606"/>
                  <a:pt x="291" y="606"/>
                  <a:pt x="291" y="606"/>
                </a:cubicBezTo>
                <a:cubicBezTo>
                  <a:pt x="605" y="606"/>
                  <a:pt x="605" y="606"/>
                  <a:pt x="605" y="606"/>
                </a:cubicBezTo>
                <a:cubicBezTo>
                  <a:pt x="912" y="606"/>
                  <a:pt x="912" y="606"/>
                  <a:pt x="912" y="606"/>
                </a:cubicBezTo>
                <a:cubicBezTo>
                  <a:pt x="912" y="199"/>
                  <a:pt x="912" y="199"/>
                  <a:pt x="912" y="199"/>
                </a:cubicBezTo>
                <a:cubicBezTo>
                  <a:pt x="912" y="99"/>
                  <a:pt x="837" y="14"/>
                  <a:pt x="73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08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0.03403 L 5E-6 0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402 L 5E-6 4.44444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0.03403 L 5E-6 3.7037E-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666 -7.40741E-7 L -1.875E-6 -7.40741E-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0.03402 L 5E-6 4.81481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666 4.44444E-6 L -1.875E-6 4.44444E-6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666 -4.44444E-6 L -1.875E-6 -4.44444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" fill="hold"/>
                                        <p:tgtEl>
                                          <p:spTgt spid="25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1 0.05185 L 2.08333E-7 2.22222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270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750" fill="hold"/>
                                        <p:tgtEl>
                                          <p:spTgt spid="25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162" grpId="0"/>
      <p:bldP spid="223" grpId="0"/>
      <p:bldP spid="226" grpId="0" animBg="1"/>
      <p:bldP spid="226" grpId="1" animBg="1"/>
      <p:bldP spid="250" grpId="0" animBg="1"/>
      <p:bldP spid="250" grpId="1" animBg="1"/>
      <p:bldP spid="251" grpId="0"/>
      <p:bldP spid="252" grpId="0" animBg="1"/>
      <p:bldP spid="252" grpId="1" animBg="1"/>
      <p:bldP spid="253" grpId="0"/>
      <p:bldP spid="257" grpId="0" animBg="1"/>
      <p:bldP spid="257" grpId="1" animBg="1"/>
      <p:bldP spid="257" grpId="2" animBg="1"/>
      <p:bldP spid="257" grpId="3" animBg="1"/>
      <p:bldP spid="258" grpId="0"/>
      <p:bldP spid="2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9">
            <a:extLst>
              <a:ext uri="{FF2B5EF4-FFF2-40B4-BE49-F238E27FC236}">
                <a16:creationId xmlns:a16="http://schemas.microsoft.com/office/drawing/2014/main" xmlns="" id="{E4FD4C6F-990C-4746-AF50-4BF5010F1993}"/>
              </a:ext>
            </a:extLst>
          </p:cNvPr>
          <p:cNvSpPr>
            <a:spLocks/>
          </p:cNvSpPr>
          <p:nvPr/>
        </p:nvSpPr>
        <p:spPr bwMode="auto">
          <a:xfrm>
            <a:off x="5406483" y="-4086507"/>
            <a:ext cx="13600881" cy="15833310"/>
          </a:xfrm>
          <a:custGeom>
            <a:avLst/>
            <a:gdLst>
              <a:gd name="T0" fmla="*/ 980 w 980"/>
              <a:gd name="T1" fmla="*/ 1143 h 1143"/>
              <a:gd name="T2" fmla="*/ 333 w 980"/>
              <a:gd name="T3" fmla="*/ 0 h 1143"/>
              <a:gd name="T4" fmla="*/ 1 w 980"/>
              <a:gd name="T5" fmla="*/ 574 h 1143"/>
              <a:gd name="T6" fmla="*/ 2 w 980"/>
              <a:gd name="T7" fmla="*/ 579 h 1143"/>
              <a:gd name="T8" fmla="*/ 980 w 980"/>
              <a:gd name="T9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3">
                <a:moveTo>
                  <a:pt x="980" y="1143"/>
                </a:moveTo>
                <a:cubicBezTo>
                  <a:pt x="333" y="0"/>
                  <a:pt x="333" y="0"/>
                  <a:pt x="333" y="0"/>
                </a:cubicBezTo>
                <a:cubicBezTo>
                  <a:pt x="1" y="574"/>
                  <a:pt x="1" y="574"/>
                  <a:pt x="1" y="574"/>
                </a:cubicBezTo>
                <a:cubicBezTo>
                  <a:pt x="0" y="576"/>
                  <a:pt x="1" y="578"/>
                  <a:pt x="2" y="579"/>
                </a:cubicBezTo>
                <a:lnTo>
                  <a:pt x="980" y="1143"/>
                </a:lnTo>
                <a:close/>
              </a:path>
            </a:pathLst>
          </a:custGeom>
          <a:solidFill>
            <a:srgbClr val="00CB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xmlns="" id="{3A37BDEB-B2A8-44B1-89FA-1B4BB46952B8}"/>
              </a:ext>
            </a:extLst>
          </p:cNvPr>
          <p:cNvSpPr>
            <a:spLocks/>
          </p:cNvSpPr>
          <p:nvPr/>
        </p:nvSpPr>
        <p:spPr bwMode="auto">
          <a:xfrm>
            <a:off x="4909526" y="3972171"/>
            <a:ext cx="887900" cy="769856"/>
          </a:xfrm>
          <a:custGeom>
            <a:avLst/>
            <a:gdLst>
              <a:gd name="T0" fmla="*/ 49 w 92"/>
              <a:gd name="T1" fmla="*/ 4 h 80"/>
              <a:gd name="T2" fmla="*/ 90 w 92"/>
              <a:gd name="T3" fmla="*/ 74 h 80"/>
              <a:gd name="T4" fmla="*/ 88 w 92"/>
              <a:gd name="T5" fmla="*/ 80 h 80"/>
              <a:gd name="T6" fmla="*/ 4 w 92"/>
              <a:gd name="T7" fmla="*/ 80 h 80"/>
              <a:gd name="T8" fmla="*/ 1 w 92"/>
              <a:gd name="T9" fmla="*/ 75 h 80"/>
              <a:gd name="T10" fmla="*/ 43 w 92"/>
              <a:gd name="T11" fmla="*/ 3 h 80"/>
              <a:gd name="T12" fmla="*/ 49 w 92"/>
              <a:gd name="T13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49" y="4"/>
                </a:moveTo>
                <a:cubicBezTo>
                  <a:pt x="52" y="31"/>
                  <a:pt x="66" y="57"/>
                  <a:pt x="90" y="74"/>
                </a:cubicBezTo>
                <a:cubicBezTo>
                  <a:pt x="92" y="76"/>
                  <a:pt x="91" y="80"/>
                  <a:pt x="88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77"/>
                  <a:pt x="1" y="75"/>
                </a:cubicBezTo>
                <a:cubicBezTo>
                  <a:pt x="43" y="3"/>
                  <a:pt x="43" y="3"/>
                  <a:pt x="43" y="3"/>
                </a:cubicBezTo>
                <a:cubicBezTo>
                  <a:pt x="45" y="0"/>
                  <a:pt x="49" y="1"/>
                  <a:pt x="49" y="4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xmlns="" id="{352CB175-120E-49B9-826E-7DCE717FD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13454" y="804904"/>
            <a:ext cx="3448468" cy="828592"/>
            <a:chOff x="-5" y="2"/>
            <a:chExt cx="3163" cy="760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xmlns="" id="{CCA7976C-7B13-46D3-9CE4-FF49C38BC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0BA85E6A-44BD-498F-A463-4CFDFA60A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9" name="Picture 2" descr="Resultado de imagem para ANFAVEA LOGO">
            <a:extLst>
              <a:ext uri="{FF2B5EF4-FFF2-40B4-BE49-F238E27FC236}">
                <a16:creationId xmlns:a16="http://schemas.microsoft.com/office/drawing/2014/main" xmlns="" id="{27275F7F-5F80-4CBA-BD7B-C70C79D3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06" y="669381"/>
            <a:ext cx="959754" cy="9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CB864E63-9F4C-480F-87EA-A134C3B17F37}"/>
              </a:ext>
            </a:extLst>
          </p:cNvPr>
          <p:cNvSpPr txBox="1"/>
          <p:nvPr/>
        </p:nvSpPr>
        <p:spPr>
          <a:xfrm>
            <a:off x="570207" y="4168766"/>
            <a:ext cx="4339319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Pedro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Fachinni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EE6504F-BA09-4EDA-82C8-F1B939D4629A}"/>
              </a:ext>
            </a:extLst>
          </p:cNvPr>
          <p:cNvSpPr txBox="1"/>
          <p:nvPr/>
        </p:nvSpPr>
        <p:spPr>
          <a:xfrm>
            <a:off x="570207" y="4742027"/>
            <a:ext cx="2725443" cy="44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Head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of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sales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230A2C3-19B5-4FB4-A63D-0CBF34B96266}"/>
              </a:ext>
            </a:extLst>
          </p:cNvPr>
          <p:cNvSpPr txBox="1"/>
          <p:nvPr/>
        </p:nvSpPr>
        <p:spPr>
          <a:xfrm>
            <a:off x="570207" y="5530729"/>
            <a:ext cx="380250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pedro@leansurvey.com.br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263297-9459-4B21-A6EA-5AA84A7B95D9}"/>
              </a:ext>
            </a:extLst>
          </p:cNvPr>
          <p:cNvSpPr txBox="1"/>
          <p:nvPr/>
        </p:nvSpPr>
        <p:spPr>
          <a:xfrm>
            <a:off x="570208" y="5887622"/>
            <a:ext cx="2857954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+55 11 99810 4470</a:t>
            </a:r>
          </a:p>
        </p:txBody>
      </p:sp>
    </p:spTree>
    <p:extLst>
      <p:ext uri="{BB962C8B-B14F-4D97-AF65-F5344CB8AC3E}">
        <p14:creationId xmlns:p14="http://schemas.microsoft.com/office/powerpoint/2010/main" val="1503967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875 -0.58797 L -2.5E-6 4.8148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93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66875 -0.58797 L -2.5E-6 4.8148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9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50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0">
            <a:extLst>
              <a:ext uri="{FF2B5EF4-FFF2-40B4-BE49-F238E27FC236}">
                <a16:creationId xmlns:a16="http://schemas.microsoft.com/office/drawing/2014/main" xmlns="" id="{1DB441BF-9667-4174-BCF7-51C77221B03A}"/>
              </a:ext>
            </a:extLst>
          </p:cNvPr>
          <p:cNvSpPr>
            <a:spLocks/>
          </p:cNvSpPr>
          <p:nvPr/>
        </p:nvSpPr>
        <p:spPr bwMode="auto">
          <a:xfrm>
            <a:off x="-2367186" y="-1576400"/>
            <a:ext cx="12474576" cy="5483165"/>
          </a:xfrm>
          <a:custGeom>
            <a:avLst/>
            <a:gdLst>
              <a:gd name="T0" fmla="*/ 1314 w 1314"/>
              <a:gd name="T1" fmla="*/ 11 h 577"/>
              <a:gd name="T2" fmla="*/ 0 w 1314"/>
              <a:gd name="T3" fmla="*/ 0 h 577"/>
              <a:gd name="T4" fmla="*/ 332 w 1314"/>
              <a:gd name="T5" fmla="*/ 575 h 577"/>
              <a:gd name="T6" fmla="*/ 336 w 1314"/>
              <a:gd name="T7" fmla="*/ 576 h 577"/>
              <a:gd name="T8" fmla="*/ 1314 w 1314"/>
              <a:gd name="T9" fmla="*/ 11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4" h="577">
                <a:moveTo>
                  <a:pt x="1314" y="11"/>
                </a:moveTo>
                <a:cubicBezTo>
                  <a:pt x="0" y="0"/>
                  <a:pt x="0" y="0"/>
                  <a:pt x="0" y="0"/>
                </a:cubicBezTo>
                <a:cubicBezTo>
                  <a:pt x="332" y="575"/>
                  <a:pt x="332" y="575"/>
                  <a:pt x="332" y="575"/>
                </a:cubicBezTo>
                <a:cubicBezTo>
                  <a:pt x="333" y="576"/>
                  <a:pt x="334" y="577"/>
                  <a:pt x="336" y="576"/>
                </a:cubicBezTo>
                <a:lnTo>
                  <a:pt x="1314" y="11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xmlns="" id="{0235D1A1-87EA-4934-91C5-75CA7F37D077}"/>
              </a:ext>
            </a:extLst>
          </p:cNvPr>
          <p:cNvSpPr>
            <a:spLocks/>
          </p:cNvSpPr>
          <p:nvPr/>
        </p:nvSpPr>
        <p:spPr bwMode="auto">
          <a:xfrm>
            <a:off x="840994" y="3962252"/>
            <a:ext cx="872665" cy="761691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6B26A7B-9F62-4BB9-8C5A-DA67340F0EA5}"/>
              </a:ext>
            </a:extLst>
          </p:cNvPr>
          <p:cNvSpPr txBox="1"/>
          <p:nvPr/>
        </p:nvSpPr>
        <p:spPr>
          <a:xfrm>
            <a:off x="1823949" y="4118581"/>
            <a:ext cx="2686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resumo</a:t>
            </a:r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CaixaDeTexto 132">
            <a:extLst>
              <a:ext uri="{FF2B5EF4-FFF2-40B4-BE49-F238E27FC236}">
                <a16:creationId xmlns:a16="http://schemas.microsoft.com/office/drawing/2014/main" xmlns="" id="{FDB0C045-68C4-47B4-93E8-14B74700E1E6}"/>
              </a:ext>
            </a:extLst>
          </p:cNvPr>
          <p:cNvSpPr txBox="1"/>
          <p:nvPr/>
        </p:nvSpPr>
        <p:spPr>
          <a:xfrm>
            <a:off x="7058030" y="1225510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problema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xmlns="" id="{1B4A452F-399E-4362-8FB2-6B0D4B2901B7}"/>
              </a:ext>
            </a:extLst>
          </p:cNvPr>
          <p:cNvSpPr txBox="1"/>
          <p:nvPr/>
        </p:nvSpPr>
        <p:spPr>
          <a:xfrm>
            <a:off x="7077079" y="1749636"/>
            <a:ext cx="272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Entendimento do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comportamento das diferentes gerações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no que se refere à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mobilidade e uso do carro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xmlns="" id="{DBED54DE-C519-4669-9A48-9ACC16F1D32D}"/>
              </a:ext>
            </a:extLst>
          </p:cNvPr>
          <p:cNvSpPr txBox="1"/>
          <p:nvPr/>
        </p:nvSpPr>
        <p:spPr>
          <a:xfrm>
            <a:off x="7058030" y="2724912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metodologia</a:t>
            </a: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xmlns="" id="{BC2F6141-A866-49A2-8DFF-9ABDCE2D2D38}"/>
              </a:ext>
            </a:extLst>
          </p:cNvPr>
          <p:cNvSpPr txBox="1"/>
          <p:nvPr/>
        </p:nvSpPr>
        <p:spPr>
          <a:xfrm>
            <a:off x="7077080" y="4671675"/>
            <a:ext cx="317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B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Perfil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dos entrevistados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B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Gerações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x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carro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x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mobilidade</a:t>
            </a:r>
            <a:r>
              <a:rPr lang="pt-BR" sz="1200" b="1" dirty="0">
                <a:solidFill>
                  <a:srgbClr val="003838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B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Futuro </a:t>
            </a: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do automóvel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B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xmlns="" id="{93535BA2-B029-40BA-BFEA-E3B2DB13CEB6}"/>
              </a:ext>
            </a:extLst>
          </p:cNvPr>
          <p:cNvSpPr txBox="1"/>
          <p:nvPr/>
        </p:nvSpPr>
        <p:spPr>
          <a:xfrm>
            <a:off x="7058030" y="4147549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resultado gerado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xmlns="" id="{80F4E1E2-9B1E-4F36-A9EF-85A1508287E6}"/>
              </a:ext>
            </a:extLst>
          </p:cNvPr>
          <p:cNvSpPr txBox="1"/>
          <p:nvPr/>
        </p:nvSpPr>
        <p:spPr>
          <a:xfrm>
            <a:off x="7077080" y="3229988"/>
            <a:ext cx="306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Pesquisa quantitativa presencial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com foco no público das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diferentes gerações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4F818CB2-A4A3-4046-8EAC-90C6F143B7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6372" y="1377937"/>
            <a:ext cx="641152" cy="640504"/>
            <a:chOff x="0" y="1"/>
            <a:chExt cx="1985" cy="1983"/>
          </a:xfrm>
          <a:solidFill>
            <a:srgbClr val="003838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7C9B171B-6A37-4335-83D5-935A5846F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304"/>
              <a:ext cx="1201" cy="1499"/>
            </a:xfrm>
            <a:custGeom>
              <a:avLst/>
              <a:gdLst>
                <a:gd name="T0" fmla="*/ 435 w 638"/>
                <a:gd name="T1" fmla="*/ 0 h 797"/>
                <a:gd name="T2" fmla="*/ 0 w 638"/>
                <a:gd name="T3" fmla="*/ 744 h 797"/>
                <a:gd name="T4" fmla="*/ 207 w 638"/>
                <a:gd name="T5" fmla="*/ 797 h 797"/>
                <a:gd name="T6" fmla="*/ 638 w 638"/>
                <a:gd name="T7" fmla="*/ 366 h 797"/>
                <a:gd name="T8" fmla="*/ 435 w 638"/>
                <a:gd name="T9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797">
                  <a:moveTo>
                    <a:pt x="435" y="0"/>
                  </a:moveTo>
                  <a:cubicBezTo>
                    <a:pt x="0" y="744"/>
                    <a:pt x="0" y="744"/>
                    <a:pt x="0" y="744"/>
                  </a:cubicBezTo>
                  <a:cubicBezTo>
                    <a:pt x="61" y="778"/>
                    <a:pt x="132" y="797"/>
                    <a:pt x="207" y="797"/>
                  </a:cubicBezTo>
                  <a:cubicBezTo>
                    <a:pt x="445" y="797"/>
                    <a:pt x="638" y="604"/>
                    <a:pt x="638" y="366"/>
                  </a:cubicBezTo>
                  <a:cubicBezTo>
                    <a:pt x="638" y="212"/>
                    <a:pt x="557" y="76"/>
                    <a:pt x="435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50CE72B-5B48-4AB9-8D97-461FBAF4E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"/>
              <a:ext cx="1985" cy="1983"/>
            </a:xfrm>
            <a:custGeom>
              <a:avLst/>
              <a:gdLst>
                <a:gd name="T0" fmla="*/ 527 w 1054"/>
                <a:gd name="T1" fmla="*/ 0 h 1054"/>
                <a:gd name="T2" fmla="*/ 0 w 1054"/>
                <a:gd name="T3" fmla="*/ 527 h 1054"/>
                <a:gd name="T4" fmla="*/ 527 w 1054"/>
                <a:gd name="T5" fmla="*/ 1054 h 1054"/>
                <a:gd name="T6" fmla="*/ 1054 w 1054"/>
                <a:gd name="T7" fmla="*/ 527 h 1054"/>
                <a:gd name="T8" fmla="*/ 527 w 1054"/>
                <a:gd name="T9" fmla="*/ 0 h 1054"/>
                <a:gd name="T10" fmla="*/ 527 w 1054"/>
                <a:gd name="T11" fmla="*/ 992 h 1054"/>
                <a:gd name="T12" fmla="*/ 62 w 1054"/>
                <a:gd name="T13" fmla="*/ 527 h 1054"/>
                <a:gd name="T14" fmla="*/ 527 w 1054"/>
                <a:gd name="T15" fmla="*/ 62 h 1054"/>
                <a:gd name="T16" fmla="*/ 992 w 1054"/>
                <a:gd name="T17" fmla="*/ 527 h 1054"/>
                <a:gd name="T18" fmla="*/ 527 w 1054"/>
                <a:gd name="T19" fmla="*/ 992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4" h="1054">
                  <a:moveTo>
                    <a:pt x="527" y="0"/>
                  </a:moveTo>
                  <a:cubicBezTo>
                    <a:pt x="236" y="0"/>
                    <a:pt x="0" y="236"/>
                    <a:pt x="0" y="527"/>
                  </a:cubicBezTo>
                  <a:cubicBezTo>
                    <a:pt x="0" y="818"/>
                    <a:pt x="236" y="1054"/>
                    <a:pt x="527" y="1054"/>
                  </a:cubicBezTo>
                  <a:cubicBezTo>
                    <a:pt x="818" y="1054"/>
                    <a:pt x="1054" y="818"/>
                    <a:pt x="1054" y="527"/>
                  </a:cubicBezTo>
                  <a:cubicBezTo>
                    <a:pt x="1054" y="236"/>
                    <a:pt x="818" y="0"/>
                    <a:pt x="527" y="0"/>
                  </a:cubicBezTo>
                  <a:close/>
                  <a:moveTo>
                    <a:pt x="527" y="992"/>
                  </a:moveTo>
                  <a:cubicBezTo>
                    <a:pt x="271" y="992"/>
                    <a:pt x="62" y="783"/>
                    <a:pt x="62" y="527"/>
                  </a:cubicBezTo>
                  <a:cubicBezTo>
                    <a:pt x="62" y="271"/>
                    <a:pt x="271" y="62"/>
                    <a:pt x="527" y="62"/>
                  </a:cubicBezTo>
                  <a:cubicBezTo>
                    <a:pt x="783" y="62"/>
                    <a:pt x="992" y="271"/>
                    <a:pt x="992" y="527"/>
                  </a:cubicBezTo>
                  <a:cubicBezTo>
                    <a:pt x="992" y="783"/>
                    <a:pt x="783" y="992"/>
                    <a:pt x="527" y="9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F311FF50-014A-461E-8AF4-42DDBBCBB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" y="317"/>
              <a:ext cx="588" cy="1364"/>
            </a:xfrm>
            <a:custGeom>
              <a:avLst/>
              <a:gdLst>
                <a:gd name="T0" fmla="*/ 157 w 312"/>
                <a:gd name="T1" fmla="*/ 509 h 725"/>
                <a:gd name="T2" fmla="*/ 93 w 312"/>
                <a:gd name="T3" fmla="*/ 509 h 725"/>
                <a:gd name="T4" fmla="*/ 77 w 312"/>
                <a:gd name="T5" fmla="*/ 444 h 725"/>
                <a:gd name="T6" fmla="*/ 90 w 312"/>
                <a:gd name="T7" fmla="*/ 373 h 725"/>
                <a:gd name="T8" fmla="*/ 147 w 312"/>
                <a:gd name="T9" fmla="*/ 287 h 725"/>
                <a:gd name="T10" fmla="*/ 208 w 312"/>
                <a:gd name="T11" fmla="*/ 210 h 725"/>
                <a:gd name="T12" fmla="*/ 223 w 312"/>
                <a:gd name="T13" fmla="*/ 158 h 725"/>
                <a:gd name="T14" fmla="*/ 121 w 312"/>
                <a:gd name="T15" fmla="*/ 73 h 725"/>
                <a:gd name="T16" fmla="*/ 35 w 312"/>
                <a:gd name="T17" fmla="*/ 108 h 725"/>
                <a:gd name="T18" fmla="*/ 0 w 312"/>
                <a:gd name="T19" fmla="*/ 40 h 725"/>
                <a:gd name="T20" fmla="*/ 145 w 312"/>
                <a:gd name="T21" fmla="*/ 0 h 725"/>
                <a:gd name="T22" fmla="*/ 264 w 312"/>
                <a:gd name="T23" fmla="*/ 41 h 725"/>
                <a:gd name="T24" fmla="*/ 312 w 312"/>
                <a:gd name="T25" fmla="*/ 149 h 725"/>
                <a:gd name="T26" fmla="*/ 300 w 312"/>
                <a:gd name="T27" fmla="*/ 216 h 725"/>
                <a:gd name="T28" fmla="*/ 262 w 312"/>
                <a:gd name="T29" fmla="*/ 275 h 725"/>
                <a:gd name="T30" fmla="*/ 192 w 312"/>
                <a:gd name="T31" fmla="*/ 350 h 725"/>
                <a:gd name="T32" fmla="*/ 150 w 312"/>
                <a:gd name="T33" fmla="*/ 466 h 725"/>
                <a:gd name="T34" fmla="*/ 157 w 312"/>
                <a:gd name="T35" fmla="*/ 509 h 725"/>
                <a:gd name="T36" fmla="*/ 137 w 312"/>
                <a:gd name="T37" fmla="*/ 580 h 725"/>
                <a:gd name="T38" fmla="*/ 187 w 312"/>
                <a:gd name="T39" fmla="*/ 601 h 725"/>
                <a:gd name="T40" fmla="*/ 209 w 312"/>
                <a:gd name="T41" fmla="*/ 652 h 725"/>
                <a:gd name="T42" fmla="*/ 187 w 312"/>
                <a:gd name="T43" fmla="*/ 703 h 725"/>
                <a:gd name="T44" fmla="*/ 137 w 312"/>
                <a:gd name="T45" fmla="*/ 725 h 725"/>
                <a:gd name="T46" fmla="*/ 86 w 312"/>
                <a:gd name="T47" fmla="*/ 703 h 725"/>
                <a:gd name="T48" fmla="*/ 65 w 312"/>
                <a:gd name="T49" fmla="*/ 652 h 725"/>
                <a:gd name="T50" fmla="*/ 86 w 312"/>
                <a:gd name="T51" fmla="*/ 601 h 725"/>
                <a:gd name="T52" fmla="*/ 137 w 312"/>
                <a:gd name="T53" fmla="*/ 58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2" h="725">
                  <a:moveTo>
                    <a:pt x="157" y="509"/>
                  </a:moveTo>
                  <a:cubicBezTo>
                    <a:pt x="93" y="509"/>
                    <a:pt x="93" y="509"/>
                    <a:pt x="93" y="509"/>
                  </a:cubicBezTo>
                  <a:cubicBezTo>
                    <a:pt x="83" y="479"/>
                    <a:pt x="77" y="457"/>
                    <a:pt x="77" y="444"/>
                  </a:cubicBezTo>
                  <a:cubicBezTo>
                    <a:pt x="77" y="421"/>
                    <a:pt x="81" y="397"/>
                    <a:pt x="90" y="373"/>
                  </a:cubicBezTo>
                  <a:cubicBezTo>
                    <a:pt x="98" y="349"/>
                    <a:pt x="117" y="320"/>
                    <a:pt x="147" y="287"/>
                  </a:cubicBezTo>
                  <a:cubicBezTo>
                    <a:pt x="177" y="254"/>
                    <a:pt x="197" y="228"/>
                    <a:pt x="208" y="210"/>
                  </a:cubicBezTo>
                  <a:cubicBezTo>
                    <a:pt x="218" y="192"/>
                    <a:pt x="223" y="175"/>
                    <a:pt x="223" y="158"/>
                  </a:cubicBezTo>
                  <a:cubicBezTo>
                    <a:pt x="223" y="101"/>
                    <a:pt x="189" y="73"/>
                    <a:pt x="121" y="73"/>
                  </a:cubicBezTo>
                  <a:cubicBezTo>
                    <a:pt x="88" y="73"/>
                    <a:pt x="60" y="85"/>
                    <a:pt x="35" y="10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3" y="13"/>
                    <a:pt x="81" y="0"/>
                    <a:pt x="145" y="0"/>
                  </a:cubicBezTo>
                  <a:cubicBezTo>
                    <a:pt x="193" y="0"/>
                    <a:pt x="233" y="13"/>
                    <a:pt x="264" y="41"/>
                  </a:cubicBezTo>
                  <a:cubicBezTo>
                    <a:pt x="296" y="68"/>
                    <a:pt x="312" y="104"/>
                    <a:pt x="312" y="149"/>
                  </a:cubicBezTo>
                  <a:cubicBezTo>
                    <a:pt x="312" y="172"/>
                    <a:pt x="308" y="195"/>
                    <a:pt x="300" y="216"/>
                  </a:cubicBezTo>
                  <a:cubicBezTo>
                    <a:pt x="292" y="237"/>
                    <a:pt x="279" y="257"/>
                    <a:pt x="262" y="275"/>
                  </a:cubicBezTo>
                  <a:cubicBezTo>
                    <a:pt x="192" y="350"/>
                    <a:pt x="192" y="350"/>
                    <a:pt x="192" y="350"/>
                  </a:cubicBezTo>
                  <a:cubicBezTo>
                    <a:pt x="164" y="384"/>
                    <a:pt x="150" y="423"/>
                    <a:pt x="150" y="466"/>
                  </a:cubicBezTo>
                  <a:cubicBezTo>
                    <a:pt x="150" y="472"/>
                    <a:pt x="152" y="487"/>
                    <a:pt x="157" y="509"/>
                  </a:cubicBezTo>
                  <a:close/>
                  <a:moveTo>
                    <a:pt x="137" y="580"/>
                  </a:moveTo>
                  <a:cubicBezTo>
                    <a:pt x="156" y="580"/>
                    <a:pt x="173" y="587"/>
                    <a:pt x="187" y="601"/>
                  </a:cubicBezTo>
                  <a:cubicBezTo>
                    <a:pt x="202" y="616"/>
                    <a:pt x="209" y="633"/>
                    <a:pt x="209" y="652"/>
                  </a:cubicBezTo>
                  <a:cubicBezTo>
                    <a:pt x="209" y="672"/>
                    <a:pt x="202" y="689"/>
                    <a:pt x="187" y="703"/>
                  </a:cubicBezTo>
                  <a:cubicBezTo>
                    <a:pt x="173" y="718"/>
                    <a:pt x="156" y="725"/>
                    <a:pt x="137" y="725"/>
                  </a:cubicBezTo>
                  <a:cubicBezTo>
                    <a:pt x="117" y="725"/>
                    <a:pt x="100" y="718"/>
                    <a:pt x="86" y="703"/>
                  </a:cubicBezTo>
                  <a:cubicBezTo>
                    <a:pt x="72" y="689"/>
                    <a:pt x="65" y="672"/>
                    <a:pt x="65" y="652"/>
                  </a:cubicBezTo>
                  <a:cubicBezTo>
                    <a:pt x="65" y="633"/>
                    <a:pt x="72" y="616"/>
                    <a:pt x="86" y="601"/>
                  </a:cubicBezTo>
                  <a:cubicBezTo>
                    <a:pt x="100" y="587"/>
                    <a:pt x="117" y="580"/>
                    <a:pt x="137" y="5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F8801BC4-E095-4CD3-8A61-03C3486D91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6327" y="2889090"/>
            <a:ext cx="450582" cy="752366"/>
            <a:chOff x="441" y="533"/>
            <a:chExt cx="1399" cy="2336"/>
          </a:xfrm>
          <a:solidFill>
            <a:srgbClr val="003838"/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xmlns="" id="{F60AE407-9C24-4886-B302-F7B951809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" y="533"/>
              <a:ext cx="1399" cy="1902"/>
            </a:xfrm>
            <a:custGeom>
              <a:avLst/>
              <a:gdLst>
                <a:gd name="T0" fmla="*/ 629 w 743"/>
                <a:gd name="T1" fmla="*/ 107 h 1012"/>
                <a:gd name="T2" fmla="*/ 357 w 743"/>
                <a:gd name="T3" fmla="*/ 4 h 1012"/>
                <a:gd name="T4" fmla="*/ 0 w 743"/>
                <a:gd name="T5" fmla="*/ 374 h 1012"/>
                <a:gd name="T6" fmla="*/ 86 w 743"/>
                <a:gd name="T7" fmla="*/ 612 h 1012"/>
                <a:gd name="T8" fmla="*/ 211 w 743"/>
                <a:gd name="T9" fmla="*/ 955 h 1012"/>
                <a:gd name="T10" fmla="*/ 243 w 743"/>
                <a:gd name="T11" fmla="*/ 1012 h 1012"/>
                <a:gd name="T12" fmla="*/ 500 w 743"/>
                <a:gd name="T13" fmla="*/ 1012 h 1012"/>
                <a:gd name="T14" fmla="*/ 532 w 743"/>
                <a:gd name="T15" fmla="*/ 955 h 1012"/>
                <a:gd name="T16" fmla="*/ 662 w 743"/>
                <a:gd name="T17" fmla="*/ 606 h 1012"/>
                <a:gd name="T18" fmla="*/ 743 w 743"/>
                <a:gd name="T19" fmla="*/ 375 h 1012"/>
                <a:gd name="T20" fmla="*/ 629 w 743"/>
                <a:gd name="T21" fmla="*/ 107 h 1012"/>
                <a:gd name="T22" fmla="*/ 611 w 743"/>
                <a:gd name="T23" fmla="*/ 565 h 1012"/>
                <a:gd name="T24" fmla="*/ 468 w 743"/>
                <a:gd name="T25" fmla="*/ 948 h 1012"/>
                <a:gd name="T26" fmla="*/ 276 w 743"/>
                <a:gd name="T27" fmla="*/ 948 h 1012"/>
                <a:gd name="T28" fmla="*/ 136 w 743"/>
                <a:gd name="T29" fmla="*/ 570 h 1012"/>
                <a:gd name="T30" fmla="*/ 66 w 743"/>
                <a:gd name="T31" fmla="*/ 374 h 1012"/>
                <a:gd name="T32" fmla="*/ 360 w 743"/>
                <a:gd name="T33" fmla="*/ 69 h 1012"/>
                <a:gd name="T34" fmla="*/ 584 w 743"/>
                <a:gd name="T35" fmla="*/ 154 h 1012"/>
                <a:gd name="T36" fmla="*/ 678 w 743"/>
                <a:gd name="T37" fmla="*/ 375 h 1012"/>
                <a:gd name="T38" fmla="*/ 611 w 743"/>
                <a:gd name="T39" fmla="*/ 565 h 1012"/>
                <a:gd name="T40" fmla="*/ 611 w 743"/>
                <a:gd name="T41" fmla="*/ 565 h 1012"/>
                <a:gd name="T42" fmla="*/ 611 w 743"/>
                <a:gd name="T43" fmla="*/ 565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3" h="1012">
                  <a:moveTo>
                    <a:pt x="629" y="107"/>
                  </a:moveTo>
                  <a:cubicBezTo>
                    <a:pt x="555" y="37"/>
                    <a:pt x="459" y="0"/>
                    <a:pt x="357" y="4"/>
                  </a:cubicBezTo>
                  <a:cubicBezTo>
                    <a:pt x="161" y="12"/>
                    <a:pt x="1" y="177"/>
                    <a:pt x="0" y="374"/>
                  </a:cubicBezTo>
                  <a:cubicBezTo>
                    <a:pt x="0" y="460"/>
                    <a:pt x="31" y="545"/>
                    <a:pt x="86" y="612"/>
                  </a:cubicBezTo>
                  <a:cubicBezTo>
                    <a:pt x="167" y="708"/>
                    <a:pt x="211" y="830"/>
                    <a:pt x="211" y="955"/>
                  </a:cubicBezTo>
                  <a:cubicBezTo>
                    <a:pt x="211" y="955"/>
                    <a:pt x="203" y="1012"/>
                    <a:pt x="243" y="1012"/>
                  </a:cubicBezTo>
                  <a:cubicBezTo>
                    <a:pt x="500" y="1012"/>
                    <a:pt x="500" y="1012"/>
                    <a:pt x="500" y="1012"/>
                  </a:cubicBezTo>
                  <a:cubicBezTo>
                    <a:pt x="542" y="1012"/>
                    <a:pt x="532" y="955"/>
                    <a:pt x="532" y="955"/>
                  </a:cubicBezTo>
                  <a:cubicBezTo>
                    <a:pt x="532" y="833"/>
                    <a:pt x="577" y="712"/>
                    <a:pt x="662" y="606"/>
                  </a:cubicBezTo>
                  <a:cubicBezTo>
                    <a:pt x="715" y="539"/>
                    <a:pt x="743" y="460"/>
                    <a:pt x="743" y="375"/>
                  </a:cubicBezTo>
                  <a:cubicBezTo>
                    <a:pt x="743" y="273"/>
                    <a:pt x="702" y="178"/>
                    <a:pt x="629" y="107"/>
                  </a:cubicBezTo>
                  <a:close/>
                  <a:moveTo>
                    <a:pt x="611" y="565"/>
                  </a:moveTo>
                  <a:cubicBezTo>
                    <a:pt x="519" y="681"/>
                    <a:pt x="469" y="813"/>
                    <a:pt x="468" y="948"/>
                  </a:cubicBezTo>
                  <a:cubicBezTo>
                    <a:pt x="276" y="948"/>
                    <a:pt x="276" y="948"/>
                    <a:pt x="276" y="948"/>
                  </a:cubicBezTo>
                  <a:cubicBezTo>
                    <a:pt x="274" y="810"/>
                    <a:pt x="225" y="677"/>
                    <a:pt x="136" y="570"/>
                  </a:cubicBezTo>
                  <a:cubicBezTo>
                    <a:pt x="90" y="515"/>
                    <a:pt x="65" y="446"/>
                    <a:pt x="66" y="374"/>
                  </a:cubicBezTo>
                  <a:cubicBezTo>
                    <a:pt x="66" y="212"/>
                    <a:pt x="198" y="75"/>
                    <a:pt x="360" y="69"/>
                  </a:cubicBezTo>
                  <a:cubicBezTo>
                    <a:pt x="444" y="66"/>
                    <a:pt x="524" y="96"/>
                    <a:pt x="584" y="154"/>
                  </a:cubicBezTo>
                  <a:cubicBezTo>
                    <a:pt x="645" y="212"/>
                    <a:pt x="678" y="291"/>
                    <a:pt x="678" y="375"/>
                  </a:cubicBezTo>
                  <a:cubicBezTo>
                    <a:pt x="678" y="445"/>
                    <a:pt x="655" y="511"/>
                    <a:pt x="611" y="565"/>
                  </a:cubicBezTo>
                  <a:close/>
                  <a:moveTo>
                    <a:pt x="611" y="565"/>
                  </a:moveTo>
                  <a:cubicBezTo>
                    <a:pt x="611" y="565"/>
                    <a:pt x="611" y="565"/>
                    <a:pt x="611" y="5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xmlns="" id="{0AE16296-8943-4316-A735-843FC2616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" y="2519"/>
              <a:ext cx="611" cy="121"/>
            </a:xfrm>
            <a:custGeom>
              <a:avLst/>
              <a:gdLst>
                <a:gd name="T0" fmla="*/ 291 w 324"/>
                <a:gd name="T1" fmla="*/ 0 h 64"/>
                <a:gd name="T2" fmla="*/ 32 w 324"/>
                <a:gd name="T3" fmla="*/ 0 h 64"/>
                <a:gd name="T4" fmla="*/ 0 w 324"/>
                <a:gd name="T5" fmla="*/ 32 h 64"/>
                <a:gd name="T6" fmla="*/ 32 w 324"/>
                <a:gd name="T7" fmla="*/ 64 h 64"/>
                <a:gd name="T8" fmla="*/ 291 w 324"/>
                <a:gd name="T9" fmla="*/ 64 h 64"/>
                <a:gd name="T10" fmla="*/ 324 w 324"/>
                <a:gd name="T11" fmla="*/ 32 h 64"/>
                <a:gd name="T12" fmla="*/ 291 w 324"/>
                <a:gd name="T13" fmla="*/ 0 h 64"/>
                <a:gd name="T14" fmla="*/ 291 w 324"/>
                <a:gd name="T15" fmla="*/ 0 h 64"/>
                <a:gd name="T16" fmla="*/ 291 w 32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64">
                  <a:moveTo>
                    <a:pt x="29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291" y="64"/>
                    <a:pt x="291" y="64"/>
                    <a:pt x="291" y="64"/>
                  </a:cubicBezTo>
                  <a:cubicBezTo>
                    <a:pt x="309" y="64"/>
                    <a:pt x="324" y="50"/>
                    <a:pt x="324" y="32"/>
                  </a:cubicBezTo>
                  <a:cubicBezTo>
                    <a:pt x="324" y="14"/>
                    <a:pt x="309" y="0"/>
                    <a:pt x="291" y="0"/>
                  </a:cubicBezTo>
                  <a:close/>
                  <a:moveTo>
                    <a:pt x="291" y="0"/>
                  </a:move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xmlns="" id="{93A6BD44-2118-4334-A360-8AD93F228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" y="2749"/>
              <a:ext cx="425" cy="120"/>
            </a:xfrm>
            <a:custGeom>
              <a:avLst/>
              <a:gdLst>
                <a:gd name="T0" fmla="*/ 193 w 226"/>
                <a:gd name="T1" fmla="*/ 0 h 64"/>
                <a:gd name="T2" fmla="*/ 32 w 226"/>
                <a:gd name="T3" fmla="*/ 0 h 64"/>
                <a:gd name="T4" fmla="*/ 0 w 226"/>
                <a:gd name="T5" fmla="*/ 32 h 64"/>
                <a:gd name="T6" fmla="*/ 32 w 226"/>
                <a:gd name="T7" fmla="*/ 64 h 64"/>
                <a:gd name="T8" fmla="*/ 193 w 226"/>
                <a:gd name="T9" fmla="*/ 64 h 64"/>
                <a:gd name="T10" fmla="*/ 226 w 226"/>
                <a:gd name="T11" fmla="*/ 32 h 64"/>
                <a:gd name="T12" fmla="*/ 193 w 226"/>
                <a:gd name="T13" fmla="*/ 0 h 64"/>
                <a:gd name="T14" fmla="*/ 193 w 226"/>
                <a:gd name="T15" fmla="*/ 0 h 64"/>
                <a:gd name="T16" fmla="*/ 193 w 226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4">
                  <a:moveTo>
                    <a:pt x="19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11" y="64"/>
                    <a:pt x="226" y="50"/>
                    <a:pt x="226" y="32"/>
                  </a:cubicBezTo>
                  <a:cubicBezTo>
                    <a:pt x="226" y="14"/>
                    <a:pt x="211" y="0"/>
                    <a:pt x="193" y="0"/>
                  </a:cubicBezTo>
                  <a:close/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xmlns="" id="{8BCC30EB-8FB4-4E54-AB96-2E82B9357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879"/>
              <a:ext cx="730" cy="1379"/>
            </a:xfrm>
            <a:custGeom>
              <a:avLst/>
              <a:gdLst>
                <a:gd name="T0" fmla="*/ 328 w 388"/>
                <a:gd name="T1" fmla="*/ 362 h 734"/>
                <a:gd name="T2" fmla="*/ 388 w 388"/>
                <a:gd name="T3" fmla="*/ 191 h 734"/>
                <a:gd name="T4" fmla="*/ 312 w 388"/>
                <a:gd name="T5" fmla="*/ 0 h 734"/>
                <a:gd name="T6" fmla="*/ 0 w 388"/>
                <a:gd name="T7" fmla="*/ 535 h 734"/>
                <a:gd name="T8" fmla="*/ 45 w 388"/>
                <a:gd name="T9" fmla="*/ 734 h 734"/>
                <a:gd name="T10" fmla="*/ 179 w 388"/>
                <a:gd name="T11" fmla="*/ 734 h 734"/>
                <a:gd name="T12" fmla="*/ 328 w 388"/>
                <a:gd name="T13" fmla="*/ 36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734">
                  <a:moveTo>
                    <a:pt x="328" y="362"/>
                  </a:moveTo>
                  <a:cubicBezTo>
                    <a:pt x="367" y="314"/>
                    <a:pt x="388" y="254"/>
                    <a:pt x="388" y="191"/>
                  </a:cubicBezTo>
                  <a:cubicBezTo>
                    <a:pt x="388" y="119"/>
                    <a:pt x="361" y="52"/>
                    <a:pt x="312" y="0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25" y="598"/>
                    <a:pt x="40" y="665"/>
                    <a:pt x="45" y="734"/>
                  </a:cubicBezTo>
                  <a:cubicBezTo>
                    <a:pt x="179" y="734"/>
                    <a:pt x="179" y="734"/>
                    <a:pt x="179" y="734"/>
                  </a:cubicBezTo>
                  <a:cubicBezTo>
                    <a:pt x="187" y="602"/>
                    <a:pt x="238" y="475"/>
                    <a:pt x="328" y="362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2" name="Group 27">
            <a:extLst>
              <a:ext uri="{FF2B5EF4-FFF2-40B4-BE49-F238E27FC236}">
                <a16:creationId xmlns:a16="http://schemas.microsoft.com/office/drawing/2014/main" xmlns="" id="{E7B5E496-2D5A-4B30-ABBB-F79C1EE6A4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6825" y="4289740"/>
            <a:ext cx="693443" cy="692400"/>
            <a:chOff x="-1" y="3"/>
            <a:chExt cx="1993" cy="1990"/>
          </a:xfrm>
          <a:solidFill>
            <a:srgbClr val="003838"/>
          </a:solidFill>
        </p:grpSpPr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xmlns="" id="{3E0033C4-3175-4337-8523-43B539184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" y="215"/>
              <a:ext cx="1778" cy="1778"/>
            </a:xfrm>
            <a:custGeom>
              <a:avLst/>
              <a:gdLst>
                <a:gd name="T0" fmla="*/ 914 w 944"/>
                <a:gd name="T1" fmla="*/ 443 h 945"/>
                <a:gd name="T2" fmla="*/ 502 w 944"/>
                <a:gd name="T3" fmla="*/ 443 h 945"/>
                <a:gd name="T4" fmla="*/ 502 w 944"/>
                <a:gd name="T5" fmla="*/ 30 h 945"/>
                <a:gd name="T6" fmla="*/ 472 w 944"/>
                <a:gd name="T7" fmla="*/ 0 h 945"/>
                <a:gd name="T8" fmla="*/ 0 w 944"/>
                <a:gd name="T9" fmla="*/ 473 h 945"/>
                <a:gd name="T10" fmla="*/ 472 w 944"/>
                <a:gd name="T11" fmla="*/ 945 h 945"/>
                <a:gd name="T12" fmla="*/ 944 w 944"/>
                <a:gd name="T13" fmla="*/ 473 h 945"/>
                <a:gd name="T14" fmla="*/ 914 w 944"/>
                <a:gd name="T15" fmla="*/ 443 h 945"/>
                <a:gd name="T16" fmla="*/ 472 w 944"/>
                <a:gd name="T17" fmla="*/ 885 h 945"/>
                <a:gd name="T18" fmla="*/ 60 w 944"/>
                <a:gd name="T19" fmla="*/ 473 h 945"/>
                <a:gd name="T20" fmla="*/ 442 w 944"/>
                <a:gd name="T21" fmla="*/ 61 h 945"/>
                <a:gd name="T22" fmla="*/ 442 w 944"/>
                <a:gd name="T23" fmla="*/ 473 h 945"/>
                <a:gd name="T24" fmla="*/ 472 w 944"/>
                <a:gd name="T25" fmla="*/ 503 h 945"/>
                <a:gd name="T26" fmla="*/ 883 w 944"/>
                <a:gd name="T27" fmla="*/ 503 h 945"/>
                <a:gd name="T28" fmla="*/ 472 w 944"/>
                <a:gd name="T29" fmla="*/ 885 h 945"/>
                <a:gd name="T30" fmla="*/ 472 w 944"/>
                <a:gd name="T31" fmla="*/ 885 h 945"/>
                <a:gd name="T32" fmla="*/ 472 w 944"/>
                <a:gd name="T33" fmla="*/ 88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4" h="945">
                  <a:moveTo>
                    <a:pt x="914" y="443"/>
                  </a:moveTo>
                  <a:cubicBezTo>
                    <a:pt x="502" y="443"/>
                    <a:pt x="502" y="443"/>
                    <a:pt x="502" y="443"/>
                  </a:cubicBezTo>
                  <a:cubicBezTo>
                    <a:pt x="502" y="30"/>
                    <a:pt x="502" y="30"/>
                    <a:pt x="502" y="30"/>
                  </a:cubicBezTo>
                  <a:cubicBezTo>
                    <a:pt x="502" y="14"/>
                    <a:pt x="489" y="0"/>
                    <a:pt x="472" y="0"/>
                  </a:cubicBezTo>
                  <a:cubicBezTo>
                    <a:pt x="211" y="0"/>
                    <a:pt x="0" y="212"/>
                    <a:pt x="0" y="473"/>
                  </a:cubicBezTo>
                  <a:cubicBezTo>
                    <a:pt x="0" y="733"/>
                    <a:pt x="211" y="945"/>
                    <a:pt x="472" y="945"/>
                  </a:cubicBezTo>
                  <a:cubicBezTo>
                    <a:pt x="732" y="945"/>
                    <a:pt x="944" y="733"/>
                    <a:pt x="944" y="473"/>
                  </a:cubicBezTo>
                  <a:cubicBezTo>
                    <a:pt x="944" y="456"/>
                    <a:pt x="931" y="443"/>
                    <a:pt x="914" y="443"/>
                  </a:cubicBezTo>
                  <a:close/>
                  <a:moveTo>
                    <a:pt x="472" y="885"/>
                  </a:moveTo>
                  <a:cubicBezTo>
                    <a:pt x="245" y="885"/>
                    <a:pt x="60" y="700"/>
                    <a:pt x="60" y="473"/>
                  </a:cubicBezTo>
                  <a:cubicBezTo>
                    <a:pt x="60" y="255"/>
                    <a:pt x="228" y="77"/>
                    <a:pt x="442" y="6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42" y="489"/>
                    <a:pt x="455" y="503"/>
                    <a:pt x="472" y="503"/>
                  </a:cubicBezTo>
                  <a:cubicBezTo>
                    <a:pt x="883" y="503"/>
                    <a:pt x="883" y="503"/>
                    <a:pt x="883" y="503"/>
                  </a:cubicBezTo>
                  <a:cubicBezTo>
                    <a:pt x="868" y="716"/>
                    <a:pt x="689" y="885"/>
                    <a:pt x="472" y="885"/>
                  </a:cubicBezTo>
                  <a:close/>
                  <a:moveTo>
                    <a:pt x="472" y="885"/>
                  </a:moveTo>
                  <a:cubicBezTo>
                    <a:pt x="472" y="885"/>
                    <a:pt x="472" y="885"/>
                    <a:pt x="472" y="8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xmlns="" id="{688D21AD-90B5-430D-8DB8-D7BA16CCE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3"/>
              <a:ext cx="947" cy="944"/>
            </a:xfrm>
            <a:custGeom>
              <a:avLst/>
              <a:gdLst>
                <a:gd name="T0" fmla="*/ 503 w 503"/>
                <a:gd name="T1" fmla="*/ 471 h 502"/>
                <a:gd name="T2" fmla="*/ 384 w 503"/>
                <a:gd name="T3" fmla="*/ 160 h 502"/>
                <a:gd name="T4" fmla="*/ 30 w 503"/>
                <a:gd name="T5" fmla="*/ 0 h 502"/>
                <a:gd name="T6" fmla="*/ 0 w 503"/>
                <a:gd name="T7" fmla="*/ 30 h 502"/>
                <a:gd name="T8" fmla="*/ 0 w 503"/>
                <a:gd name="T9" fmla="*/ 472 h 502"/>
                <a:gd name="T10" fmla="*/ 30 w 503"/>
                <a:gd name="T11" fmla="*/ 502 h 502"/>
                <a:gd name="T12" fmla="*/ 473 w 503"/>
                <a:gd name="T13" fmla="*/ 502 h 502"/>
                <a:gd name="T14" fmla="*/ 503 w 503"/>
                <a:gd name="T15" fmla="*/ 472 h 502"/>
                <a:gd name="T16" fmla="*/ 503 w 503"/>
                <a:gd name="T17" fmla="*/ 471 h 502"/>
                <a:gd name="T18" fmla="*/ 60 w 503"/>
                <a:gd name="T19" fmla="*/ 442 h 502"/>
                <a:gd name="T20" fmla="*/ 60 w 503"/>
                <a:gd name="T21" fmla="*/ 61 h 502"/>
                <a:gd name="T22" fmla="*/ 339 w 503"/>
                <a:gd name="T23" fmla="*/ 200 h 502"/>
                <a:gd name="T24" fmla="*/ 442 w 503"/>
                <a:gd name="T25" fmla="*/ 442 h 502"/>
                <a:gd name="T26" fmla="*/ 60 w 503"/>
                <a:gd name="T27" fmla="*/ 442 h 502"/>
                <a:gd name="T28" fmla="*/ 60 w 503"/>
                <a:gd name="T29" fmla="*/ 442 h 502"/>
                <a:gd name="T30" fmla="*/ 60 w 503"/>
                <a:gd name="T31" fmla="*/ 44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3" h="502">
                  <a:moveTo>
                    <a:pt x="503" y="471"/>
                  </a:moveTo>
                  <a:cubicBezTo>
                    <a:pt x="502" y="356"/>
                    <a:pt x="460" y="246"/>
                    <a:pt x="384" y="160"/>
                  </a:cubicBezTo>
                  <a:cubicBezTo>
                    <a:pt x="295" y="58"/>
                    <a:pt x="166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489"/>
                    <a:pt x="14" y="502"/>
                    <a:pt x="30" y="502"/>
                  </a:cubicBezTo>
                  <a:cubicBezTo>
                    <a:pt x="473" y="502"/>
                    <a:pt x="473" y="502"/>
                    <a:pt x="473" y="502"/>
                  </a:cubicBezTo>
                  <a:cubicBezTo>
                    <a:pt x="489" y="502"/>
                    <a:pt x="503" y="489"/>
                    <a:pt x="503" y="472"/>
                  </a:cubicBezTo>
                  <a:lnTo>
                    <a:pt x="503" y="471"/>
                  </a:lnTo>
                  <a:close/>
                  <a:moveTo>
                    <a:pt x="60" y="442"/>
                  </a:moveTo>
                  <a:cubicBezTo>
                    <a:pt x="60" y="61"/>
                    <a:pt x="60" y="61"/>
                    <a:pt x="60" y="61"/>
                  </a:cubicBezTo>
                  <a:cubicBezTo>
                    <a:pt x="167" y="69"/>
                    <a:pt x="268" y="118"/>
                    <a:pt x="339" y="200"/>
                  </a:cubicBezTo>
                  <a:cubicBezTo>
                    <a:pt x="399" y="267"/>
                    <a:pt x="435" y="353"/>
                    <a:pt x="442" y="442"/>
                  </a:cubicBezTo>
                  <a:lnTo>
                    <a:pt x="60" y="442"/>
                  </a:lnTo>
                  <a:close/>
                  <a:moveTo>
                    <a:pt x="60" y="442"/>
                  </a:moveTo>
                  <a:cubicBezTo>
                    <a:pt x="60" y="442"/>
                    <a:pt x="60" y="442"/>
                    <a:pt x="60" y="4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xmlns="" id="{5DE7E6B2-D796-4264-880C-1323EEA6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338"/>
              <a:ext cx="510" cy="440"/>
            </a:xfrm>
            <a:custGeom>
              <a:avLst/>
              <a:gdLst>
                <a:gd name="T0" fmla="*/ 271 w 271"/>
                <a:gd name="T1" fmla="*/ 234 h 234"/>
                <a:gd name="T2" fmla="*/ 180 w 271"/>
                <a:gd name="T3" fmla="*/ 41 h 234"/>
                <a:gd name="T4" fmla="*/ 137 w 271"/>
                <a:gd name="T5" fmla="*/ 0 h 234"/>
                <a:gd name="T6" fmla="*/ 0 w 271"/>
                <a:gd name="T7" fmla="*/ 234 h 234"/>
                <a:gd name="T8" fmla="*/ 271 w 271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4">
                  <a:moveTo>
                    <a:pt x="271" y="234"/>
                  </a:moveTo>
                  <a:cubicBezTo>
                    <a:pt x="259" y="163"/>
                    <a:pt x="228" y="95"/>
                    <a:pt x="180" y="41"/>
                  </a:cubicBezTo>
                  <a:cubicBezTo>
                    <a:pt x="167" y="26"/>
                    <a:pt x="152" y="13"/>
                    <a:pt x="137" y="0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271" y="234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xmlns="" id="{1B42588B-07BB-4112-86D4-E8FECE7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218"/>
              <a:ext cx="894" cy="606"/>
            </a:xfrm>
            <a:custGeom>
              <a:avLst/>
              <a:gdLst>
                <a:gd name="T0" fmla="*/ 475 w 475"/>
                <a:gd name="T1" fmla="*/ 0 h 322"/>
                <a:gd name="T2" fmla="*/ 181 w 475"/>
                <a:gd name="T3" fmla="*/ 0 h 322"/>
                <a:gd name="T4" fmla="*/ 0 w 475"/>
                <a:gd name="T5" fmla="*/ 310 h 322"/>
                <a:gd name="T6" fmla="*/ 97 w 475"/>
                <a:gd name="T7" fmla="*/ 322 h 322"/>
                <a:gd name="T8" fmla="*/ 475 w 475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322">
                  <a:moveTo>
                    <a:pt x="475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31" y="318"/>
                    <a:pt x="63" y="322"/>
                    <a:pt x="97" y="322"/>
                  </a:cubicBezTo>
                  <a:cubicBezTo>
                    <a:pt x="286" y="322"/>
                    <a:pt x="446" y="183"/>
                    <a:pt x="475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606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3" grpId="0"/>
      <p:bldP spid="134" grpId="0"/>
      <p:bldP spid="142" grpId="0"/>
      <p:bldP spid="143" grpId="0"/>
      <p:bldP spid="149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6B26A7B-9F62-4BB9-8C5A-DA67340F0EA5}"/>
              </a:ext>
            </a:extLst>
          </p:cNvPr>
          <p:cNvSpPr txBox="1"/>
          <p:nvPr/>
        </p:nvSpPr>
        <p:spPr>
          <a:xfrm>
            <a:off x="1576178" y="396229"/>
            <a:ext cx="3227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contexto</a:t>
            </a:r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4">
            <a:extLst>
              <a:ext uri="{FF2B5EF4-FFF2-40B4-BE49-F238E27FC236}">
                <a16:creationId xmlns:a16="http://schemas.microsoft.com/office/drawing/2014/main" xmlns="" id="{45337200-EFEE-4BD5-8767-DAFF123D3BEF}"/>
              </a:ext>
            </a:extLst>
          </p:cNvPr>
          <p:cNvSpPr>
            <a:spLocks/>
          </p:cNvSpPr>
          <p:nvPr/>
        </p:nvSpPr>
        <p:spPr bwMode="auto">
          <a:xfrm>
            <a:off x="-2065457" y="-4595254"/>
            <a:ext cx="5349017" cy="12142117"/>
          </a:xfrm>
          <a:custGeom>
            <a:avLst/>
            <a:gdLst>
              <a:gd name="T0" fmla="*/ 11 w 577"/>
              <a:gd name="T1" fmla="*/ 0 h 1315"/>
              <a:gd name="T2" fmla="*/ 0 w 577"/>
              <a:gd name="T3" fmla="*/ 1315 h 1315"/>
              <a:gd name="T4" fmla="*/ 575 w 577"/>
              <a:gd name="T5" fmla="*/ 983 h 1315"/>
              <a:gd name="T6" fmla="*/ 576 w 577"/>
              <a:gd name="T7" fmla="*/ 979 h 1315"/>
              <a:gd name="T8" fmla="*/ 11 w 577"/>
              <a:gd name="T9" fmla="*/ 0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1315">
                <a:moveTo>
                  <a:pt x="11" y="0"/>
                </a:moveTo>
                <a:cubicBezTo>
                  <a:pt x="0" y="1315"/>
                  <a:pt x="0" y="1315"/>
                  <a:pt x="0" y="1315"/>
                </a:cubicBezTo>
                <a:cubicBezTo>
                  <a:pt x="575" y="983"/>
                  <a:pt x="575" y="983"/>
                  <a:pt x="575" y="983"/>
                </a:cubicBezTo>
                <a:cubicBezTo>
                  <a:pt x="576" y="982"/>
                  <a:pt x="577" y="980"/>
                  <a:pt x="576" y="979"/>
                </a:cubicBezTo>
                <a:lnTo>
                  <a:pt x="11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xmlns="" id="{B73F3414-BC60-4977-A971-A5679F2B8B85}"/>
              </a:ext>
            </a:extLst>
          </p:cNvPr>
          <p:cNvSpPr>
            <a:spLocks/>
          </p:cNvSpPr>
          <p:nvPr/>
        </p:nvSpPr>
        <p:spPr bwMode="auto">
          <a:xfrm>
            <a:off x="3337590" y="3578080"/>
            <a:ext cx="741691" cy="849752"/>
          </a:xfrm>
          <a:custGeom>
            <a:avLst/>
            <a:gdLst>
              <a:gd name="T0" fmla="*/ 1 w 80"/>
              <a:gd name="T1" fmla="*/ 86 h 92"/>
              <a:gd name="T2" fmla="*/ 1 w 80"/>
              <a:gd name="T3" fmla="*/ 5 h 92"/>
              <a:gd name="T4" fmla="*/ 5 w 80"/>
              <a:gd name="T5" fmla="*/ 1 h 92"/>
              <a:gd name="T6" fmla="*/ 78 w 80"/>
              <a:gd name="T7" fmla="*/ 43 h 92"/>
              <a:gd name="T8" fmla="*/ 78 w 80"/>
              <a:gd name="T9" fmla="*/ 48 h 92"/>
              <a:gd name="T10" fmla="*/ 5 w 80"/>
              <a:gd name="T11" fmla="*/ 90 h 92"/>
              <a:gd name="T12" fmla="*/ 1 w 80"/>
              <a:gd name="T13" fmla="*/ 8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92">
                <a:moveTo>
                  <a:pt x="1" y="86"/>
                </a:moveTo>
                <a:cubicBezTo>
                  <a:pt x="12" y="61"/>
                  <a:pt x="13" y="32"/>
                  <a:pt x="1" y="5"/>
                </a:cubicBezTo>
                <a:cubicBezTo>
                  <a:pt x="0" y="2"/>
                  <a:pt x="3" y="0"/>
                  <a:pt x="5" y="1"/>
                </a:cubicBezTo>
                <a:cubicBezTo>
                  <a:pt x="78" y="43"/>
                  <a:pt x="78" y="43"/>
                  <a:pt x="78" y="43"/>
                </a:cubicBezTo>
                <a:cubicBezTo>
                  <a:pt x="80" y="44"/>
                  <a:pt x="80" y="47"/>
                  <a:pt x="78" y="48"/>
                </a:cubicBezTo>
                <a:cubicBezTo>
                  <a:pt x="5" y="90"/>
                  <a:pt x="5" y="90"/>
                  <a:pt x="5" y="90"/>
                </a:cubicBezTo>
                <a:cubicBezTo>
                  <a:pt x="3" y="92"/>
                  <a:pt x="0" y="89"/>
                  <a:pt x="1" y="8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65">
            <a:extLst>
              <a:ext uri="{FF2B5EF4-FFF2-40B4-BE49-F238E27FC236}">
                <a16:creationId xmlns:a16="http://schemas.microsoft.com/office/drawing/2014/main" xmlns="" id="{330D9B04-4565-409D-B6E5-9D28DB0CFF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1110" y="2612569"/>
            <a:ext cx="842766" cy="1147246"/>
            <a:chOff x="1" y="3"/>
            <a:chExt cx="2826" cy="3847"/>
          </a:xfrm>
        </p:grpSpPr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xmlns="" id="{570E6FEA-7525-4FB4-AEDD-9C2AE129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67">
              <a:extLst>
                <a:ext uri="{FF2B5EF4-FFF2-40B4-BE49-F238E27FC236}">
                  <a16:creationId xmlns:a16="http://schemas.microsoft.com/office/drawing/2014/main" xmlns="" id="{A8D6B0AF-AF1B-45D3-AA7B-1DAAEEF1E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xmlns="" id="{5025940C-9D9D-46B1-A1D0-7E95B369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69">
              <a:extLst>
                <a:ext uri="{FF2B5EF4-FFF2-40B4-BE49-F238E27FC236}">
                  <a16:creationId xmlns:a16="http://schemas.microsoft.com/office/drawing/2014/main" xmlns="" id="{79C868CD-6C1F-47FD-954D-7DE675DF4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xmlns="" id="{91C56695-D1FC-426B-8CE0-82DEF5C9D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71">
              <a:extLst>
                <a:ext uri="{FF2B5EF4-FFF2-40B4-BE49-F238E27FC236}">
                  <a16:creationId xmlns:a16="http://schemas.microsoft.com/office/drawing/2014/main" xmlns="" id="{587EBA6B-F675-4DFD-93B7-12CAFE07F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xmlns="" id="{CB387186-A43A-487E-B493-CBC745284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xmlns="" id="{B9F1F275-BB25-4D70-AC93-60606AC7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74">
              <a:extLst>
                <a:ext uri="{FF2B5EF4-FFF2-40B4-BE49-F238E27FC236}">
                  <a16:creationId xmlns:a16="http://schemas.microsoft.com/office/drawing/2014/main" xmlns="" id="{D71D7189-1DAD-4F55-A3FC-1D2C5C0AE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75">
              <a:extLst>
                <a:ext uri="{FF2B5EF4-FFF2-40B4-BE49-F238E27FC236}">
                  <a16:creationId xmlns:a16="http://schemas.microsoft.com/office/drawing/2014/main" xmlns="" id="{B388A01F-53EA-41B3-83E4-71155453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76">
              <a:extLst>
                <a:ext uri="{FF2B5EF4-FFF2-40B4-BE49-F238E27FC236}">
                  <a16:creationId xmlns:a16="http://schemas.microsoft.com/office/drawing/2014/main" xmlns="" id="{55563E26-264F-48C8-819D-0D91C2A22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xmlns="" id="{D98D3081-E1E1-4F3B-AC07-0D3B71351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78">
              <a:extLst>
                <a:ext uri="{FF2B5EF4-FFF2-40B4-BE49-F238E27FC236}">
                  <a16:creationId xmlns:a16="http://schemas.microsoft.com/office/drawing/2014/main" xmlns="" id="{63495FF7-F857-4A2A-A33E-062963C0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tangle 79">
              <a:extLst>
                <a:ext uri="{FF2B5EF4-FFF2-40B4-BE49-F238E27FC236}">
                  <a16:creationId xmlns:a16="http://schemas.microsoft.com/office/drawing/2014/main" xmlns="" id="{683B8A53-9889-401B-B01E-06F0E8AF3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xmlns="" id="{1C6B1A65-F9D9-455B-A3D8-CAD909F72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xmlns="" id="{2661EFA6-175D-413E-94DF-E896DEF75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xmlns="" id="{024493AE-1A8D-4BEB-ADFD-69A950B8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83">
              <a:extLst>
                <a:ext uri="{FF2B5EF4-FFF2-40B4-BE49-F238E27FC236}">
                  <a16:creationId xmlns:a16="http://schemas.microsoft.com/office/drawing/2014/main" xmlns="" id="{B2538B6B-C69F-4777-A5B9-EC8A25BD8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29">
            <a:extLst>
              <a:ext uri="{FF2B5EF4-FFF2-40B4-BE49-F238E27FC236}">
                <a16:creationId xmlns:a16="http://schemas.microsoft.com/office/drawing/2014/main" xmlns="" id="{067BC8E7-D8E5-4333-B372-8BFCF08186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26612" y="2612569"/>
            <a:ext cx="842168" cy="1147246"/>
            <a:chOff x="3055" y="27"/>
            <a:chExt cx="2824" cy="3847"/>
          </a:xfrm>
        </p:grpSpPr>
        <p:sp>
          <p:nvSpPr>
            <p:cNvPr id="57" name="Oval 30">
              <a:extLst>
                <a:ext uri="{FF2B5EF4-FFF2-40B4-BE49-F238E27FC236}">
                  <a16:creationId xmlns:a16="http://schemas.microsoft.com/office/drawing/2014/main" xmlns="" id="{7260BC82-A44B-47E7-95D7-6E9B8532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31">
              <a:extLst>
                <a:ext uri="{FF2B5EF4-FFF2-40B4-BE49-F238E27FC236}">
                  <a16:creationId xmlns:a16="http://schemas.microsoft.com/office/drawing/2014/main" xmlns="" id="{95318FA4-955B-4A10-9507-8D39B8E2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xmlns="" id="{F1615842-CBD0-461F-8C8C-94D58C2D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xmlns="" id="{99D8FE1C-B96D-4E45-99C5-0F2510FCB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D0C50CCB-7465-4550-A404-66929C7C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28327C6A-1D18-4364-A1D2-AEC38636F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F62FBBB9-1525-43D2-918C-C4242FF9F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xmlns="" id="{1EC8620F-16AF-4D52-8779-2AE4E8F8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xmlns="" id="{BAAC65EF-310A-42AE-BD60-F4B28879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xmlns="" id="{91AA4A62-D604-43E3-BAD1-6596BE66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xmlns="" id="{861B5825-C8DB-4764-81FF-680C8CE40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xmlns="" id="{4908FBE7-72B2-4676-987D-E4DDBB558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xmlns="" id="{CB903BC8-2896-4173-9145-02B0F44CC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oup 9">
            <a:extLst>
              <a:ext uri="{FF2B5EF4-FFF2-40B4-BE49-F238E27FC236}">
                <a16:creationId xmlns:a16="http://schemas.microsoft.com/office/drawing/2014/main" xmlns="" id="{4F2A1B72-AD94-4AEA-AF48-010F3CDB12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31366" y="2612569"/>
            <a:ext cx="919706" cy="1147246"/>
            <a:chOff x="0" y="2"/>
            <a:chExt cx="3084" cy="3847"/>
          </a:xfrm>
        </p:grpSpPr>
        <p:sp>
          <p:nvSpPr>
            <p:cNvPr id="73" name="Oval 10">
              <a:extLst>
                <a:ext uri="{FF2B5EF4-FFF2-40B4-BE49-F238E27FC236}">
                  <a16:creationId xmlns:a16="http://schemas.microsoft.com/office/drawing/2014/main" xmlns="" id="{C6E92019-060F-4615-ADF0-AD8BADEFB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xmlns="" id="{52472B19-A08A-4661-98EC-7FFC4390F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56E1CED7-9B1B-4A9D-AD94-DBF25F02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2F942148-2E67-49C7-B382-41E38B317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4B3C8B1-2AA1-4640-A08E-08DAAF9B4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BEEFBA44-5F38-4036-AF13-4625DE5E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6F96A91B-3B67-4C52-A541-F9C7946BB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FC327876-BDED-4B27-8D52-12AD59CB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B5526FEE-4463-47A8-A2D4-9458D293F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0F3514B3-17DF-4DDD-8F47-152D8B4CB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69DC2254-BE1E-441E-9CD2-ED87A61B7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xmlns="" id="{02591B28-7B4E-49B4-BD49-90D7164D0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Rectangle 22">
              <a:extLst>
                <a:ext uri="{FF2B5EF4-FFF2-40B4-BE49-F238E27FC236}">
                  <a16:creationId xmlns:a16="http://schemas.microsoft.com/office/drawing/2014/main" xmlns="" id="{FBA7AB6B-A7B9-4B68-BDB3-8E8E0893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AB17BF1-CC68-41C2-8083-0BF196A20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8F267549-C8BB-4051-A670-C0BB73ED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75C612D0-D552-42E0-BDAF-64E20201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40C1089F-95D9-4090-9FD1-9A954271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0" name="Group 45">
            <a:extLst>
              <a:ext uri="{FF2B5EF4-FFF2-40B4-BE49-F238E27FC236}">
                <a16:creationId xmlns:a16="http://schemas.microsoft.com/office/drawing/2014/main" xmlns="" id="{A8C4DF7B-57FD-4EC7-ACBB-F5C13DB230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13659" y="2612569"/>
            <a:ext cx="843066" cy="1147246"/>
            <a:chOff x="1" y="4"/>
            <a:chExt cx="2827" cy="3847"/>
          </a:xfrm>
        </p:grpSpPr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xmlns="" id="{57A80D24-DD5B-4B5C-8F34-607BAA79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Rectangle 47">
              <a:extLst>
                <a:ext uri="{FF2B5EF4-FFF2-40B4-BE49-F238E27FC236}">
                  <a16:creationId xmlns:a16="http://schemas.microsoft.com/office/drawing/2014/main" xmlns="" id="{9AC78C30-6EBC-4787-B96D-561163D8B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xmlns="" id="{980B17F8-6435-47A6-A8EF-1E56F661D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xmlns="" id="{DD21047B-0D81-4C8C-923E-4B5DA07E7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xmlns="" id="{7030CD61-C2F8-4B23-BCB7-FE4D8BC3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1">
              <a:extLst>
                <a:ext uri="{FF2B5EF4-FFF2-40B4-BE49-F238E27FC236}">
                  <a16:creationId xmlns:a16="http://schemas.microsoft.com/office/drawing/2014/main" xmlns="" id="{AA2E387A-E482-4783-BA39-2D8BE1C2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xmlns="" id="{BABC93A8-2553-4421-B72B-359CA44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3">
              <a:extLst>
                <a:ext uri="{FF2B5EF4-FFF2-40B4-BE49-F238E27FC236}">
                  <a16:creationId xmlns:a16="http://schemas.microsoft.com/office/drawing/2014/main" xmlns="" id="{3D48C375-CFE9-478D-A226-E035CEF8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4">
              <a:extLst>
                <a:ext uri="{FF2B5EF4-FFF2-40B4-BE49-F238E27FC236}">
                  <a16:creationId xmlns:a16="http://schemas.microsoft.com/office/drawing/2014/main" xmlns="" id="{868E80DA-53AC-4141-8CDC-1FFE14015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55">
              <a:extLst>
                <a:ext uri="{FF2B5EF4-FFF2-40B4-BE49-F238E27FC236}">
                  <a16:creationId xmlns:a16="http://schemas.microsoft.com/office/drawing/2014/main" xmlns="" id="{F1C70792-5EDF-4F09-AF42-499481A04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56">
              <a:extLst>
                <a:ext uri="{FF2B5EF4-FFF2-40B4-BE49-F238E27FC236}">
                  <a16:creationId xmlns:a16="http://schemas.microsoft.com/office/drawing/2014/main" xmlns="" id="{533A4456-21C0-44B4-B808-B12787727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57">
              <a:extLst>
                <a:ext uri="{FF2B5EF4-FFF2-40B4-BE49-F238E27FC236}">
                  <a16:creationId xmlns:a16="http://schemas.microsoft.com/office/drawing/2014/main" xmlns="" id="{21175F02-8281-4E61-A8D4-6AB601890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58">
              <a:extLst>
                <a:ext uri="{FF2B5EF4-FFF2-40B4-BE49-F238E27FC236}">
                  <a16:creationId xmlns:a16="http://schemas.microsoft.com/office/drawing/2014/main" xmlns="" id="{8D2E4A83-58B6-41B0-92A6-5866A6C47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61CF36A1-FF9F-40D6-B0F8-6F7909E03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Oval 60">
              <a:extLst>
                <a:ext uri="{FF2B5EF4-FFF2-40B4-BE49-F238E27FC236}">
                  <a16:creationId xmlns:a16="http://schemas.microsoft.com/office/drawing/2014/main" xmlns="" id="{D749715D-EECB-4166-B188-4423933E1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Oval 61">
              <a:extLst>
                <a:ext uri="{FF2B5EF4-FFF2-40B4-BE49-F238E27FC236}">
                  <a16:creationId xmlns:a16="http://schemas.microsoft.com/office/drawing/2014/main" xmlns="" id="{C7D5C0DA-0821-4695-9F00-BB95EBDDF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xmlns="" id="{D969EB83-82C8-44ED-ACB1-92A32726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90A206AC-30CA-4F3B-A169-7D0599F7AEA4}"/>
              </a:ext>
            </a:extLst>
          </p:cNvPr>
          <p:cNvSpPr txBox="1"/>
          <p:nvPr/>
        </p:nvSpPr>
        <p:spPr>
          <a:xfrm>
            <a:off x="2121166" y="1274792"/>
            <a:ext cx="475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Foram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1789 entrevistas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 capitais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ED524BE0-F163-49B5-B52E-1789FCB9EEB6}"/>
              </a:ext>
            </a:extLst>
          </p:cNvPr>
          <p:cNvSpPr txBox="1"/>
          <p:nvPr/>
        </p:nvSpPr>
        <p:spPr>
          <a:xfrm>
            <a:off x="4988986" y="1840123"/>
            <a:ext cx="110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baby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boomer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53" name="Retângulo: Único Canto Recortado 152">
            <a:extLst>
              <a:ext uri="{FF2B5EF4-FFF2-40B4-BE49-F238E27FC236}">
                <a16:creationId xmlns:a16="http://schemas.microsoft.com/office/drawing/2014/main" xmlns="" id="{E1DA8974-FB8C-48AD-BFF8-5A5BD78A960D}"/>
              </a:ext>
            </a:extLst>
          </p:cNvPr>
          <p:cNvSpPr/>
          <p:nvPr/>
        </p:nvSpPr>
        <p:spPr>
          <a:xfrm>
            <a:off x="8272201" y="4953000"/>
            <a:ext cx="2121925" cy="1114070"/>
          </a:xfrm>
          <a:prstGeom prst="snip1Rect">
            <a:avLst>
              <a:gd name="adj" fmla="val 3320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xmlns="" id="{5F98165C-7CD1-4DF1-ABF8-63EC8675A1EC}"/>
              </a:ext>
            </a:extLst>
          </p:cNvPr>
          <p:cNvSpPr txBox="1"/>
          <p:nvPr/>
        </p:nvSpPr>
        <p:spPr>
          <a:xfrm>
            <a:off x="6513844" y="2117122"/>
            <a:ext cx="125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eração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x</a:t>
            </a:r>
          </a:p>
        </p:txBody>
      </p:sp>
      <p:sp>
        <p:nvSpPr>
          <p:cNvPr id="151" name="Retângulo: Único Canto Recortado 150">
            <a:extLst>
              <a:ext uri="{FF2B5EF4-FFF2-40B4-BE49-F238E27FC236}">
                <a16:creationId xmlns:a16="http://schemas.microsoft.com/office/drawing/2014/main" xmlns="" id="{94FFF4A1-EB1D-470D-A3B1-2CC266582012}"/>
              </a:ext>
            </a:extLst>
          </p:cNvPr>
          <p:cNvSpPr/>
          <p:nvPr/>
        </p:nvSpPr>
        <p:spPr>
          <a:xfrm>
            <a:off x="5561579" y="4953000"/>
            <a:ext cx="2121925" cy="1114070"/>
          </a:xfrm>
          <a:prstGeom prst="snip1Rect">
            <a:avLst>
              <a:gd name="adj" fmla="val 3320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xmlns="" id="{02EF26D3-00B4-4318-9D3D-E14B27990D49}"/>
              </a:ext>
            </a:extLst>
          </p:cNvPr>
          <p:cNvSpPr txBox="1"/>
          <p:nvPr/>
        </p:nvSpPr>
        <p:spPr>
          <a:xfrm>
            <a:off x="8161940" y="2117122"/>
            <a:ext cx="125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eração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y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A2FC679D-DFF5-40CF-A204-5DC0372D3D94}"/>
              </a:ext>
            </a:extLst>
          </p:cNvPr>
          <p:cNvSpPr txBox="1"/>
          <p:nvPr/>
        </p:nvSpPr>
        <p:spPr>
          <a:xfrm>
            <a:off x="9796222" y="2117122"/>
            <a:ext cx="125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eração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z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6074036-AA31-4212-9BF3-39DF94771CC3}"/>
              </a:ext>
            </a:extLst>
          </p:cNvPr>
          <p:cNvGrpSpPr/>
          <p:nvPr/>
        </p:nvGrpSpPr>
        <p:grpSpPr>
          <a:xfrm>
            <a:off x="5052486" y="3863486"/>
            <a:ext cx="980014" cy="949662"/>
            <a:chOff x="5052486" y="3863486"/>
            <a:chExt cx="980014" cy="949662"/>
          </a:xfrm>
        </p:grpSpPr>
        <p:sp>
          <p:nvSpPr>
            <p:cNvPr id="129" name="CaixaDeTexto 128">
              <a:extLst>
                <a:ext uri="{FF2B5EF4-FFF2-40B4-BE49-F238E27FC236}">
                  <a16:creationId xmlns:a16="http://schemas.microsoft.com/office/drawing/2014/main" xmlns="" id="{293D1EC3-4AB5-488E-B094-4F98F61BE4DE}"/>
                </a:ext>
              </a:extLst>
            </p:cNvPr>
            <p:cNvSpPr txBox="1"/>
            <p:nvPr/>
          </p:nvSpPr>
          <p:spPr>
            <a:xfrm>
              <a:off x="5052486" y="4228373"/>
              <a:ext cx="980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56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anos ou mais</a:t>
              </a: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xmlns="" id="{6D139817-EB0B-4EC4-AECB-8C871ADB2AD9}"/>
                </a:ext>
              </a:extLst>
            </p:cNvPr>
            <p:cNvSpPr txBox="1"/>
            <p:nvPr/>
          </p:nvSpPr>
          <p:spPr>
            <a:xfrm>
              <a:off x="5178451" y="386348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425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ADDB87F2-C315-49FA-9B6E-A9BB4C31E130}"/>
              </a:ext>
            </a:extLst>
          </p:cNvPr>
          <p:cNvGrpSpPr/>
          <p:nvPr/>
        </p:nvGrpSpPr>
        <p:grpSpPr>
          <a:xfrm>
            <a:off x="6646655" y="3863486"/>
            <a:ext cx="980014" cy="949662"/>
            <a:chOff x="6646655" y="3863486"/>
            <a:chExt cx="980014" cy="949662"/>
          </a:xfrm>
        </p:grpSpPr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xmlns="" id="{784383CC-3D37-43DD-8B56-19A26D15C58F}"/>
                </a:ext>
              </a:extLst>
            </p:cNvPr>
            <p:cNvSpPr txBox="1"/>
            <p:nvPr/>
          </p:nvSpPr>
          <p:spPr>
            <a:xfrm>
              <a:off x="6646655" y="4228373"/>
              <a:ext cx="980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36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55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anos</a:t>
              </a:r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xmlns="" id="{68C24BF6-1F30-47BB-8B9F-A63BE4CA4EE2}"/>
                </a:ext>
              </a:extLst>
            </p:cNvPr>
            <p:cNvSpPr txBox="1"/>
            <p:nvPr/>
          </p:nvSpPr>
          <p:spPr>
            <a:xfrm>
              <a:off x="6772620" y="386348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447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ABB3343-DFC6-45B4-B1EF-007D44F6EE87}"/>
              </a:ext>
            </a:extLst>
          </p:cNvPr>
          <p:cNvGrpSpPr/>
          <p:nvPr/>
        </p:nvGrpSpPr>
        <p:grpSpPr>
          <a:xfrm>
            <a:off x="8287384" y="3863486"/>
            <a:ext cx="980014" cy="949662"/>
            <a:chOff x="8287384" y="3863486"/>
            <a:chExt cx="980014" cy="949662"/>
          </a:xfrm>
        </p:grpSpPr>
        <p:sp>
          <p:nvSpPr>
            <p:cNvPr id="137" name="CaixaDeTexto 136">
              <a:extLst>
                <a:ext uri="{FF2B5EF4-FFF2-40B4-BE49-F238E27FC236}">
                  <a16:creationId xmlns:a16="http://schemas.microsoft.com/office/drawing/2014/main" xmlns="" id="{0F89715B-0EC9-47FA-B06E-33FB36A65FED}"/>
                </a:ext>
              </a:extLst>
            </p:cNvPr>
            <p:cNvSpPr txBox="1"/>
            <p:nvPr/>
          </p:nvSpPr>
          <p:spPr>
            <a:xfrm>
              <a:off x="8287384" y="4228373"/>
              <a:ext cx="980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26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35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anos</a:t>
              </a:r>
            </a:p>
          </p:txBody>
        </p:sp>
        <p:sp>
          <p:nvSpPr>
            <p:cNvPr id="139" name="CaixaDeTexto 138">
              <a:extLst>
                <a:ext uri="{FF2B5EF4-FFF2-40B4-BE49-F238E27FC236}">
                  <a16:creationId xmlns:a16="http://schemas.microsoft.com/office/drawing/2014/main" xmlns="" id="{66C45041-C607-437A-A4C0-B7A94B8B88A9}"/>
                </a:ext>
              </a:extLst>
            </p:cNvPr>
            <p:cNvSpPr txBox="1"/>
            <p:nvPr/>
          </p:nvSpPr>
          <p:spPr>
            <a:xfrm>
              <a:off x="8413349" y="386348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443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7ABB07F7-C0C2-4361-9EC3-CAE836F6D437}"/>
              </a:ext>
            </a:extLst>
          </p:cNvPr>
          <p:cNvGrpSpPr/>
          <p:nvPr/>
        </p:nvGrpSpPr>
        <p:grpSpPr>
          <a:xfrm>
            <a:off x="9885182" y="3863486"/>
            <a:ext cx="1100318" cy="949662"/>
            <a:chOff x="9885182" y="3863486"/>
            <a:chExt cx="1100318" cy="949662"/>
          </a:xfrm>
        </p:grpSpPr>
        <p:sp>
          <p:nvSpPr>
            <p:cNvPr id="140" name="CaixaDeTexto 139">
              <a:extLst>
                <a:ext uri="{FF2B5EF4-FFF2-40B4-BE49-F238E27FC236}">
                  <a16:creationId xmlns:a16="http://schemas.microsoft.com/office/drawing/2014/main" xmlns="" id="{F83FE7D9-7C0D-4487-A974-71BA82FB96F3}"/>
                </a:ext>
              </a:extLst>
            </p:cNvPr>
            <p:cNvSpPr txBox="1"/>
            <p:nvPr/>
          </p:nvSpPr>
          <p:spPr>
            <a:xfrm>
              <a:off x="9885182" y="4228373"/>
              <a:ext cx="1100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25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 anos ou menos</a:t>
              </a:r>
            </a:p>
          </p:txBody>
        </p:sp>
        <p:sp>
          <p:nvSpPr>
            <p:cNvPr id="141" name="CaixaDeTexto 140">
              <a:extLst>
                <a:ext uri="{FF2B5EF4-FFF2-40B4-BE49-F238E27FC236}">
                  <a16:creationId xmlns:a16="http://schemas.microsoft.com/office/drawing/2014/main" xmlns="" id="{754C27DE-72BD-46AC-A046-27E3C7DACFD7}"/>
                </a:ext>
              </a:extLst>
            </p:cNvPr>
            <p:cNvSpPr txBox="1"/>
            <p:nvPr/>
          </p:nvSpPr>
          <p:spPr>
            <a:xfrm>
              <a:off x="10071299" y="386348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474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5DCC9393-96DB-4C49-9D1E-5CF6A627B59F}"/>
              </a:ext>
            </a:extLst>
          </p:cNvPr>
          <p:cNvGrpSpPr/>
          <p:nvPr/>
        </p:nvGrpSpPr>
        <p:grpSpPr>
          <a:xfrm>
            <a:off x="5633510" y="4942359"/>
            <a:ext cx="1928814" cy="1055698"/>
            <a:chOff x="5633510" y="4942359"/>
            <a:chExt cx="1928814" cy="1055698"/>
          </a:xfrm>
        </p:grpSpPr>
        <p:sp>
          <p:nvSpPr>
            <p:cNvPr id="146" name="CaixaDeTexto 145">
              <a:extLst>
                <a:ext uri="{FF2B5EF4-FFF2-40B4-BE49-F238E27FC236}">
                  <a16:creationId xmlns:a16="http://schemas.microsoft.com/office/drawing/2014/main" xmlns="" id="{53A3E28C-E3E2-4BE1-9CA2-052AA7D1EB2B}"/>
                </a:ext>
              </a:extLst>
            </p:cNvPr>
            <p:cNvSpPr txBox="1"/>
            <p:nvPr/>
          </p:nvSpPr>
          <p:spPr>
            <a:xfrm>
              <a:off x="6110444" y="4942359"/>
              <a:ext cx="974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4,6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48" name="CaixaDeTexto 147">
              <a:extLst>
                <a:ext uri="{FF2B5EF4-FFF2-40B4-BE49-F238E27FC236}">
                  <a16:creationId xmlns:a16="http://schemas.microsoft.com/office/drawing/2014/main" xmlns="" id="{DB08B5EF-4A31-42A5-A4CA-C733DF4E4DB8}"/>
                </a:ext>
              </a:extLst>
            </p:cNvPr>
            <p:cNvSpPr txBox="1"/>
            <p:nvPr/>
          </p:nvSpPr>
          <p:spPr>
            <a:xfrm>
              <a:off x="5633510" y="5413282"/>
              <a:ext cx="1928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Margem de erro média por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geração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8F6832F6-931A-4E46-B664-C512730C5E02}"/>
              </a:ext>
            </a:extLst>
          </p:cNvPr>
          <p:cNvGrpSpPr/>
          <p:nvPr/>
        </p:nvGrpSpPr>
        <p:grpSpPr>
          <a:xfrm>
            <a:off x="8390411" y="4942359"/>
            <a:ext cx="1928814" cy="1055698"/>
            <a:chOff x="8390411" y="4942359"/>
            <a:chExt cx="1928814" cy="1055698"/>
          </a:xfrm>
        </p:grpSpPr>
        <p:sp>
          <p:nvSpPr>
            <p:cNvPr id="147" name="CaixaDeTexto 146">
              <a:extLst>
                <a:ext uri="{FF2B5EF4-FFF2-40B4-BE49-F238E27FC236}">
                  <a16:creationId xmlns:a16="http://schemas.microsoft.com/office/drawing/2014/main" xmlns="" id="{589AC726-0B07-4D46-9E00-71E64520AD08}"/>
                </a:ext>
              </a:extLst>
            </p:cNvPr>
            <p:cNvSpPr txBox="1"/>
            <p:nvPr/>
          </p:nvSpPr>
          <p:spPr>
            <a:xfrm>
              <a:off x="8867345" y="4942359"/>
              <a:ext cx="974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3,3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50" name="CaixaDeTexto 149">
              <a:extLst>
                <a:ext uri="{FF2B5EF4-FFF2-40B4-BE49-F238E27FC236}">
                  <a16:creationId xmlns:a16="http://schemas.microsoft.com/office/drawing/2014/main" xmlns="" id="{8D691448-948A-4FC5-AB8E-043C2FEE9720}"/>
                </a:ext>
              </a:extLst>
            </p:cNvPr>
            <p:cNvSpPr txBox="1"/>
            <p:nvPr/>
          </p:nvSpPr>
          <p:spPr>
            <a:xfrm>
              <a:off x="8390411" y="5413282"/>
              <a:ext cx="1928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Margem de erro entre os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gêneros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9543276-573F-4B08-952D-C59AE6003DF8}"/>
              </a:ext>
            </a:extLst>
          </p:cNvPr>
          <p:cNvSpPr/>
          <p:nvPr/>
        </p:nvSpPr>
        <p:spPr>
          <a:xfrm>
            <a:off x="5504321" y="6071586"/>
            <a:ext cx="4996629" cy="78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24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0.03403 L 2.70833E-6 -3.3333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0833E-6 0.03403 L 2.70833E-6 -3.33333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0833E-6 0.03403 L 2.70833E-6 -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0833E-6 0.03403 L 2.70833E-6 -3.33333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35" grpId="0" animBg="1"/>
      <p:bldP spid="112" grpId="0"/>
      <p:bldP spid="113" grpId="0"/>
      <p:bldP spid="153" grpId="0" animBg="1"/>
      <p:bldP spid="114" grpId="0"/>
      <p:bldP spid="151" grpId="0" animBg="1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5">
            <a:extLst>
              <a:ext uri="{FF2B5EF4-FFF2-40B4-BE49-F238E27FC236}">
                <a16:creationId xmlns:a16="http://schemas.microsoft.com/office/drawing/2014/main" xmlns="" id="{7369B103-BE02-4453-9A7A-D688B4FD961A}"/>
              </a:ext>
            </a:extLst>
          </p:cNvPr>
          <p:cNvSpPr>
            <a:spLocks/>
          </p:cNvSpPr>
          <p:nvPr/>
        </p:nvSpPr>
        <p:spPr bwMode="auto">
          <a:xfrm>
            <a:off x="8731573" y="-2530926"/>
            <a:ext cx="5055603" cy="11501847"/>
          </a:xfrm>
          <a:custGeom>
            <a:avLst/>
            <a:gdLst>
              <a:gd name="T0" fmla="*/ 565 w 576"/>
              <a:gd name="T1" fmla="*/ 1315 h 1315"/>
              <a:gd name="T2" fmla="*/ 576 w 576"/>
              <a:gd name="T3" fmla="*/ 0 h 1315"/>
              <a:gd name="T4" fmla="*/ 2 w 576"/>
              <a:gd name="T5" fmla="*/ 332 h 1315"/>
              <a:gd name="T6" fmla="*/ 0 w 576"/>
              <a:gd name="T7" fmla="*/ 336 h 1315"/>
              <a:gd name="T8" fmla="*/ 565 w 576"/>
              <a:gd name="T9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1315">
                <a:moveTo>
                  <a:pt x="565" y="1315"/>
                </a:moveTo>
                <a:cubicBezTo>
                  <a:pt x="576" y="0"/>
                  <a:pt x="576" y="0"/>
                  <a:pt x="576" y="0"/>
                </a:cubicBezTo>
                <a:cubicBezTo>
                  <a:pt x="2" y="332"/>
                  <a:pt x="2" y="332"/>
                  <a:pt x="2" y="332"/>
                </a:cubicBezTo>
                <a:cubicBezTo>
                  <a:pt x="0" y="333"/>
                  <a:pt x="0" y="335"/>
                  <a:pt x="0" y="336"/>
                </a:cubicBezTo>
                <a:lnTo>
                  <a:pt x="565" y="1315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Freeform 6">
            <a:extLst>
              <a:ext uri="{FF2B5EF4-FFF2-40B4-BE49-F238E27FC236}">
                <a16:creationId xmlns:a16="http://schemas.microsoft.com/office/drawing/2014/main" xmlns="" id="{9CDCC291-F4AF-4909-91BA-92FAD6C18B94}"/>
              </a:ext>
            </a:extLst>
          </p:cNvPr>
          <p:cNvSpPr>
            <a:spLocks/>
          </p:cNvSpPr>
          <p:nvPr/>
        </p:nvSpPr>
        <p:spPr bwMode="auto">
          <a:xfrm>
            <a:off x="7978116" y="431741"/>
            <a:ext cx="702296" cy="799967"/>
          </a:xfrm>
          <a:custGeom>
            <a:avLst/>
            <a:gdLst>
              <a:gd name="T0" fmla="*/ 78 w 80"/>
              <a:gd name="T1" fmla="*/ 5 h 91"/>
              <a:gd name="T2" fmla="*/ 78 w 80"/>
              <a:gd name="T3" fmla="*/ 86 h 91"/>
              <a:gd name="T4" fmla="*/ 74 w 80"/>
              <a:gd name="T5" fmla="*/ 90 h 91"/>
              <a:gd name="T6" fmla="*/ 2 w 80"/>
              <a:gd name="T7" fmla="*/ 48 h 91"/>
              <a:gd name="T8" fmla="*/ 2 w 80"/>
              <a:gd name="T9" fmla="*/ 43 h 91"/>
              <a:gd name="T10" fmla="*/ 74 w 80"/>
              <a:gd name="T11" fmla="*/ 1 h 91"/>
              <a:gd name="T12" fmla="*/ 78 w 80"/>
              <a:gd name="T13" fmla="*/ 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91">
                <a:moveTo>
                  <a:pt x="78" y="5"/>
                </a:moveTo>
                <a:cubicBezTo>
                  <a:pt x="68" y="30"/>
                  <a:pt x="67" y="60"/>
                  <a:pt x="78" y="86"/>
                </a:cubicBezTo>
                <a:cubicBezTo>
                  <a:pt x="80" y="89"/>
                  <a:pt x="77" y="91"/>
                  <a:pt x="74" y="90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7"/>
                  <a:pt x="0" y="44"/>
                  <a:pt x="2" y="43"/>
                </a:cubicBezTo>
                <a:cubicBezTo>
                  <a:pt x="74" y="1"/>
                  <a:pt x="74" y="1"/>
                  <a:pt x="74" y="1"/>
                </a:cubicBezTo>
                <a:cubicBezTo>
                  <a:pt x="77" y="0"/>
                  <a:pt x="80" y="2"/>
                  <a:pt x="78" y="5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oup 4">
            <a:extLst>
              <a:ext uri="{FF2B5EF4-FFF2-40B4-BE49-F238E27FC236}">
                <a16:creationId xmlns:a16="http://schemas.microsoft.com/office/drawing/2014/main" xmlns="" id="{6A5E25E7-412E-49BE-AB2D-53FE448EB5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838" y="1239602"/>
            <a:ext cx="4891180" cy="4907319"/>
            <a:chOff x="-3" y="1"/>
            <a:chExt cx="5152" cy="5169"/>
          </a:xfrm>
          <a:solidFill>
            <a:srgbClr val="00CBCE"/>
          </a:solidFill>
        </p:grpSpPr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xmlns="" id="{0FA67123-9924-431A-8453-BAE71E01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47"/>
              <a:ext cx="634" cy="714"/>
            </a:xfrm>
            <a:custGeom>
              <a:avLst/>
              <a:gdLst>
                <a:gd name="T0" fmla="*/ 44 w 337"/>
                <a:gd name="T1" fmla="*/ 150 h 380"/>
                <a:gd name="T2" fmla="*/ 14 w 337"/>
                <a:gd name="T3" fmla="*/ 146 h 380"/>
                <a:gd name="T4" fmla="*/ 4 w 337"/>
                <a:gd name="T5" fmla="*/ 142 h 380"/>
                <a:gd name="T6" fmla="*/ 1 w 337"/>
                <a:gd name="T7" fmla="*/ 149 h 380"/>
                <a:gd name="T8" fmla="*/ 0 w 337"/>
                <a:gd name="T9" fmla="*/ 170 h 380"/>
                <a:gd name="T10" fmla="*/ 9 w 337"/>
                <a:gd name="T11" fmla="*/ 170 h 380"/>
                <a:gd name="T12" fmla="*/ 45 w 337"/>
                <a:gd name="T13" fmla="*/ 187 h 380"/>
                <a:gd name="T14" fmla="*/ 63 w 337"/>
                <a:gd name="T15" fmla="*/ 198 h 380"/>
                <a:gd name="T16" fmla="*/ 72 w 337"/>
                <a:gd name="T17" fmla="*/ 203 h 380"/>
                <a:gd name="T18" fmla="*/ 85 w 337"/>
                <a:gd name="T19" fmla="*/ 215 h 380"/>
                <a:gd name="T20" fmla="*/ 93 w 337"/>
                <a:gd name="T21" fmla="*/ 231 h 380"/>
                <a:gd name="T22" fmla="*/ 105 w 337"/>
                <a:gd name="T23" fmla="*/ 240 h 380"/>
                <a:gd name="T24" fmla="*/ 110 w 337"/>
                <a:gd name="T25" fmla="*/ 243 h 380"/>
                <a:gd name="T26" fmla="*/ 112 w 337"/>
                <a:gd name="T27" fmla="*/ 256 h 380"/>
                <a:gd name="T28" fmla="*/ 112 w 337"/>
                <a:gd name="T29" fmla="*/ 273 h 380"/>
                <a:gd name="T30" fmla="*/ 117 w 337"/>
                <a:gd name="T31" fmla="*/ 284 h 380"/>
                <a:gd name="T32" fmla="*/ 119 w 337"/>
                <a:gd name="T33" fmla="*/ 293 h 380"/>
                <a:gd name="T34" fmla="*/ 138 w 337"/>
                <a:gd name="T35" fmla="*/ 319 h 380"/>
                <a:gd name="T36" fmla="*/ 154 w 337"/>
                <a:gd name="T37" fmla="*/ 345 h 380"/>
                <a:gd name="T38" fmla="*/ 175 w 337"/>
                <a:gd name="T39" fmla="*/ 374 h 380"/>
                <a:gd name="T40" fmla="*/ 207 w 337"/>
                <a:gd name="T41" fmla="*/ 351 h 380"/>
                <a:gd name="T42" fmla="*/ 234 w 337"/>
                <a:gd name="T43" fmla="*/ 317 h 380"/>
                <a:gd name="T44" fmla="*/ 253 w 337"/>
                <a:gd name="T45" fmla="*/ 307 h 380"/>
                <a:gd name="T46" fmla="*/ 261 w 337"/>
                <a:gd name="T47" fmla="*/ 287 h 380"/>
                <a:gd name="T48" fmla="*/ 278 w 337"/>
                <a:gd name="T49" fmla="*/ 266 h 380"/>
                <a:gd name="T50" fmla="*/ 316 w 337"/>
                <a:gd name="T51" fmla="*/ 230 h 380"/>
                <a:gd name="T52" fmla="*/ 330 w 337"/>
                <a:gd name="T53" fmla="*/ 186 h 380"/>
                <a:gd name="T54" fmla="*/ 315 w 337"/>
                <a:gd name="T55" fmla="*/ 179 h 380"/>
                <a:gd name="T56" fmla="*/ 298 w 337"/>
                <a:gd name="T57" fmla="*/ 170 h 380"/>
                <a:gd name="T58" fmla="*/ 292 w 337"/>
                <a:gd name="T59" fmla="*/ 163 h 380"/>
                <a:gd name="T60" fmla="*/ 285 w 337"/>
                <a:gd name="T61" fmla="*/ 156 h 380"/>
                <a:gd name="T62" fmla="*/ 280 w 337"/>
                <a:gd name="T63" fmla="*/ 151 h 380"/>
                <a:gd name="T64" fmla="*/ 274 w 337"/>
                <a:gd name="T65" fmla="*/ 134 h 380"/>
                <a:gd name="T66" fmla="*/ 269 w 337"/>
                <a:gd name="T67" fmla="*/ 121 h 380"/>
                <a:gd name="T68" fmla="*/ 260 w 337"/>
                <a:gd name="T69" fmla="*/ 100 h 380"/>
                <a:gd name="T70" fmla="*/ 251 w 337"/>
                <a:gd name="T71" fmla="*/ 87 h 380"/>
                <a:gd name="T72" fmla="*/ 250 w 337"/>
                <a:gd name="T73" fmla="*/ 57 h 380"/>
                <a:gd name="T74" fmla="*/ 251 w 337"/>
                <a:gd name="T75" fmla="*/ 40 h 380"/>
                <a:gd name="T76" fmla="*/ 242 w 337"/>
                <a:gd name="T77" fmla="*/ 21 h 380"/>
                <a:gd name="T78" fmla="*/ 233 w 337"/>
                <a:gd name="T79" fmla="*/ 9 h 380"/>
                <a:gd name="T80" fmla="*/ 227 w 337"/>
                <a:gd name="T81" fmla="*/ 2 h 380"/>
                <a:gd name="T82" fmla="*/ 214 w 337"/>
                <a:gd name="T83" fmla="*/ 12 h 380"/>
                <a:gd name="T84" fmla="*/ 201 w 337"/>
                <a:gd name="T85" fmla="*/ 32 h 380"/>
                <a:gd name="T86" fmla="*/ 188 w 337"/>
                <a:gd name="T87" fmla="*/ 48 h 380"/>
                <a:gd name="T88" fmla="*/ 158 w 337"/>
                <a:gd name="T89" fmla="*/ 94 h 380"/>
                <a:gd name="T90" fmla="*/ 148 w 337"/>
                <a:gd name="T91" fmla="*/ 113 h 380"/>
                <a:gd name="T92" fmla="*/ 140 w 337"/>
                <a:gd name="T93" fmla="*/ 132 h 380"/>
                <a:gd name="T94" fmla="*/ 101 w 337"/>
                <a:gd name="T95" fmla="*/ 153 h 380"/>
                <a:gd name="T96" fmla="*/ 92 w 337"/>
                <a:gd name="T97" fmla="*/ 144 h 380"/>
                <a:gd name="T98" fmla="*/ 87 w 337"/>
                <a:gd name="T99" fmla="*/ 143 h 380"/>
                <a:gd name="T100" fmla="*/ 68 w 337"/>
                <a:gd name="T101" fmla="*/ 141 h 380"/>
                <a:gd name="T102" fmla="*/ 54 w 337"/>
                <a:gd name="T103" fmla="*/ 14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" h="380">
                  <a:moveTo>
                    <a:pt x="54" y="143"/>
                  </a:moveTo>
                  <a:cubicBezTo>
                    <a:pt x="51" y="146"/>
                    <a:pt x="48" y="148"/>
                    <a:pt x="44" y="150"/>
                  </a:cubicBezTo>
                  <a:cubicBezTo>
                    <a:pt x="37" y="152"/>
                    <a:pt x="30" y="152"/>
                    <a:pt x="24" y="151"/>
                  </a:cubicBezTo>
                  <a:cubicBezTo>
                    <a:pt x="19" y="150"/>
                    <a:pt x="17" y="148"/>
                    <a:pt x="14" y="146"/>
                  </a:cubicBezTo>
                  <a:cubicBezTo>
                    <a:pt x="13" y="145"/>
                    <a:pt x="11" y="144"/>
                    <a:pt x="10" y="143"/>
                  </a:cubicBezTo>
                  <a:cubicBezTo>
                    <a:pt x="8" y="142"/>
                    <a:pt x="6" y="142"/>
                    <a:pt x="4" y="142"/>
                  </a:cubicBezTo>
                  <a:cubicBezTo>
                    <a:pt x="4" y="141"/>
                    <a:pt x="3" y="141"/>
                    <a:pt x="2" y="141"/>
                  </a:cubicBezTo>
                  <a:cubicBezTo>
                    <a:pt x="2" y="144"/>
                    <a:pt x="2" y="147"/>
                    <a:pt x="1" y="149"/>
                  </a:cubicBezTo>
                  <a:cubicBezTo>
                    <a:pt x="1" y="154"/>
                    <a:pt x="0" y="159"/>
                    <a:pt x="0" y="164"/>
                  </a:cubicBezTo>
                  <a:cubicBezTo>
                    <a:pt x="0" y="168"/>
                    <a:pt x="0" y="169"/>
                    <a:pt x="0" y="170"/>
                  </a:cubicBezTo>
                  <a:cubicBezTo>
                    <a:pt x="1" y="169"/>
                    <a:pt x="3" y="169"/>
                    <a:pt x="5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9" y="170"/>
                    <a:pt x="30" y="176"/>
                    <a:pt x="38" y="185"/>
                  </a:cubicBezTo>
                  <a:cubicBezTo>
                    <a:pt x="40" y="186"/>
                    <a:pt x="42" y="187"/>
                    <a:pt x="45" y="187"/>
                  </a:cubicBezTo>
                  <a:cubicBezTo>
                    <a:pt x="49" y="188"/>
                    <a:pt x="53" y="189"/>
                    <a:pt x="57" y="192"/>
                  </a:cubicBezTo>
                  <a:cubicBezTo>
                    <a:pt x="60" y="194"/>
                    <a:pt x="61" y="196"/>
                    <a:pt x="63" y="198"/>
                  </a:cubicBezTo>
                  <a:cubicBezTo>
                    <a:pt x="65" y="200"/>
                    <a:pt x="66" y="202"/>
                    <a:pt x="68" y="203"/>
                  </a:cubicBezTo>
                  <a:cubicBezTo>
                    <a:pt x="69" y="203"/>
                    <a:pt x="70" y="203"/>
                    <a:pt x="72" y="203"/>
                  </a:cubicBezTo>
                  <a:cubicBezTo>
                    <a:pt x="74" y="203"/>
                    <a:pt x="77" y="203"/>
                    <a:pt x="80" y="205"/>
                  </a:cubicBezTo>
                  <a:cubicBezTo>
                    <a:pt x="85" y="208"/>
                    <a:pt x="85" y="212"/>
                    <a:pt x="85" y="215"/>
                  </a:cubicBezTo>
                  <a:cubicBezTo>
                    <a:pt x="85" y="216"/>
                    <a:pt x="85" y="216"/>
                    <a:pt x="85" y="217"/>
                  </a:cubicBezTo>
                  <a:cubicBezTo>
                    <a:pt x="87" y="222"/>
                    <a:pt x="90" y="226"/>
                    <a:pt x="93" y="231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9" y="239"/>
                    <a:pt x="100" y="241"/>
                    <a:pt x="105" y="240"/>
                  </a:cubicBezTo>
                  <a:cubicBezTo>
                    <a:pt x="107" y="240"/>
                    <a:pt x="109" y="241"/>
                    <a:pt x="109" y="243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4"/>
                    <a:pt x="111" y="246"/>
                    <a:pt x="111" y="247"/>
                  </a:cubicBezTo>
                  <a:cubicBezTo>
                    <a:pt x="111" y="248"/>
                    <a:pt x="111" y="252"/>
                    <a:pt x="112" y="256"/>
                  </a:cubicBezTo>
                  <a:cubicBezTo>
                    <a:pt x="112" y="261"/>
                    <a:pt x="113" y="266"/>
                    <a:pt x="113" y="268"/>
                  </a:cubicBezTo>
                  <a:cubicBezTo>
                    <a:pt x="113" y="270"/>
                    <a:pt x="112" y="271"/>
                    <a:pt x="112" y="273"/>
                  </a:cubicBezTo>
                  <a:cubicBezTo>
                    <a:pt x="112" y="275"/>
                    <a:pt x="112" y="278"/>
                    <a:pt x="112" y="280"/>
                  </a:cubicBezTo>
                  <a:cubicBezTo>
                    <a:pt x="114" y="281"/>
                    <a:pt x="116" y="282"/>
                    <a:pt x="117" y="284"/>
                  </a:cubicBezTo>
                  <a:cubicBezTo>
                    <a:pt x="117" y="286"/>
                    <a:pt x="118" y="287"/>
                    <a:pt x="118" y="289"/>
                  </a:cubicBezTo>
                  <a:cubicBezTo>
                    <a:pt x="118" y="290"/>
                    <a:pt x="119" y="291"/>
                    <a:pt x="119" y="293"/>
                  </a:cubicBezTo>
                  <a:cubicBezTo>
                    <a:pt x="122" y="299"/>
                    <a:pt x="127" y="313"/>
                    <a:pt x="132" y="317"/>
                  </a:cubicBezTo>
                  <a:cubicBezTo>
                    <a:pt x="134" y="318"/>
                    <a:pt x="136" y="319"/>
                    <a:pt x="138" y="319"/>
                  </a:cubicBezTo>
                  <a:cubicBezTo>
                    <a:pt x="141" y="320"/>
                    <a:pt x="145" y="321"/>
                    <a:pt x="148" y="326"/>
                  </a:cubicBezTo>
                  <a:cubicBezTo>
                    <a:pt x="152" y="332"/>
                    <a:pt x="153" y="339"/>
                    <a:pt x="154" y="345"/>
                  </a:cubicBezTo>
                  <a:cubicBezTo>
                    <a:pt x="154" y="348"/>
                    <a:pt x="154" y="351"/>
                    <a:pt x="154" y="353"/>
                  </a:cubicBezTo>
                  <a:cubicBezTo>
                    <a:pt x="156" y="362"/>
                    <a:pt x="163" y="368"/>
                    <a:pt x="175" y="374"/>
                  </a:cubicBezTo>
                  <a:cubicBezTo>
                    <a:pt x="181" y="376"/>
                    <a:pt x="192" y="380"/>
                    <a:pt x="195" y="380"/>
                  </a:cubicBezTo>
                  <a:cubicBezTo>
                    <a:pt x="200" y="378"/>
                    <a:pt x="205" y="359"/>
                    <a:pt x="207" y="351"/>
                  </a:cubicBezTo>
                  <a:cubicBezTo>
                    <a:pt x="210" y="340"/>
                    <a:pt x="211" y="336"/>
                    <a:pt x="215" y="335"/>
                  </a:cubicBezTo>
                  <a:cubicBezTo>
                    <a:pt x="220" y="328"/>
                    <a:pt x="226" y="323"/>
                    <a:pt x="234" y="317"/>
                  </a:cubicBezTo>
                  <a:cubicBezTo>
                    <a:pt x="237" y="315"/>
                    <a:pt x="241" y="313"/>
                    <a:pt x="245" y="311"/>
                  </a:cubicBezTo>
                  <a:cubicBezTo>
                    <a:pt x="248" y="310"/>
                    <a:pt x="252" y="308"/>
                    <a:pt x="253" y="307"/>
                  </a:cubicBezTo>
                  <a:cubicBezTo>
                    <a:pt x="256" y="305"/>
                    <a:pt x="257" y="301"/>
                    <a:pt x="258" y="297"/>
                  </a:cubicBezTo>
                  <a:cubicBezTo>
                    <a:pt x="258" y="294"/>
                    <a:pt x="259" y="290"/>
                    <a:pt x="261" y="287"/>
                  </a:cubicBezTo>
                  <a:cubicBezTo>
                    <a:pt x="267" y="276"/>
                    <a:pt x="272" y="270"/>
                    <a:pt x="277" y="267"/>
                  </a:cubicBezTo>
                  <a:cubicBezTo>
                    <a:pt x="277" y="267"/>
                    <a:pt x="277" y="267"/>
                    <a:pt x="278" y="266"/>
                  </a:cubicBezTo>
                  <a:cubicBezTo>
                    <a:pt x="281" y="253"/>
                    <a:pt x="304" y="236"/>
                    <a:pt x="305" y="236"/>
                  </a:cubicBezTo>
                  <a:cubicBezTo>
                    <a:pt x="308" y="234"/>
                    <a:pt x="312" y="232"/>
                    <a:pt x="316" y="230"/>
                  </a:cubicBezTo>
                  <a:cubicBezTo>
                    <a:pt x="324" y="227"/>
                    <a:pt x="331" y="223"/>
                    <a:pt x="333" y="218"/>
                  </a:cubicBezTo>
                  <a:cubicBezTo>
                    <a:pt x="337" y="211"/>
                    <a:pt x="336" y="196"/>
                    <a:pt x="330" y="186"/>
                  </a:cubicBezTo>
                  <a:cubicBezTo>
                    <a:pt x="328" y="182"/>
                    <a:pt x="324" y="179"/>
                    <a:pt x="320" y="179"/>
                  </a:cubicBezTo>
                  <a:cubicBezTo>
                    <a:pt x="318" y="179"/>
                    <a:pt x="317" y="179"/>
                    <a:pt x="315" y="179"/>
                  </a:cubicBezTo>
                  <a:cubicBezTo>
                    <a:pt x="312" y="180"/>
                    <a:pt x="308" y="182"/>
                    <a:pt x="303" y="178"/>
                  </a:cubicBezTo>
                  <a:cubicBezTo>
                    <a:pt x="300" y="176"/>
                    <a:pt x="299" y="173"/>
                    <a:pt x="298" y="170"/>
                  </a:cubicBezTo>
                  <a:cubicBezTo>
                    <a:pt x="298" y="169"/>
                    <a:pt x="297" y="167"/>
                    <a:pt x="297" y="167"/>
                  </a:cubicBezTo>
                  <a:cubicBezTo>
                    <a:pt x="295" y="165"/>
                    <a:pt x="294" y="164"/>
                    <a:pt x="292" y="163"/>
                  </a:cubicBezTo>
                  <a:cubicBezTo>
                    <a:pt x="291" y="162"/>
                    <a:pt x="290" y="161"/>
                    <a:pt x="288" y="160"/>
                  </a:cubicBezTo>
                  <a:cubicBezTo>
                    <a:pt x="287" y="159"/>
                    <a:pt x="286" y="157"/>
                    <a:pt x="285" y="156"/>
                  </a:cubicBezTo>
                  <a:cubicBezTo>
                    <a:pt x="284" y="155"/>
                    <a:pt x="284" y="154"/>
                    <a:pt x="283" y="154"/>
                  </a:cubicBezTo>
                  <a:cubicBezTo>
                    <a:pt x="282" y="152"/>
                    <a:pt x="281" y="152"/>
                    <a:pt x="280" y="151"/>
                  </a:cubicBezTo>
                  <a:cubicBezTo>
                    <a:pt x="277" y="150"/>
                    <a:pt x="275" y="149"/>
                    <a:pt x="274" y="144"/>
                  </a:cubicBezTo>
                  <a:cubicBezTo>
                    <a:pt x="273" y="141"/>
                    <a:pt x="274" y="137"/>
                    <a:pt x="274" y="134"/>
                  </a:cubicBezTo>
                  <a:cubicBezTo>
                    <a:pt x="275" y="131"/>
                    <a:pt x="275" y="128"/>
                    <a:pt x="274" y="126"/>
                  </a:cubicBezTo>
                  <a:cubicBezTo>
                    <a:pt x="274" y="124"/>
                    <a:pt x="272" y="123"/>
                    <a:pt x="269" y="121"/>
                  </a:cubicBezTo>
                  <a:cubicBezTo>
                    <a:pt x="267" y="119"/>
                    <a:pt x="264" y="118"/>
                    <a:pt x="263" y="114"/>
                  </a:cubicBezTo>
                  <a:cubicBezTo>
                    <a:pt x="260" y="110"/>
                    <a:pt x="260" y="105"/>
                    <a:pt x="260" y="100"/>
                  </a:cubicBezTo>
                  <a:cubicBezTo>
                    <a:pt x="260" y="94"/>
                    <a:pt x="260" y="91"/>
                    <a:pt x="253" y="88"/>
                  </a:cubicBezTo>
                  <a:cubicBezTo>
                    <a:pt x="252" y="87"/>
                    <a:pt x="252" y="87"/>
                    <a:pt x="251" y="87"/>
                  </a:cubicBezTo>
                  <a:cubicBezTo>
                    <a:pt x="250" y="86"/>
                    <a:pt x="248" y="85"/>
                    <a:pt x="248" y="83"/>
                  </a:cubicBezTo>
                  <a:cubicBezTo>
                    <a:pt x="248" y="74"/>
                    <a:pt x="249" y="66"/>
                    <a:pt x="250" y="57"/>
                  </a:cubicBezTo>
                  <a:cubicBezTo>
                    <a:pt x="250" y="52"/>
                    <a:pt x="251" y="47"/>
                    <a:pt x="251" y="42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49" y="40"/>
                    <a:pt x="247" y="39"/>
                    <a:pt x="245" y="37"/>
                  </a:cubicBezTo>
                  <a:cubicBezTo>
                    <a:pt x="241" y="32"/>
                    <a:pt x="241" y="26"/>
                    <a:pt x="242" y="21"/>
                  </a:cubicBezTo>
                  <a:cubicBezTo>
                    <a:pt x="242" y="19"/>
                    <a:pt x="242" y="17"/>
                    <a:pt x="242" y="15"/>
                  </a:cubicBezTo>
                  <a:cubicBezTo>
                    <a:pt x="237" y="15"/>
                    <a:pt x="235" y="12"/>
                    <a:pt x="233" y="9"/>
                  </a:cubicBezTo>
                  <a:cubicBezTo>
                    <a:pt x="233" y="7"/>
                    <a:pt x="232" y="6"/>
                    <a:pt x="232" y="5"/>
                  </a:cubicBezTo>
                  <a:cubicBezTo>
                    <a:pt x="230" y="4"/>
                    <a:pt x="229" y="3"/>
                    <a:pt x="227" y="2"/>
                  </a:cubicBezTo>
                  <a:cubicBezTo>
                    <a:pt x="225" y="2"/>
                    <a:pt x="224" y="1"/>
                    <a:pt x="222" y="0"/>
                  </a:cubicBezTo>
                  <a:cubicBezTo>
                    <a:pt x="220" y="4"/>
                    <a:pt x="217" y="8"/>
                    <a:pt x="214" y="12"/>
                  </a:cubicBezTo>
                  <a:cubicBezTo>
                    <a:pt x="212" y="16"/>
                    <a:pt x="209" y="20"/>
                    <a:pt x="206" y="24"/>
                  </a:cubicBezTo>
                  <a:cubicBezTo>
                    <a:pt x="204" y="27"/>
                    <a:pt x="202" y="29"/>
                    <a:pt x="201" y="32"/>
                  </a:cubicBezTo>
                  <a:cubicBezTo>
                    <a:pt x="200" y="35"/>
                    <a:pt x="198" y="37"/>
                    <a:pt x="196" y="40"/>
                  </a:cubicBezTo>
                  <a:cubicBezTo>
                    <a:pt x="194" y="43"/>
                    <a:pt x="191" y="46"/>
                    <a:pt x="188" y="48"/>
                  </a:cubicBezTo>
                  <a:cubicBezTo>
                    <a:pt x="185" y="51"/>
                    <a:pt x="183" y="53"/>
                    <a:pt x="181" y="55"/>
                  </a:cubicBezTo>
                  <a:cubicBezTo>
                    <a:pt x="172" y="67"/>
                    <a:pt x="165" y="80"/>
                    <a:pt x="158" y="94"/>
                  </a:cubicBezTo>
                  <a:cubicBezTo>
                    <a:pt x="156" y="98"/>
                    <a:pt x="155" y="102"/>
                    <a:pt x="153" y="106"/>
                  </a:cubicBezTo>
                  <a:cubicBezTo>
                    <a:pt x="151" y="108"/>
                    <a:pt x="150" y="111"/>
                    <a:pt x="148" y="113"/>
                  </a:cubicBezTo>
                  <a:cubicBezTo>
                    <a:pt x="146" y="117"/>
                    <a:pt x="143" y="121"/>
                    <a:pt x="142" y="125"/>
                  </a:cubicBezTo>
                  <a:cubicBezTo>
                    <a:pt x="141" y="127"/>
                    <a:pt x="140" y="129"/>
                    <a:pt x="140" y="132"/>
                  </a:cubicBezTo>
                  <a:cubicBezTo>
                    <a:pt x="139" y="136"/>
                    <a:pt x="138" y="140"/>
                    <a:pt x="132" y="144"/>
                  </a:cubicBezTo>
                  <a:cubicBezTo>
                    <a:pt x="132" y="144"/>
                    <a:pt x="112" y="153"/>
                    <a:pt x="101" y="153"/>
                  </a:cubicBezTo>
                  <a:cubicBezTo>
                    <a:pt x="99" y="153"/>
                    <a:pt x="97" y="152"/>
                    <a:pt x="96" y="152"/>
                  </a:cubicBezTo>
                  <a:cubicBezTo>
                    <a:pt x="92" y="149"/>
                    <a:pt x="92" y="146"/>
                    <a:pt x="92" y="144"/>
                  </a:cubicBezTo>
                  <a:cubicBezTo>
                    <a:pt x="92" y="144"/>
                    <a:pt x="92" y="143"/>
                    <a:pt x="91" y="143"/>
                  </a:cubicBezTo>
                  <a:cubicBezTo>
                    <a:pt x="91" y="143"/>
                    <a:pt x="88" y="143"/>
                    <a:pt x="87" y="143"/>
                  </a:cubicBezTo>
                  <a:cubicBezTo>
                    <a:pt x="84" y="144"/>
                    <a:pt x="81" y="144"/>
                    <a:pt x="79" y="144"/>
                  </a:cubicBezTo>
                  <a:cubicBezTo>
                    <a:pt x="75" y="144"/>
                    <a:pt x="71" y="142"/>
                    <a:pt x="68" y="141"/>
                  </a:cubicBezTo>
                  <a:cubicBezTo>
                    <a:pt x="64" y="139"/>
                    <a:pt x="62" y="138"/>
                    <a:pt x="60" y="139"/>
                  </a:cubicBezTo>
                  <a:cubicBezTo>
                    <a:pt x="58" y="139"/>
                    <a:pt x="56" y="141"/>
                    <a:pt x="5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xmlns="" id="{6B941543-531C-4FF7-B5B9-2F49CA8D9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878"/>
              <a:ext cx="867" cy="1183"/>
            </a:xfrm>
            <a:custGeom>
              <a:avLst/>
              <a:gdLst>
                <a:gd name="T0" fmla="*/ 155 w 461"/>
                <a:gd name="T1" fmla="*/ 32 h 630"/>
                <a:gd name="T2" fmla="*/ 145 w 461"/>
                <a:gd name="T3" fmla="*/ 36 h 630"/>
                <a:gd name="T4" fmla="*/ 154 w 461"/>
                <a:gd name="T5" fmla="*/ 38 h 630"/>
                <a:gd name="T6" fmla="*/ 155 w 461"/>
                <a:gd name="T7" fmla="*/ 52 h 630"/>
                <a:gd name="T8" fmla="*/ 148 w 461"/>
                <a:gd name="T9" fmla="*/ 70 h 630"/>
                <a:gd name="T10" fmla="*/ 139 w 461"/>
                <a:gd name="T11" fmla="*/ 94 h 630"/>
                <a:gd name="T12" fmla="*/ 132 w 461"/>
                <a:gd name="T13" fmla="*/ 108 h 630"/>
                <a:gd name="T14" fmla="*/ 122 w 461"/>
                <a:gd name="T15" fmla="*/ 136 h 630"/>
                <a:gd name="T16" fmla="*/ 109 w 461"/>
                <a:gd name="T17" fmla="*/ 158 h 630"/>
                <a:gd name="T18" fmla="*/ 99 w 461"/>
                <a:gd name="T19" fmla="*/ 173 h 630"/>
                <a:gd name="T20" fmla="*/ 78 w 461"/>
                <a:gd name="T21" fmla="*/ 208 h 630"/>
                <a:gd name="T22" fmla="*/ 46 w 461"/>
                <a:gd name="T23" fmla="*/ 236 h 630"/>
                <a:gd name="T24" fmla="*/ 34 w 461"/>
                <a:gd name="T25" fmla="*/ 246 h 630"/>
                <a:gd name="T26" fmla="*/ 1 w 461"/>
                <a:gd name="T27" fmla="*/ 276 h 630"/>
                <a:gd name="T28" fmla="*/ 10 w 461"/>
                <a:gd name="T29" fmla="*/ 281 h 630"/>
                <a:gd name="T30" fmla="*/ 30 w 461"/>
                <a:gd name="T31" fmla="*/ 284 h 630"/>
                <a:gd name="T32" fmla="*/ 49 w 461"/>
                <a:gd name="T33" fmla="*/ 288 h 630"/>
                <a:gd name="T34" fmla="*/ 71 w 461"/>
                <a:gd name="T35" fmla="*/ 376 h 630"/>
                <a:gd name="T36" fmla="*/ 70 w 461"/>
                <a:gd name="T37" fmla="*/ 430 h 630"/>
                <a:gd name="T38" fmla="*/ 79 w 461"/>
                <a:gd name="T39" fmla="*/ 447 h 630"/>
                <a:gd name="T40" fmla="*/ 104 w 461"/>
                <a:gd name="T41" fmla="*/ 476 h 630"/>
                <a:gd name="T42" fmla="*/ 140 w 461"/>
                <a:gd name="T43" fmla="*/ 483 h 630"/>
                <a:gd name="T44" fmla="*/ 140 w 461"/>
                <a:gd name="T45" fmla="*/ 521 h 630"/>
                <a:gd name="T46" fmla="*/ 129 w 461"/>
                <a:gd name="T47" fmla="*/ 511 h 630"/>
                <a:gd name="T48" fmla="*/ 115 w 461"/>
                <a:gd name="T49" fmla="*/ 520 h 630"/>
                <a:gd name="T50" fmla="*/ 106 w 461"/>
                <a:gd name="T51" fmla="*/ 546 h 630"/>
                <a:gd name="T52" fmla="*/ 119 w 461"/>
                <a:gd name="T53" fmla="*/ 556 h 630"/>
                <a:gd name="T54" fmla="*/ 136 w 461"/>
                <a:gd name="T55" fmla="*/ 580 h 630"/>
                <a:gd name="T56" fmla="*/ 148 w 461"/>
                <a:gd name="T57" fmla="*/ 612 h 630"/>
                <a:gd name="T58" fmla="*/ 166 w 461"/>
                <a:gd name="T59" fmla="*/ 624 h 630"/>
                <a:gd name="T60" fmla="*/ 177 w 461"/>
                <a:gd name="T61" fmla="*/ 627 h 630"/>
                <a:gd name="T62" fmla="*/ 180 w 461"/>
                <a:gd name="T63" fmla="*/ 597 h 630"/>
                <a:gd name="T64" fmla="*/ 174 w 461"/>
                <a:gd name="T65" fmla="*/ 572 h 630"/>
                <a:gd name="T66" fmla="*/ 172 w 461"/>
                <a:gd name="T67" fmla="*/ 557 h 630"/>
                <a:gd name="T68" fmla="*/ 178 w 461"/>
                <a:gd name="T69" fmla="*/ 536 h 630"/>
                <a:gd name="T70" fmla="*/ 198 w 461"/>
                <a:gd name="T71" fmla="*/ 482 h 630"/>
                <a:gd name="T72" fmla="*/ 257 w 461"/>
                <a:gd name="T73" fmla="*/ 430 h 630"/>
                <a:gd name="T74" fmla="*/ 342 w 461"/>
                <a:gd name="T75" fmla="*/ 386 h 630"/>
                <a:gd name="T76" fmla="*/ 389 w 461"/>
                <a:gd name="T77" fmla="*/ 364 h 630"/>
                <a:gd name="T78" fmla="*/ 387 w 461"/>
                <a:gd name="T79" fmla="*/ 358 h 630"/>
                <a:gd name="T80" fmla="*/ 373 w 461"/>
                <a:gd name="T81" fmla="*/ 345 h 630"/>
                <a:gd name="T82" fmla="*/ 372 w 461"/>
                <a:gd name="T83" fmla="*/ 305 h 630"/>
                <a:gd name="T84" fmla="*/ 385 w 461"/>
                <a:gd name="T85" fmla="*/ 261 h 630"/>
                <a:gd name="T86" fmla="*/ 378 w 461"/>
                <a:gd name="T87" fmla="*/ 228 h 630"/>
                <a:gd name="T88" fmla="*/ 390 w 461"/>
                <a:gd name="T89" fmla="*/ 193 h 630"/>
                <a:gd name="T90" fmla="*/ 423 w 461"/>
                <a:gd name="T91" fmla="*/ 157 h 630"/>
                <a:gd name="T92" fmla="*/ 448 w 461"/>
                <a:gd name="T93" fmla="*/ 136 h 630"/>
                <a:gd name="T94" fmla="*/ 461 w 461"/>
                <a:gd name="T95" fmla="*/ 113 h 630"/>
                <a:gd name="T96" fmla="*/ 420 w 461"/>
                <a:gd name="T97" fmla="*/ 108 h 630"/>
                <a:gd name="T98" fmla="*/ 349 w 461"/>
                <a:gd name="T99" fmla="*/ 93 h 630"/>
                <a:gd name="T100" fmla="*/ 325 w 461"/>
                <a:gd name="T101" fmla="*/ 98 h 630"/>
                <a:gd name="T102" fmla="*/ 303 w 461"/>
                <a:gd name="T103" fmla="*/ 109 h 630"/>
                <a:gd name="T104" fmla="*/ 284 w 461"/>
                <a:gd name="T105" fmla="*/ 122 h 630"/>
                <a:gd name="T106" fmla="*/ 263 w 461"/>
                <a:gd name="T107" fmla="*/ 132 h 630"/>
                <a:gd name="T108" fmla="*/ 261 w 461"/>
                <a:gd name="T109" fmla="*/ 103 h 630"/>
                <a:gd name="T110" fmla="*/ 274 w 461"/>
                <a:gd name="T111" fmla="*/ 65 h 630"/>
                <a:gd name="T112" fmla="*/ 266 w 461"/>
                <a:gd name="T113" fmla="*/ 47 h 630"/>
                <a:gd name="T114" fmla="*/ 251 w 461"/>
                <a:gd name="T115" fmla="*/ 33 h 630"/>
                <a:gd name="T116" fmla="*/ 226 w 461"/>
                <a:gd name="T117" fmla="*/ 22 h 630"/>
                <a:gd name="T118" fmla="*/ 191 w 461"/>
                <a:gd name="T119" fmla="*/ 4 h 630"/>
                <a:gd name="T120" fmla="*/ 162 w 461"/>
                <a:gd name="T121" fmla="*/ 1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1" h="630">
                  <a:moveTo>
                    <a:pt x="162" y="17"/>
                  </a:moveTo>
                  <a:cubicBezTo>
                    <a:pt x="161" y="23"/>
                    <a:pt x="161" y="23"/>
                    <a:pt x="161" y="23"/>
                  </a:cubicBezTo>
                  <a:cubicBezTo>
                    <a:pt x="160" y="27"/>
                    <a:pt x="159" y="29"/>
                    <a:pt x="155" y="32"/>
                  </a:cubicBezTo>
                  <a:cubicBezTo>
                    <a:pt x="153" y="34"/>
                    <a:pt x="151" y="34"/>
                    <a:pt x="149" y="35"/>
                  </a:cubicBezTo>
                  <a:cubicBezTo>
                    <a:pt x="148" y="35"/>
                    <a:pt x="146" y="36"/>
                    <a:pt x="146" y="36"/>
                  </a:cubicBezTo>
                  <a:cubicBezTo>
                    <a:pt x="146" y="36"/>
                    <a:pt x="145" y="36"/>
                    <a:pt x="145" y="36"/>
                  </a:cubicBezTo>
                  <a:cubicBezTo>
                    <a:pt x="146" y="37"/>
                    <a:pt x="147" y="37"/>
                    <a:pt x="147" y="37"/>
                  </a:cubicBezTo>
                  <a:cubicBezTo>
                    <a:pt x="149" y="38"/>
                    <a:pt x="151" y="39"/>
                    <a:pt x="152" y="40"/>
                  </a:cubicBezTo>
                  <a:cubicBezTo>
                    <a:pt x="153" y="39"/>
                    <a:pt x="153" y="38"/>
                    <a:pt x="154" y="38"/>
                  </a:cubicBezTo>
                  <a:cubicBezTo>
                    <a:pt x="156" y="37"/>
                    <a:pt x="158" y="37"/>
                    <a:pt x="159" y="39"/>
                  </a:cubicBezTo>
                  <a:cubicBezTo>
                    <a:pt x="163" y="46"/>
                    <a:pt x="159" y="49"/>
                    <a:pt x="157" y="50"/>
                  </a:cubicBezTo>
                  <a:cubicBezTo>
                    <a:pt x="156" y="51"/>
                    <a:pt x="155" y="52"/>
                    <a:pt x="155" y="52"/>
                  </a:cubicBezTo>
                  <a:cubicBezTo>
                    <a:pt x="154" y="54"/>
                    <a:pt x="154" y="55"/>
                    <a:pt x="154" y="57"/>
                  </a:cubicBezTo>
                  <a:cubicBezTo>
                    <a:pt x="153" y="59"/>
                    <a:pt x="153" y="60"/>
                    <a:pt x="153" y="62"/>
                  </a:cubicBezTo>
                  <a:cubicBezTo>
                    <a:pt x="151" y="65"/>
                    <a:pt x="150" y="68"/>
                    <a:pt x="148" y="70"/>
                  </a:cubicBezTo>
                  <a:cubicBezTo>
                    <a:pt x="147" y="72"/>
                    <a:pt x="145" y="75"/>
                    <a:pt x="144" y="77"/>
                  </a:cubicBezTo>
                  <a:cubicBezTo>
                    <a:pt x="143" y="79"/>
                    <a:pt x="143" y="82"/>
                    <a:pt x="142" y="84"/>
                  </a:cubicBezTo>
                  <a:cubicBezTo>
                    <a:pt x="142" y="88"/>
                    <a:pt x="141" y="91"/>
                    <a:pt x="139" y="94"/>
                  </a:cubicBezTo>
                  <a:cubicBezTo>
                    <a:pt x="138" y="96"/>
                    <a:pt x="136" y="98"/>
                    <a:pt x="135" y="99"/>
                  </a:cubicBezTo>
                  <a:cubicBezTo>
                    <a:pt x="133" y="101"/>
                    <a:pt x="132" y="102"/>
                    <a:pt x="132" y="104"/>
                  </a:cubicBezTo>
                  <a:cubicBezTo>
                    <a:pt x="132" y="105"/>
                    <a:pt x="132" y="107"/>
                    <a:pt x="132" y="108"/>
                  </a:cubicBezTo>
                  <a:cubicBezTo>
                    <a:pt x="133" y="110"/>
                    <a:pt x="133" y="112"/>
                    <a:pt x="133" y="115"/>
                  </a:cubicBezTo>
                  <a:cubicBezTo>
                    <a:pt x="133" y="117"/>
                    <a:pt x="130" y="127"/>
                    <a:pt x="128" y="129"/>
                  </a:cubicBezTo>
                  <a:cubicBezTo>
                    <a:pt x="127" y="132"/>
                    <a:pt x="124" y="134"/>
                    <a:pt x="122" y="136"/>
                  </a:cubicBezTo>
                  <a:cubicBezTo>
                    <a:pt x="120" y="137"/>
                    <a:pt x="119" y="138"/>
                    <a:pt x="117" y="140"/>
                  </a:cubicBezTo>
                  <a:cubicBezTo>
                    <a:pt x="116" y="142"/>
                    <a:pt x="115" y="144"/>
                    <a:pt x="114" y="147"/>
                  </a:cubicBezTo>
                  <a:cubicBezTo>
                    <a:pt x="113" y="151"/>
                    <a:pt x="112" y="155"/>
                    <a:pt x="109" y="158"/>
                  </a:cubicBezTo>
                  <a:cubicBezTo>
                    <a:pt x="108" y="160"/>
                    <a:pt x="106" y="161"/>
                    <a:pt x="105" y="162"/>
                  </a:cubicBezTo>
                  <a:cubicBezTo>
                    <a:pt x="103" y="163"/>
                    <a:pt x="102" y="164"/>
                    <a:pt x="102" y="165"/>
                  </a:cubicBezTo>
                  <a:cubicBezTo>
                    <a:pt x="100" y="167"/>
                    <a:pt x="99" y="170"/>
                    <a:pt x="99" y="173"/>
                  </a:cubicBezTo>
                  <a:cubicBezTo>
                    <a:pt x="98" y="176"/>
                    <a:pt x="97" y="179"/>
                    <a:pt x="96" y="182"/>
                  </a:cubicBezTo>
                  <a:cubicBezTo>
                    <a:pt x="93" y="189"/>
                    <a:pt x="89" y="194"/>
                    <a:pt x="85" y="199"/>
                  </a:cubicBezTo>
                  <a:cubicBezTo>
                    <a:pt x="82" y="202"/>
                    <a:pt x="80" y="205"/>
                    <a:pt x="78" y="208"/>
                  </a:cubicBezTo>
                  <a:cubicBezTo>
                    <a:pt x="76" y="210"/>
                    <a:pt x="74" y="213"/>
                    <a:pt x="73" y="216"/>
                  </a:cubicBezTo>
                  <a:cubicBezTo>
                    <a:pt x="69" y="223"/>
                    <a:pt x="64" y="232"/>
                    <a:pt x="54" y="235"/>
                  </a:cubicBezTo>
                  <a:cubicBezTo>
                    <a:pt x="51" y="236"/>
                    <a:pt x="48" y="236"/>
                    <a:pt x="46" y="236"/>
                  </a:cubicBezTo>
                  <a:cubicBezTo>
                    <a:pt x="44" y="236"/>
                    <a:pt x="43" y="236"/>
                    <a:pt x="42" y="236"/>
                  </a:cubicBezTo>
                  <a:cubicBezTo>
                    <a:pt x="40" y="237"/>
                    <a:pt x="39" y="239"/>
                    <a:pt x="37" y="242"/>
                  </a:cubicBezTo>
                  <a:cubicBezTo>
                    <a:pt x="36" y="243"/>
                    <a:pt x="35" y="245"/>
                    <a:pt x="34" y="246"/>
                  </a:cubicBezTo>
                  <a:cubicBezTo>
                    <a:pt x="30" y="253"/>
                    <a:pt x="24" y="256"/>
                    <a:pt x="18" y="260"/>
                  </a:cubicBezTo>
                  <a:cubicBezTo>
                    <a:pt x="13" y="263"/>
                    <a:pt x="9" y="266"/>
                    <a:pt x="5" y="270"/>
                  </a:cubicBezTo>
                  <a:cubicBezTo>
                    <a:pt x="4" y="272"/>
                    <a:pt x="3" y="274"/>
                    <a:pt x="1" y="276"/>
                  </a:cubicBezTo>
                  <a:cubicBezTo>
                    <a:pt x="1" y="277"/>
                    <a:pt x="0" y="278"/>
                    <a:pt x="0" y="279"/>
                  </a:cubicBezTo>
                  <a:cubicBezTo>
                    <a:pt x="1" y="279"/>
                    <a:pt x="2" y="279"/>
                    <a:pt x="3" y="279"/>
                  </a:cubicBezTo>
                  <a:cubicBezTo>
                    <a:pt x="6" y="280"/>
                    <a:pt x="8" y="280"/>
                    <a:pt x="10" y="281"/>
                  </a:cubicBezTo>
                  <a:cubicBezTo>
                    <a:pt x="11" y="281"/>
                    <a:pt x="12" y="280"/>
                    <a:pt x="13" y="280"/>
                  </a:cubicBezTo>
                  <a:cubicBezTo>
                    <a:pt x="16" y="280"/>
                    <a:pt x="18" y="279"/>
                    <a:pt x="21" y="280"/>
                  </a:cubicBezTo>
                  <a:cubicBezTo>
                    <a:pt x="26" y="280"/>
                    <a:pt x="28" y="282"/>
                    <a:pt x="30" y="284"/>
                  </a:cubicBezTo>
                  <a:cubicBezTo>
                    <a:pt x="31" y="284"/>
                    <a:pt x="32" y="285"/>
                    <a:pt x="33" y="286"/>
                  </a:cubicBezTo>
                  <a:cubicBezTo>
                    <a:pt x="36" y="287"/>
                    <a:pt x="38" y="287"/>
                    <a:pt x="41" y="287"/>
                  </a:cubicBezTo>
                  <a:cubicBezTo>
                    <a:pt x="43" y="287"/>
                    <a:pt x="46" y="287"/>
                    <a:pt x="49" y="288"/>
                  </a:cubicBezTo>
                  <a:cubicBezTo>
                    <a:pt x="58" y="289"/>
                    <a:pt x="64" y="294"/>
                    <a:pt x="68" y="303"/>
                  </a:cubicBezTo>
                  <a:cubicBezTo>
                    <a:pt x="74" y="319"/>
                    <a:pt x="73" y="339"/>
                    <a:pt x="72" y="357"/>
                  </a:cubicBezTo>
                  <a:cubicBezTo>
                    <a:pt x="71" y="364"/>
                    <a:pt x="71" y="370"/>
                    <a:pt x="71" y="376"/>
                  </a:cubicBezTo>
                  <a:cubicBezTo>
                    <a:pt x="71" y="380"/>
                    <a:pt x="71" y="380"/>
                    <a:pt x="71" y="380"/>
                  </a:cubicBezTo>
                  <a:cubicBezTo>
                    <a:pt x="71" y="395"/>
                    <a:pt x="71" y="409"/>
                    <a:pt x="59" y="420"/>
                  </a:cubicBezTo>
                  <a:cubicBezTo>
                    <a:pt x="63" y="423"/>
                    <a:pt x="67" y="426"/>
                    <a:pt x="70" y="430"/>
                  </a:cubicBezTo>
                  <a:cubicBezTo>
                    <a:pt x="71" y="433"/>
                    <a:pt x="72" y="435"/>
                    <a:pt x="73" y="437"/>
                  </a:cubicBezTo>
                  <a:cubicBezTo>
                    <a:pt x="73" y="439"/>
                    <a:pt x="74" y="440"/>
                    <a:pt x="74" y="441"/>
                  </a:cubicBezTo>
                  <a:cubicBezTo>
                    <a:pt x="76" y="444"/>
                    <a:pt x="77" y="445"/>
                    <a:pt x="79" y="447"/>
                  </a:cubicBezTo>
                  <a:cubicBezTo>
                    <a:pt x="80" y="447"/>
                    <a:pt x="82" y="449"/>
                    <a:pt x="83" y="450"/>
                  </a:cubicBezTo>
                  <a:cubicBezTo>
                    <a:pt x="87" y="453"/>
                    <a:pt x="90" y="459"/>
                    <a:pt x="92" y="464"/>
                  </a:cubicBezTo>
                  <a:cubicBezTo>
                    <a:pt x="97" y="476"/>
                    <a:pt x="100" y="478"/>
                    <a:pt x="104" y="476"/>
                  </a:cubicBezTo>
                  <a:cubicBezTo>
                    <a:pt x="106" y="475"/>
                    <a:pt x="108" y="474"/>
                    <a:pt x="110" y="473"/>
                  </a:cubicBezTo>
                  <a:cubicBezTo>
                    <a:pt x="117" y="469"/>
                    <a:pt x="124" y="466"/>
                    <a:pt x="130" y="469"/>
                  </a:cubicBezTo>
                  <a:cubicBezTo>
                    <a:pt x="134" y="471"/>
                    <a:pt x="138" y="475"/>
                    <a:pt x="140" y="483"/>
                  </a:cubicBezTo>
                  <a:cubicBezTo>
                    <a:pt x="140" y="484"/>
                    <a:pt x="141" y="485"/>
                    <a:pt x="141" y="487"/>
                  </a:cubicBezTo>
                  <a:cubicBezTo>
                    <a:pt x="148" y="504"/>
                    <a:pt x="151" y="513"/>
                    <a:pt x="147" y="517"/>
                  </a:cubicBezTo>
                  <a:cubicBezTo>
                    <a:pt x="144" y="520"/>
                    <a:pt x="142" y="521"/>
                    <a:pt x="140" y="521"/>
                  </a:cubicBezTo>
                  <a:cubicBezTo>
                    <a:pt x="136" y="520"/>
                    <a:pt x="134" y="517"/>
                    <a:pt x="132" y="515"/>
                  </a:cubicBezTo>
                  <a:cubicBezTo>
                    <a:pt x="132" y="515"/>
                    <a:pt x="132" y="514"/>
                    <a:pt x="131" y="514"/>
                  </a:cubicBezTo>
                  <a:cubicBezTo>
                    <a:pt x="130" y="513"/>
                    <a:pt x="129" y="512"/>
                    <a:pt x="129" y="511"/>
                  </a:cubicBezTo>
                  <a:cubicBezTo>
                    <a:pt x="128" y="511"/>
                    <a:pt x="128" y="511"/>
                    <a:pt x="128" y="511"/>
                  </a:cubicBezTo>
                  <a:cubicBezTo>
                    <a:pt x="125" y="512"/>
                    <a:pt x="117" y="516"/>
                    <a:pt x="115" y="517"/>
                  </a:cubicBezTo>
                  <a:cubicBezTo>
                    <a:pt x="115" y="517"/>
                    <a:pt x="115" y="519"/>
                    <a:pt x="115" y="520"/>
                  </a:cubicBezTo>
                  <a:cubicBezTo>
                    <a:pt x="115" y="522"/>
                    <a:pt x="115" y="523"/>
                    <a:pt x="115" y="525"/>
                  </a:cubicBezTo>
                  <a:cubicBezTo>
                    <a:pt x="115" y="531"/>
                    <a:pt x="113" y="538"/>
                    <a:pt x="110" y="542"/>
                  </a:cubicBezTo>
                  <a:cubicBezTo>
                    <a:pt x="108" y="544"/>
                    <a:pt x="107" y="545"/>
                    <a:pt x="106" y="546"/>
                  </a:cubicBezTo>
                  <a:cubicBezTo>
                    <a:pt x="105" y="547"/>
                    <a:pt x="104" y="547"/>
                    <a:pt x="104" y="547"/>
                  </a:cubicBezTo>
                  <a:cubicBezTo>
                    <a:pt x="105" y="548"/>
                    <a:pt x="107" y="548"/>
                    <a:pt x="108" y="549"/>
                  </a:cubicBezTo>
                  <a:cubicBezTo>
                    <a:pt x="112" y="550"/>
                    <a:pt x="116" y="552"/>
                    <a:pt x="119" y="556"/>
                  </a:cubicBezTo>
                  <a:cubicBezTo>
                    <a:pt x="122" y="560"/>
                    <a:pt x="123" y="565"/>
                    <a:pt x="124" y="569"/>
                  </a:cubicBezTo>
                  <a:cubicBezTo>
                    <a:pt x="124" y="574"/>
                    <a:pt x="125" y="576"/>
                    <a:pt x="132" y="576"/>
                  </a:cubicBezTo>
                  <a:cubicBezTo>
                    <a:pt x="134" y="576"/>
                    <a:pt x="136" y="578"/>
                    <a:pt x="136" y="580"/>
                  </a:cubicBezTo>
                  <a:cubicBezTo>
                    <a:pt x="136" y="582"/>
                    <a:pt x="137" y="585"/>
                    <a:pt x="138" y="587"/>
                  </a:cubicBezTo>
                  <a:cubicBezTo>
                    <a:pt x="139" y="590"/>
                    <a:pt x="139" y="593"/>
                    <a:pt x="140" y="596"/>
                  </a:cubicBezTo>
                  <a:cubicBezTo>
                    <a:pt x="144" y="601"/>
                    <a:pt x="146" y="606"/>
                    <a:pt x="148" y="612"/>
                  </a:cubicBezTo>
                  <a:cubicBezTo>
                    <a:pt x="149" y="616"/>
                    <a:pt x="151" y="620"/>
                    <a:pt x="153" y="622"/>
                  </a:cubicBezTo>
                  <a:cubicBezTo>
                    <a:pt x="155" y="624"/>
                    <a:pt x="157" y="624"/>
                    <a:pt x="160" y="624"/>
                  </a:cubicBezTo>
                  <a:cubicBezTo>
                    <a:pt x="162" y="623"/>
                    <a:pt x="164" y="623"/>
                    <a:pt x="166" y="624"/>
                  </a:cubicBezTo>
                  <a:cubicBezTo>
                    <a:pt x="169" y="625"/>
                    <a:pt x="171" y="626"/>
                    <a:pt x="173" y="627"/>
                  </a:cubicBezTo>
                  <a:cubicBezTo>
                    <a:pt x="174" y="628"/>
                    <a:pt x="176" y="629"/>
                    <a:pt x="178" y="630"/>
                  </a:cubicBezTo>
                  <a:cubicBezTo>
                    <a:pt x="177" y="629"/>
                    <a:pt x="177" y="628"/>
                    <a:pt x="177" y="627"/>
                  </a:cubicBezTo>
                  <a:cubicBezTo>
                    <a:pt x="176" y="625"/>
                    <a:pt x="176" y="622"/>
                    <a:pt x="176" y="619"/>
                  </a:cubicBezTo>
                  <a:cubicBezTo>
                    <a:pt x="176" y="615"/>
                    <a:pt x="177" y="611"/>
                    <a:pt x="178" y="608"/>
                  </a:cubicBezTo>
                  <a:cubicBezTo>
                    <a:pt x="179" y="604"/>
                    <a:pt x="180" y="601"/>
                    <a:pt x="180" y="597"/>
                  </a:cubicBezTo>
                  <a:cubicBezTo>
                    <a:pt x="179" y="595"/>
                    <a:pt x="178" y="593"/>
                    <a:pt x="177" y="590"/>
                  </a:cubicBezTo>
                  <a:cubicBezTo>
                    <a:pt x="176" y="586"/>
                    <a:pt x="174" y="582"/>
                    <a:pt x="174" y="578"/>
                  </a:cubicBezTo>
                  <a:cubicBezTo>
                    <a:pt x="174" y="576"/>
                    <a:pt x="174" y="574"/>
                    <a:pt x="174" y="572"/>
                  </a:cubicBezTo>
                  <a:cubicBezTo>
                    <a:pt x="174" y="570"/>
                    <a:pt x="174" y="568"/>
                    <a:pt x="174" y="567"/>
                  </a:cubicBezTo>
                  <a:cubicBezTo>
                    <a:pt x="174" y="566"/>
                    <a:pt x="173" y="565"/>
                    <a:pt x="173" y="564"/>
                  </a:cubicBezTo>
                  <a:cubicBezTo>
                    <a:pt x="172" y="562"/>
                    <a:pt x="171" y="560"/>
                    <a:pt x="172" y="557"/>
                  </a:cubicBezTo>
                  <a:cubicBezTo>
                    <a:pt x="172" y="553"/>
                    <a:pt x="173" y="549"/>
                    <a:pt x="175" y="546"/>
                  </a:cubicBezTo>
                  <a:cubicBezTo>
                    <a:pt x="176" y="544"/>
                    <a:pt x="177" y="543"/>
                    <a:pt x="177" y="541"/>
                  </a:cubicBezTo>
                  <a:cubicBezTo>
                    <a:pt x="177" y="539"/>
                    <a:pt x="178" y="538"/>
                    <a:pt x="178" y="536"/>
                  </a:cubicBezTo>
                  <a:cubicBezTo>
                    <a:pt x="179" y="527"/>
                    <a:pt x="180" y="522"/>
                    <a:pt x="187" y="513"/>
                  </a:cubicBezTo>
                  <a:cubicBezTo>
                    <a:pt x="191" y="508"/>
                    <a:pt x="193" y="503"/>
                    <a:pt x="196" y="496"/>
                  </a:cubicBezTo>
                  <a:cubicBezTo>
                    <a:pt x="196" y="492"/>
                    <a:pt x="197" y="487"/>
                    <a:pt x="198" y="482"/>
                  </a:cubicBezTo>
                  <a:cubicBezTo>
                    <a:pt x="200" y="466"/>
                    <a:pt x="202" y="447"/>
                    <a:pt x="220" y="441"/>
                  </a:cubicBezTo>
                  <a:cubicBezTo>
                    <a:pt x="225" y="439"/>
                    <a:pt x="230" y="438"/>
                    <a:pt x="235" y="437"/>
                  </a:cubicBezTo>
                  <a:cubicBezTo>
                    <a:pt x="243" y="435"/>
                    <a:pt x="251" y="433"/>
                    <a:pt x="257" y="430"/>
                  </a:cubicBezTo>
                  <a:cubicBezTo>
                    <a:pt x="268" y="424"/>
                    <a:pt x="277" y="416"/>
                    <a:pt x="284" y="408"/>
                  </a:cubicBezTo>
                  <a:cubicBezTo>
                    <a:pt x="290" y="401"/>
                    <a:pt x="301" y="390"/>
                    <a:pt x="307" y="385"/>
                  </a:cubicBezTo>
                  <a:cubicBezTo>
                    <a:pt x="319" y="377"/>
                    <a:pt x="336" y="383"/>
                    <a:pt x="342" y="386"/>
                  </a:cubicBezTo>
                  <a:cubicBezTo>
                    <a:pt x="356" y="392"/>
                    <a:pt x="365" y="388"/>
                    <a:pt x="379" y="382"/>
                  </a:cubicBezTo>
                  <a:cubicBezTo>
                    <a:pt x="380" y="382"/>
                    <a:pt x="380" y="382"/>
                    <a:pt x="380" y="382"/>
                  </a:cubicBezTo>
                  <a:cubicBezTo>
                    <a:pt x="390" y="378"/>
                    <a:pt x="390" y="377"/>
                    <a:pt x="389" y="364"/>
                  </a:cubicBezTo>
                  <a:cubicBezTo>
                    <a:pt x="389" y="362"/>
                    <a:pt x="389" y="360"/>
                    <a:pt x="389" y="359"/>
                  </a:cubicBezTo>
                  <a:cubicBezTo>
                    <a:pt x="389" y="359"/>
                    <a:pt x="389" y="359"/>
                    <a:pt x="389" y="359"/>
                  </a:cubicBezTo>
                  <a:cubicBezTo>
                    <a:pt x="389" y="359"/>
                    <a:pt x="388" y="358"/>
                    <a:pt x="387" y="358"/>
                  </a:cubicBezTo>
                  <a:cubicBezTo>
                    <a:pt x="386" y="356"/>
                    <a:pt x="384" y="355"/>
                    <a:pt x="382" y="355"/>
                  </a:cubicBezTo>
                  <a:cubicBezTo>
                    <a:pt x="379" y="354"/>
                    <a:pt x="376" y="353"/>
                    <a:pt x="373" y="351"/>
                  </a:cubicBezTo>
                  <a:cubicBezTo>
                    <a:pt x="372" y="349"/>
                    <a:pt x="371" y="347"/>
                    <a:pt x="373" y="345"/>
                  </a:cubicBezTo>
                  <a:cubicBezTo>
                    <a:pt x="373" y="344"/>
                    <a:pt x="374" y="344"/>
                    <a:pt x="374" y="344"/>
                  </a:cubicBezTo>
                  <a:cubicBezTo>
                    <a:pt x="370" y="332"/>
                    <a:pt x="371" y="322"/>
                    <a:pt x="371" y="311"/>
                  </a:cubicBezTo>
                  <a:cubicBezTo>
                    <a:pt x="372" y="305"/>
                    <a:pt x="372" y="305"/>
                    <a:pt x="372" y="305"/>
                  </a:cubicBezTo>
                  <a:cubicBezTo>
                    <a:pt x="372" y="299"/>
                    <a:pt x="375" y="295"/>
                    <a:pt x="378" y="291"/>
                  </a:cubicBezTo>
                  <a:cubicBezTo>
                    <a:pt x="379" y="290"/>
                    <a:pt x="380" y="288"/>
                    <a:pt x="381" y="286"/>
                  </a:cubicBezTo>
                  <a:cubicBezTo>
                    <a:pt x="385" y="279"/>
                    <a:pt x="385" y="270"/>
                    <a:pt x="385" y="261"/>
                  </a:cubicBezTo>
                  <a:cubicBezTo>
                    <a:pt x="385" y="258"/>
                    <a:pt x="385" y="255"/>
                    <a:pt x="385" y="252"/>
                  </a:cubicBezTo>
                  <a:cubicBezTo>
                    <a:pt x="385" y="246"/>
                    <a:pt x="384" y="242"/>
                    <a:pt x="382" y="237"/>
                  </a:cubicBezTo>
                  <a:cubicBezTo>
                    <a:pt x="381" y="234"/>
                    <a:pt x="379" y="231"/>
                    <a:pt x="378" y="228"/>
                  </a:cubicBezTo>
                  <a:cubicBezTo>
                    <a:pt x="376" y="219"/>
                    <a:pt x="379" y="214"/>
                    <a:pt x="383" y="208"/>
                  </a:cubicBezTo>
                  <a:cubicBezTo>
                    <a:pt x="384" y="207"/>
                    <a:pt x="384" y="206"/>
                    <a:pt x="385" y="204"/>
                  </a:cubicBezTo>
                  <a:cubicBezTo>
                    <a:pt x="387" y="200"/>
                    <a:pt x="389" y="197"/>
                    <a:pt x="390" y="193"/>
                  </a:cubicBezTo>
                  <a:cubicBezTo>
                    <a:pt x="395" y="182"/>
                    <a:pt x="400" y="171"/>
                    <a:pt x="409" y="164"/>
                  </a:cubicBezTo>
                  <a:cubicBezTo>
                    <a:pt x="412" y="162"/>
                    <a:pt x="414" y="161"/>
                    <a:pt x="417" y="161"/>
                  </a:cubicBezTo>
                  <a:cubicBezTo>
                    <a:pt x="419" y="160"/>
                    <a:pt x="422" y="159"/>
                    <a:pt x="423" y="157"/>
                  </a:cubicBezTo>
                  <a:cubicBezTo>
                    <a:pt x="427" y="155"/>
                    <a:pt x="431" y="151"/>
                    <a:pt x="434" y="148"/>
                  </a:cubicBezTo>
                  <a:cubicBezTo>
                    <a:pt x="437" y="145"/>
                    <a:pt x="440" y="142"/>
                    <a:pt x="442" y="140"/>
                  </a:cubicBezTo>
                  <a:cubicBezTo>
                    <a:pt x="444" y="138"/>
                    <a:pt x="446" y="137"/>
                    <a:pt x="448" y="136"/>
                  </a:cubicBezTo>
                  <a:cubicBezTo>
                    <a:pt x="455" y="131"/>
                    <a:pt x="460" y="128"/>
                    <a:pt x="461" y="121"/>
                  </a:cubicBezTo>
                  <a:cubicBezTo>
                    <a:pt x="459" y="120"/>
                    <a:pt x="458" y="119"/>
                    <a:pt x="458" y="117"/>
                  </a:cubicBezTo>
                  <a:cubicBezTo>
                    <a:pt x="458" y="115"/>
                    <a:pt x="459" y="114"/>
                    <a:pt x="461" y="113"/>
                  </a:cubicBezTo>
                  <a:cubicBezTo>
                    <a:pt x="461" y="112"/>
                    <a:pt x="460" y="111"/>
                    <a:pt x="460" y="111"/>
                  </a:cubicBezTo>
                  <a:cubicBezTo>
                    <a:pt x="456" y="107"/>
                    <a:pt x="446" y="108"/>
                    <a:pt x="437" y="108"/>
                  </a:cubicBezTo>
                  <a:cubicBezTo>
                    <a:pt x="431" y="108"/>
                    <a:pt x="425" y="109"/>
                    <a:pt x="420" y="108"/>
                  </a:cubicBezTo>
                  <a:cubicBezTo>
                    <a:pt x="409" y="106"/>
                    <a:pt x="393" y="104"/>
                    <a:pt x="383" y="95"/>
                  </a:cubicBezTo>
                  <a:cubicBezTo>
                    <a:pt x="375" y="88"/>
                    <a:pt x="372" y="88"/>
                    <a:pt x="361" y="90"/>
                  </a:cubicBezTo>
                  <a:cubicBezTo>
                    <a:pt x="357" y="91"/>
                    <a:pt x="353" y="92"/>
                    <a:pt x="349" y="93"/>
                  </a:cubicBezTo>
                  <a:cubicBezTo>
                    <a:pt x="345" y="94"/>
                    <a:pt x="340" y="95"/>
                    <a:pt x="335" y="96"/>
                  </a:cubicBezTo>
                  <a:cubicBezTo>
                    <a:pt x="334" y="96"/>
                    <a:pt x="333" y="96"/>
                    <a:pt x="332" y="96"/>
                  </a:cubicBezTo>
                  <a:cubicBezTo>
                    <a:pt x="329" y="97"/>
                    <a:pt x="327" y="97"/>
                    <a:pt x="325" y="98"/>
                  </a:cubicBezTo>
                  <a:cubicBezTo>
                    <a:pt x="324" y="98"/>
                    <a:pt x="323" y="100"/>
                    <a:pt x="322" y="102"/>
                  </a:cubicBezTo>
                  <a:cubicBezTo>
                    <a:pt x="321" y="105"/>
                    <a:pt x="320" y="108"/>
                    <a:pt x="317" y="110"/>
                  </a:cubicBezTo>
                  <a:cubicBezTo>
                    <a:pt x="311" y="113"/>
                    <a:pt x="306" y="111"/>
                    <a:pt x="303" y="109"/>
                  </a:cubicBezTo>
                  <a:cubicBezTo>
                    <a:pt x="300" y="108"/>
                    <a:pt x="298" y="107"/>
                    <a:pt x="296" y="108"/>
                  </a:cubicBezTo>
                  <a:cubicBezTo>
                    <a:pt x="294" y="109"/>
                    <a:pt x="292" y="112"/>
                    <a:pt x="290" y="115"/>
                  </a:cubicBezTo>
                  <a:cubicBezTo>
                    <a:pt x="288" y="118"/>
                    <a:pt x="286" y="120"/>
                    <a:pt x="284" y="122"/>
                  </a:cubicBezTo>
                  <a:cubicBezTo>
                    <a:pt x="280" y="125"/>
                    <a:pt x="277" y="127"/>
                    <a:pt x="274" y="129"/>
                  </a:cubicBezTo>
                  <a:cubicBezTo>
                    <a:pt x="272" y="130"/>
                    <a:pt x="270" y="131"/>
                    <a:pt x="268" y="132"/>
                  </a:cubicBezTo>
                  <a:cubicBezTo>
                    <a:pt x="267" y="133"/>
                    <a:pt x="265" y="133"/>
                    <a:pt x="263" y="132"/>
                  </a:cubicBezTo>
                  <a:cubicBezTo>
                    <a:pt x="262" y="131"/>
                    <a:pt x="261" y="129"/>
                    <a:pt x="262" y="127"/>
                  </a:cubicBezTo>
                  <a:cubicBezTo>
                    <a:pt x="263" y="124"/>
                    <a:pt x="262" y="120"/>
                    <a:pt x="261" y="116"/>
                  </a:cubicBezTo>
                  <a:cubicBezTo>
                    <a:pt x="261" y="112"/>
                    <a:pt x="260" y="108"/>
                    <a:pt x="261" y="103"/>
                  </a:cubicBezTo>
                  <a:cubicBezTo>
                    <a:pt x="262" y="96"/>
                    <a:pt x="268" y="93"/>
                    <a:pt x="273" y="90"/>
                  </a:cubicBezTo>
                  <a:cubicBezTo>
                    <a:pt x="276" y="88"/>
                    <a:pt x="279" y="86"/>
                    <a:pt x="281" y="83"/>
                  </a:cubicBezTo>
                  <a:cubicBezTo>
                    <a:pt x="284" y="78"/>
                    <a:pt x="280" y="72"/>
                    <a:pt x="274" y="65"/>
                  </a:cubicBezTo>
                  <a:cubicBezTo>
                    <a:pt x="273" y="64"/>
                    <a:pt x="272" y="63"/>
                    <a:pt x="272" y="62"/>
                  </a:cubicBezTo>
                  <a:cubicBezTo>
                    <a:pt x="269" y="58"/>
                    <a:pt x="268" y="55"/>
                    <a:pt x="267" y="52"/>
                  </a:cubicBezTo>
                  <a:cubicBezTo>
                    <a:pt x="267" y="51"/>
                    <a:pt x="267" y="49"/>
                    <a:pt x="266" y="47"/>
                  </a:cubicBezTo>
                  <a:cubicBezTo>
                    <a:pt x="265" y="45"/>
                    <a:pt x="264" y="44"/>
                    <a:pt x="262" y="43"/>
                  </a:cubicBezTo>
                  <a:cubicBezTo>
                    <a:pt x="261" y="42"/>
                    <a:pt x="259" y="41"/>
                    <a:pt x="257" y="39"/>
                  </a:cubicBezTo>
                  <a:cubicBezTo>
                    <a:pt x="254" y="37"/>
                    <a:pt x="253" y="35"/>
                    <a:pt x="251" y="33"/>
                  </a:cubicBezTo>
                  <a:cubicBezTo>
                    <a:pt x="248" y="29"/>
                    <a:pt x="247" y="27"/>
                    <a:pt x="240" y="25"/>
                  </a:cubicBezTo>
                  <a:cubicBezTo>
                    <a:pt x="239" y="25"/>
                    <a:pt x="237" y="25"/>
                    <a:pt x="235" y="24"/>
                  </a:cubicBezTo>
                  <a:cubicBezTo>
                    <a:pt x="232" y="24"/>
                    <a:pt x="228" y="24"/>
                    <a:pt x="226" y="22"/>
                  </a:cubicBezTo>
                  <a:cubicBezTo>
                    <a:pt x="222" y="20"/>
                    <a:pt x="220" y="17"/>
                    <a:pt x="218" y="15"/>
                  </a:cubicBezTo>
                  <a:cubicBezTo>
                    <a:pt x="218" y="14"/>
                    <a:pt x="217" y="13"/>
                    <a:pt x="217" y="13"/>
                  </a:cubicBezTo>
                  <a:cubicBezTo>
                    <a:pt x="211" y="8"/>
                    <a:pt x="200" y="6"/>
                    <a:pt x="191" y="4"/>
                  </a:cubicBezTo>
                  <a:cubicBezTo>
                    <a:pt x="188" y="4"/>
                    <a:pt x="186" y="3"/>
                    <a:pt x="183" y="3"/>
                  </a:cubicBezTo>
                  <a:cubicBezTo>
                    <a:pt x="177" y="1"/>
                    <a:pt x="170" y="0"/>
                    <a:pt x="164" y="0"/>
                  </a:cubicBezTo>
                  <a:cubicBezTo>
                    <a:pt x="165" y="5"/>
                    <a:pt x="163" y="11"/>
                    <a:pt x="16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xmlns="" id="{EBEEB1B6-848E-45F1-A9D9-8BFE82BB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528"/>
              <a:ext cx="509" cy="281"/>
            </a:xfrm>
            <a:custGeom>
              <a:avLst/>
              <a:gdLst>
                <a:gd name="T0" fmla="*/ 271 w 271"/>
                <a:gd name="T1" fmla="*/ 50 h 150"/>
                <a:gd name="T2" fmla="*/ 261 w 271"/>
                <a:gd name="T3" fmla="*/ 42 h 150"/>
                <a:gd name="T4" fmla="*/ 260 w 271"/>
                <a:gd name="T5" fmla="*/ 35 h 150"/>
                <a:gd name="T6" fmla="*/ 261 w 271"/>
                <a:gd name="T7" fmla="*/ 33 h 150"/>
                <a:gd name="T8" fmla="*/ 251 w 271"/>
                <a:gd name="T9" fmla="*/ 30 h 150"/>
                <a:gd name="T10" fmla="*/ 242 w 271"/>
                <a:gd name="T11" fmla="*/ 29 h 150"/>
                <a:gd name="T12" fmla="*/ 222 w 271"/>
                <a:gd name="T13" fmla="*/ 25 h 150"/>
                <a:gd name="T14" fmla="*/ 212 w 271"/>
                <a:gd name="T15" fmla="*/ 26 h 150"/>
                <a:gd name="T16" fmla="*/ 200 w 271"/>
                <a:gd name="T17" fmla="*/ 32 h 150"/>
                <a:gd name="T18" fmla="*/ 191 w 271"/>
                <a:gd name="T19" fmla="*/ 29 h 150"/>
                <a:gd name="T20" fmla="*/ 173 w 271"/>
                <a:gd name="T21" fmla="*/ 25 h 150"/>
                <a:gd name="T22" fmla="*/ 162 w 271"/>
                <a:gd name="T23" fmla="*/ 21 h 150"/>
                <a:gd name="T24" fmla="*/ 165 w 271"/>
                <a:gd name="T25" fmla="*/ 29 h 150"/>
                <a:gd name="T26" fmla="*/ 164 w 271"/>
                <a:gd name="T27" fmla="*/ 37 h 150"/>
                <a:gd name="T28" fmla="*/ 162 w 271"/>
                <a:gd name="T29" fmla="*/ 38 h 150"/>
                <a:gd name="T30" fmla="*/ 156 w 271"/>
                <a:gd name="T31" fmla="*/ 50 h 150"/>
                <a:gd name="T32" fmla="*/ 141 w 271"/>
                <a:gd name="T33" fmla="*/ 66 h 150"/>
                <a:gd name="T34" fmla="*/ 138 w 271"/>
                <a:gd name="T35" fmla="*/ 56 h 150"/>
                <a:gd name="T36" fmla="*/ 113 w 271"/>
                <a:gd name="T37" fmla="*/ 55 h 150"/>
                <a:gd name="T38" fmla="*/ 107 w 271"/>
                <a:gd name="T39" fmla="*/ 54 h 150"/>
                <a:gd name="T40" fmla="*/ 91 w 271"/>
                <a:gd name="T41" fmla="*/ 44 h 150"/>
                <a:gd name="T42" fmla="*/ 84 w 271"/>
                <a:gd name="T43" fmla="*/ 35 h 150"/>
                <a:gd name="T44" fmla="*/ 86 w 271"/>
                <a:gd name="T45" fmla="*/ 29 h 150"/>
                <a:gd name="T46" fmla="*/ 87 w 271"/>
                <a:gd name="T47" fmla="*/ 26 h 150"/>
                <a:gd name="T48" fmla="*/ 102 w 271"/>
                <a:gd name="T49" fmla="*/ 12 h 150"/>
                <a:gd name="T50" fmla="*/ 70 w 271"/>
                <a:gd name="T51" fmla="*/ 11 h 150"/>
                <a:gd name="T52" fmla="*/ 55 w 271"/>
                <a:gd name="T53" fmla="*/ 28 h 150"/>
                <a:gd name="T54" fmla="*/ 34 w 271"/>
                <a:gd name="T55" fmla="*/ 29 h 150"/>
                <a:gd name="T56" fmla="*/ 24 w 271"/>
                <a:gd name="T57" fmla="*/ 23 h 150"/>
                <a:gd name="T58" fmla="*/ 18 w 271"/>
                <a:gd name="T59" fmla="*/ 18 h 150"/>
                <a:gd name="T60" fmla="*/ 15 w 271"/>
                <a:gd name="T61" fmla="*/ 41 h 150"/>
                <a:gd name="T62" fmla="*/ 0 w 271"/>
                <a:gd name="T63" fmla="*/ 53 h 150"/>
                <a:gd name="T64" fmla="*/ 4 w 271"/>
                <a:gd name="T65" fmla="*/ 56 h 150"/>
                <a:gd name="T66" fmla="*/ 11 w 271"/>
                <a:gd name="T67" fmla="*/ 72 h 150"/>
                <a:gd name="T68" fmla="*/ 14 w 271"/>
                <a:gd name="T69" fmla="*/ 101 h 150"/>
                <a:gd name="T70" fmla="*/ 15 w 271"/>
                <a:gd name="T71" fmla="*/ 106 h 150"/>
                <a:gd name="T72" fmla="*/ 25 w 271"/>
                <a:gd name="T73" fmla="*/ 110 h 150"/>
                <a:gd name="T74" fmla="*/ 42 w 271"/>
                <a:gd name="T75" fmla="*/ 111 h 150"/>
                <a:gd name="T76" fmla="*/ 45 w 271"/>
                <a:gd name="T77" fmla="*/ 104 h 150"/>
                <a:gd name="T78" fmla="*/ 81 w 271"/>
                <a:gd name="T79" fmla="*/ 90 h 150"/>
                <a:gd name="T80" fmla="*/ 112 w 271"/>
                <a:gd name="T81" fmla="*/ 81 h 150"/>
                <a:gd name="T82" fmla="*/ 118 w 271"/>
                <a:gd name="T83" fmla="*/ 86 h 150"/>
                <a:gd name="T84" fmla="*/ 115 w 271"/>
                <a:gd name="T85" fmla="*/ 101 h 150"/>
                <a:gd name="T86" fmla="*/ 112 w 271"/>
                <a:gd name="T87" fmla="*/ 106 h 150"/>
                <a:gd name="T88" fmla="*/ 110 w 271"/>
                <a:gd name="T89" fmla="*/ 124 h 150"/>
                <a:gd name="T90" fmla="*/ 120 w 271"/>
                <a:gd name="T91" fmla="*/ 146 h 150"/>
                <a:gd name="T92" fmla="*/ 121 w 271"/>
                <a:gd name="T93" fmla="*/ 148 h 150"/>
                <a:gd name="T94" fmla="*/ 137 w 271"/>
                <a:gd name="T95" fmla="*/ 136 h 150"/>
                <a:gd name="T96" fmla="*/ 151 w 271"/>
                <a:gd name="T97" fmla="*/ 132 h 150"/>
                <a:gd name="T98" fmla="*/ 156 w 271"/>
                <a:gd name="T99" fmla="*/ 122 h 150"/>
                <a:gd name="T100" fmla="*/ 190 w 271"/>
                <a:gd name="T101" fmla="*/ 109 h 150"/>
                <a:gd name="T102" fmla="*/ 198 w 271"/>
                <a:gd name="T103" fmla="*/ 109 h 150"/>
                <a:gd name="T104" fmla="*/ 211 w 271"/>
                <a:gd name="T105" fmla="*/ 101 h 150"/>
                <a:gd name="T106" fmla="*/ 224 w 271"/>
                <a:gd name="T107" fmla="*/ 100 h 150"/>
                <a:gd name="T108" fmla="*/ 228 w 271"/>
                <a:gd name="T109" fmla="*/ 91 h 150"/>
                <a:gd name="T110" fmla="*/ 263 w 271"/>
                <a:gd name="T111" fmla="*/ 89 h 150"/>
                <a:gd name="T112" fmla="*/ 267 w 271"/>
                <a:gd name="T113" fmla="*/ 90 h 150"/>
                <a:gd name="T114" fmla="*/ 269 w 271"/>
                <a:gd name="T115" fmla="*/ 84 h 150"/>
                <a:gd name="T116" fmla="*/ 269 w 271"/>
                <a:gd name="T117" fmla="*/ 75 h 150"/>
                <a:gd name="T118" fmla="*/ 269 w 271"/>
                <a:gd name="T119" fmla="*/ 5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150">
                  <a:moveTo>
                    <a:pt x="269" y="56"/>
                  </a:moveTo>
                  <a:cubicBezTo>
                    <a:pt x="271" y="54"/>
                    <a:pt x="271" y="53"/>
                    <a:pt x="271" y="50"/>
                  </a:cubicBezTo>
                  <a:cubicBezTo>
                    <a:pt x="270" y="45"/>
                    <a:pt x="268" y="45"/>
                    <a:pt x="263" y="43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59" y="42"/>
                    <a:pt x="258" y="41"/>
                    <a:pt x="258" y="39"/>
                  </a:cubicBezTo>
                  <a:cubicBezTo>
                    <a:pt x="258" y="38"/>
                    <a:pt x="258" y="36"/>
                    <a:pt x="260" y="35"/>
                  </a:cubicBezTo>
                  <a:cubicBezTo>
                    <a:pt x="261" y="34"/>
                    <a:pt x="261" y="33"/>
                    <a:pt x="261" y="33"/>
                  </a:cubicBezTo>
                  <a:cubicBezTo>
                    <a:pt x="261" y="33"/>
                    <a:pt x="261" y="33"/>
                    <a:pt x="261" y="33"/>
                  </a:cubicBezTo>
                  <a:cubicBezTo>
                    <a:pt x="261" y="32"/>
                    <a:pt x="260" y="31"/>
                    <a:pt x="260" y="30"/>
                  </a:cubicBezTo>
                  <a:cubicBezTo>
                    <a:pt x="257" y="32"/>
                    <a:pt x="254" y="31"/>
                    <a:pt x="251" y="30"/>
                  </a:cubicBezTo>
                  <a:cubicBezTo>
                    <a:pt x="250" y="30"/>
                    <a:pt x="249" y="29"/>
                    <a:pt x="248" y="29"/>
                  </a:cubicBezTo>
                  <a:cubicBezTo>
                    <a:pt x="246" y="29"/>
                    <a:pt x="244" y="29"/>
                    <a:pt x="242" y="29"/>
                  </a:cubicBezTo>
                  <a:cubicBezTo>
                    <a:pt x="237" y="29"/>
                    <a:pt x="233" y="29"/>
                    <a:pt x="228" y="28"/>
                  </a:cubicBezTo>
                  <a:cubicBezTo>
                    <a:pt x="225" y="27"/>
                    <a:pt x="223" y="26"/>
                    <a:pt x="222" y="25"/>
                  </a:cubicBezTo>
                  <a:cubicBezTo>
                    <a:pt x="220" y="24"/>
                    <a:pt x="220" y="24"/>
                    <a:pt x="216" y="25"/>
                  </a:cubicBezTo>
                  <a:cubicBezTo>
                    <a:pt x="215" y="26"/>
                    <a:pt x="214" y="26"/>
                    <a:pt x="212" y="26"/>
                  </a:cubicBezTo>
                  <a:cubicBezTo>
                    <a:pt x="210" y="27"/>
                    <a:pt x="207" y="29"/>
                    <a:pt x="204" y="29"/>
                  </a:cubicBezTo>
                  <a:cubicBezTo>
                    <a:pt x="203" y="31"/>
                    <a:pt x="202" y="32"/>
                    <a:pt x="200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3" y="32"/>
                    <a:pt x="191" y="31"/>
                    <a:pt x="191" y="29"/>
                  </a:cubicBezTo>
                  <a:cubicBezTo>
                    <a:pt x="186" y="29"/>
                    <a:pt x="181" y="27"/>
                    <a:pt x="175" y="2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0" y="24"/>
                    <a:pt x="168" y="24"/>
                  </a:cubicBezTo>
                  <a:cubicBezTo>
                    <a:pt x="167" y="23"/>
                    <a:pt x="163" y="21"/>
                    <a:pt x="162" y="21"/>
                  </a:cubicBezTo>
                  <a:cubicBezTo>
                    <a:pt x="162" y="21"/>
                    <a:pt x="162" y="22"/>
                    <a:pt x="162" y="22"/>
                  </a:cubicBezTo>
                  <a:cubicBezTo>
                    <a:pt x="162" y="25"/>
                    <a:pt x="164" y="28"/>
                    <a:pt x="165" y="29"/>
                  </a:cubicBezTo>
                  <a:cubicBezTo>
                    <a:pt x="167" y="30"/>
                    <a:pt x="167" y="32"/>
                    <a:pt x="167" y="34"/>
                  </a:cubicBezTo>
                  <a:cubicBezTo>
                    <a:pt x="167" y="35"/>
                    <a:pt x="165" y="36"/>
                    <a:pt x="164" y="37"/>
                  </a:cubicBezTo>
                  <a:cubicBezTo>
                    <a:pt x="163" y="37"/>
                    <a:pt x="162" y="37"/>
                    <a:pt x="161" y="37"/>
                  </a:cubicBezTo>
                  <a:cubicBezTo>
                    <a:pt x="161" y="38"/>
                    <a:pt x="161" y="38"/>
                    <a:pt x="162" y="38"/>
                  </a:cubicBezTo>
                  <a:cubicBezTo>
                    <a:pt x="162" y="40"/>
                    <a:pt x="161" y="41"/>
                    <a:pt x="160" y="42"/>
                  </a:cubicBezTo>
                  <a:cubicBezTo>
                    <a:pt x="158" y="43"/>
                    <a:pt x="157" y="46"/>
                    <a:pt x="156" y="50"/>
                  </a:cubicBezTo>
                  <a:cubicBezTo>
                    <a:pt x="155" y="55"/>
                    <a:pt x="154" y="62"/>
                    <a:pt x="144" y="66"/>
                  </a:cubicBezTo>
                  <a:cubicBezTo>
                    <a:pt x="143" y="67"/>
                    <a:pt x="142" y="67"/>
                    <a:pt x="141" y="66"/>
                  </a:cubicBezTo>
                  <a:cubicBezTo>
                    <a:pt x="140" y="65"/>
                    <a:pt x="139" y="64"/>
                    <a:pt x="139" y="63"/>
                  </a:cubicBezTo>
                  <a:cubicBezTo>
                    <a:pt x="138" y="61"/>
                    <a:pt x="138" y="58"/>
                    <a:pt x="138" y="56"/>
                  </a:cubicBezTo>
                  <a:cubicBezTo>
                    <a:pt x="138" y="51"/>
                    <a:pt x="138" y="49"/>
                    <a:pt x="134" y="48"/>
                  </a:cubicBezTo>
                  <a:cubicBezTo>
                    <a:pt x="128" y="46"/>
                    <a:pt x="119" y="50"/>
                    <a:pt x="113" y="55"/>
                  </a:cubicBezTo>
                  <a:cubicBezTo>
                    <a:pt x="112" y="56"/>
                    <a:pt x="111" y="56"/>
                    <a:pt x="110" y="56"/>
                  </a:cubicBezTo>
                  <a:cubicBezTo>
                    <a:pt x="108" y="56"/>
                    <a:pt x="107" y="55"/>
                    <a:pt x="107" y="54"/>
                  </a:cubicBezTo>
                  <a:cubicBezTo>
                    <a:pt x="105" y="50"/>
                    <a:pt x="100" y="47"/>
                    <a:pt x="96" y="46"/>
                  </a:cubicBezTo>
                  <a:cubicBezTo>
                    <a:pt x="94" y="45"/>
                    <a:pt x="93" y="44"/>
                    <a:pt x="91" y="44"/>
                  </a:cubicBezTo>
                  <a:cubicBezTo>
                    <a:pt x="87" y="43"/>
                    <a:pt x="84" y="42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4"/>
                    <a:pt x="84" y="33"/>
                    <a:pt x="85" y="32"/>
                  </a:cubicBezTo>
                  <a:cubicBezTo>
                    <a:pt x="85" y="32"/>
                    <a:pt x="85" y="30"/>
                    <a:pt x="86" y="29"/>
                  </a:cubicBezTo>
                  <a:cubicBezTo>
                    <a:pt x="86" y="28"/>
                    <a:pt x="87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3"/>
                    <a:pt x="93" y="20"/>
                    <a:pt x="95" y="18"/>
                  </a:cubicBezTo>
                  <a:cubicBezTo>
                    <a:pt x="98" y="16"/>
                    <a:pt x="101" y="14"/>
                    <a:pt x="102" y="12"/>
                  </a:cubicBezTo>
                  <a:cubicBezTo>
                    <a:pt x="102" y="11"/>
                    <a:pt x="100" y="5"/>
                    <a:pt x="98" y="4"/>
                  </a:cubicBezTo>
                  <a:cubicBezTo>
                    <a:pt x="93" y="0"/>
                    <a:pt x="75" y="6"/>
                    <a:pt x="70" y="11"/>
                  </a:cubicBezTo>
                  <a:cubicBezTo>
                    <a:pt x="68" y="12"/>
                    <a:pt x="66" y="15"/>
                    <a:pt x="65" y="18"/>
                  </a:cubicBezTo>
                  <a:cubicBezTo>
                    <a:pt x="62" y="22"/>
                    <a:pt x="59" y="26"/>
                    <a:pt x="55" y="28"/>
                  </a:cubicBezTo>
                  <a:cubicBezTo>
                    <a:pt x="49" y="32"/>
                    <a:pt x="43" y="30"/>
                    <a:pt x="36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2" y="29"/>
                    <a:pt x="30" y="29"/>
                    <a:pt x="28" y="28"/>
                  </a:cubicBezTo>
                  <a:cubicBezTo>
                    <a:pt x="25" y="27"/>
                    <a:pt x="24" y="24"/>
                    <a:pt x="24" y="23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2" y="20"/>
                    <a:pt x="20" y="18"/>
                    <a:pt x="18" y="18"/>
                  </a:cubicBezTo>
                  <a:cubicBezTo>
                    <a:pt x="15" y="19"/>
                    <a:pt x="15" y="22"/>
                    <a:pt x="16" y="31"/>
                  </a:cubicBezTo>
                  <a:cubicBezTo>
                    <a:pt x="16" y="35"/>
                    <a:pt x="16" y="38"/>
                    <a:pt x="15" y="41"/>
                  </a:cubicBezTo>
                  <a:cubicBezTo>
                    <a:pt x="14" y="43"/>
                    <a:pt x="11" y="46"/>
                    <a:pt x="6" y="49"/>
                  </a:cubicBezTo>
                  <a:cubicBezTo>
                    <a:pt x="5" y="50"/>
                    <a:pt x="2" y="52"/>
                    <a:pt x="0" y="53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3" y="54"/>
                    <a:pt x="4" y="56"/>
                  </a:cubicBezTo>
                  <a:cubicBezTo>
                    <a:pt x="4" y="57"/>
                    <a:pt x="4" y="59"/>
                    <a:pt x="3" y="60"/>
                  </a:cubicBezTo>
                  <a:cubicBezTo>
                    <a:pt x="1" y="62"/>
                    <a:pt x="3" y="65"/>
                    <a:pt x="11" y="72"/>
                  </a:cubicBezTo>
                  <a:cubicBezTo>
                    <a:pt x="15" y="76"/>
                    <a:pt x="19" y="80"/>
                    <a:pt x="21" y="84"/>
                  </a:cubicBezTo>
                  <a:cubicBezTo>
                    <a:pt x="24" y="94"/>
                    <a:pt x="18" y="98"/>
                    <a:pt x="14" y="101"/>
                  </a:cubicBezTo>
                  <a:cubicBezTo>
                    <a:pt x="14" y="102"/>
                    <a:pt x="13" y="102"/>
                    <a:pt x="13" y="103"/>
                  </a:cubicBezTo>
                  <a:cubicBezTo>
                    <a:pt x="14" y="103"/>
                    <a:pt x="15" y="105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cubicBezTo>
                    <a:pt x="17" y="109"/>
                    <a:pt x="20" y="110"/>
                    <a:pt x="25" y="110"/>
                  </a:cubicBezTo>
                  <a:cubicBezTo>
                    <a:pt x="25" y="110"/>
                    <a:pt x="26" y="110"/>
                    <a:pt x="26" y="110"/>
                  </a:cubicBezTo>
                  <a:cubicBezTo>
                    <a:pt x="30" y="111"/>
                    <a:pt x="39" y="113"/>
                    <a:pt x="42" y="111"/>
                  </a:cubicBezTo>
                  <a:cubicBezTo>
                    <a:pt x="42" y="111"/>
                    <a:pt x="42" y="110"/>
                    <a:pt x="42" y="109"/>
                  </a:cubicBezTo>
                  <a:cubicBezTo>
                    <a:pt x="43" y="108"/>
                    <a:pt x="43" y="106"/>
                    <a:pt x="45" y="104"/>
                  </a:cubicBezTo>
                  <a:cubicBezTo>
                    <a:pt x="51" y="98"/>
                    <a:pt x="59" y="96"/>
                    <a:pt x="67" y="95"/>
                  </a:cubicBezTo>
                  <a:cubicBezTo>
                    <a:pt x="72" y="94"/>
                    <a:pt x="77" y="93"/>
                    <a:pt x="81" y="90"/>
                  </a:cubicBezTo>
                  <a:cubicBezTo>
                    <a:pt x="83" y="89"/>
                    <a:pt x="84" y="88"/>
                    <a:pt x="86" y="87"/>
                  </a:cubicBezTo>
                  <a:cubicBezTo>
                    <a:pt x="93" y="82"/>
                    <a:pt x="99" y="78"/>
                    <a:pt x="112" y="81"/>
                  </a:cubicBezTo>
                  <a:cubicBezTo>
                    <a:pt x="113" y="81"/>
                    <a:pt x="114" y="83"/>
                    <a:pt x="115" y="84"/>
                  </a:cubicBezTo>
                  <a:cubicBezTo>
                    <a:pt x="115" y="85"/>
                    <a:pt x="117" y="86"/>
                    <a:pt x="118" y="86"/>
                  </a:cubicBezTo>
                  <a:cubicBezTo>
                    <a:pt x="121" y="88"/>
                    <a:pt x="126" y="91"/>
                    <a:pt x="124" y="96"/>
                  </a:cubicBezTo>
                  <a:cubicBezTo>
                    <a:pt x="124" y="100"/>
                    <a:pt x="119" y="101"/>
                    <a:pt x="115" y="101"/>
                  </a:cubicBezTo>
                  <a:cubicBezTo>
                    <a:pt x="113" y="102"/>
                    <a:pt x="111" y="102"/>
                    <a:pt x="110" y="102"/>
                  </a:cubicBezTo>
                  <a:cubicBezTo>
                    <a:pt x="110" y="102"/>
                    <a:pt x="110" y="103"/>
                    <a:pt x="112" y="106"/>
                  </a:cubicBezTo>
                  <a:cubicBezTo>
                    <a:pt x="114" y="109"/>
                    <a:pt x="116" y="112"/>
                    <a:pt x="115" y="117"/>
                  </a:cubicBezTo>
                  <a:cubicBezTo>
                    <a:pt x="114" y="120"/>
                    <a:pt x="112" y="122"/>
                    <a:pt x="110" y="124"/>
                  </a:cubicBezTo>
                  <a:cubicBezTo>
                    <a:pt x="116" y="126"/>
                    <a:pt x="123" y="130"/>
                    <a:pt x="122" y="139"/>
                  </a:cubicBezTo>
                  <a:cubicBezTo>
                    <a:pt x="122" y="142"/>
                    <a:pt x="121" y="144"/>
                    <a:pt x="120" y="146"/>
                  </a:cubicBezTo>
                  <a:cubicBezTo>
                    <a:pt x="120" y="146"/>
                    <a:pt x="120" y="147"/>
                    <a:pt x="120" y="148"/>
                  </a:cubicBezTo>
                  <a:cubicBezTo>
                    <a:pt x="120" y="148"/>
                    <a:pt x="120" y="148"/>
                    <a:pt x="121" y="148"/>
                  </a:cubicBezTo>
                  <a:cubicBezTo>
                    <a:pt x="123" y="150"/>
                    <a:pt x="128" y="144"/>
                    <a:pt x="132" y="141"/>
                  </a:cubicBezTo>
                  <a:cubicBezTo>
                    <a:pt x="134" y="139"/>
                    <a:pt x="135" y="137"/>
                    <a:pt x="137" y="136"/>
                  </a:cubicBezTo>
                  <a:cubicBezTo>
                    <a:pt x="141" y="133"/>
                    <a:pt x="144" y="133"/>
                    <a:pt x="147" y="132"/>
                  </a:cubicBezTo>
                  <a:cubicBezTo>
                    <a:pt x="148" y="132"/>
                    <a:pt x="149" y="132"/>
                    <a:pt x="151" y="132"/>
                  </a:cubicBezTo>
                  <a:cubicBezTo>
                    <a:pt x="154" y="131"/>
                    <a:pt x="154" y="130"/>
                    <a:pt x="154" y="130"/>
                  </a:cubicBezTo>
                  <a:cubicBezTo>
                    <a:pt x="154" y="129"/>
                    <a:pt x="154" y="126"/>
                    <a:pt x="156" y="122"/>
                  </a:cubicBezTo>
                  <a:cubicBezTo>
                    <a:pt x="162" y="113"/>
                    <a:pt x="177" y="110"/>
                    <a:pt x="190" y="109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92" y="109"/>
                    <a:pt x="194" y="110"/>
                    <a:pt x="195" y="110"/>
                  </a:cubicBezTo>
                  <a:cubicBezTo>
                    <a:pt x="195" y="110"/>
                    <a:pt x="196" y="110"/>
                    <a:pt x="198" y="109"/>
                  </a:cubicBezTo>
                  <a:cubicBezTo>
                    <a:pt x="199" y="108"/>
                    <a:pt x="200" y="107"/>
                    <a:pt x="202" y="106"/>
                  </a:cubicBezTo>
                  <a:cubicBezTo>
                    <a:pt x="204" y="104"/>
                    <a:pt x="207" y="102"/>
                    <a:pt x="211" y="101"/>
                  </a:cubicBezTo>
                  <a:cubicBezTo>
                    <a:pt x="214" y="100"/>
                    <a:pt x="216" y="101"/>
                    <a:pt x="219" y="101"/>
                  </a:cubicBezTo>
                  <a:cubicBezTo>
                    <a:pt x="221" y="101"/>
                    <a:pt x="223" y="101"/>
                    <a:pt x="224" y="100"/>
                  </a:cubicBezTo>
                  <a:cubicBezTo>
                    <a:pt x="226" y="99"/>
                    <a:pt x="226" y="99"/>
                    <a:pt x="227" y="99"/>
                  </a:cubicBezTo>
                  <a:cubicBezTo>
                    <a:pt x="226" y="97"/>
                    <a:pt x="226" y="94"/>
                    <a:pt x="228" y="91"/>
                  </a:cubicBezTo>
                  <a:cubicBezTo>
                    <a:pt x="232" y="84"/>
                    <a:pt x="243" y="82"/>
                    <a:pt x="251" y="83"/>
                  </a:cubicBezTo>
                  <a:cubicBezTo>
                    <a:pt x="256" y="84"/>
                    <a:pt x="260" y="87"/>
                    <a:pt x="263" y="89"/>
                  </a:cubicBezTo>
                  <a:cubicBezTo>
                    <a:pt x="263" y="90"/>
                    <a:pt x="264" y="90"/>
                    <a:pt x="265" y="91"/>
                  </a:cubicBezTo>
                  <a:cubicBezTo>
                    <a:pt x="265" y="90"/>
                    <a:pt x="266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88"/>
                    <a:pt x="268" y="86"/>
                    <a:pt x="269" y="84"/>
                  </a:cubicBezTo>
                  <a:cubicBezTo>
                    <a:pt x="270" y="82"/>
                    <a:pt x="270" y="81"/>
                    <a:pt x="270" y="80"/>
                  </a:cubicBezTo>
                  <a:cubicBezTo>
                    <a:pt x="270" y="78"/>
                    <a:pt x="270" y="77"/>
                    <a:pt x="269" y="75"/>
                  </a:cubicBezTo>
                  <a:cubicBezTo>
                    <a:pt x="267" y="72"/>
                    <a:pt x="265" y="69"/>
                    <a:pt x="266" y="63"/>
                  </a:cubicBezTo>
                  <a:cubicBezTo>
                    <a:pt x="267" y="60"/>
                    <a:pt x="268" y="58"/>
                    <a:pt x="2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xmlns="" id="{C8720718-24D7-4F30-9BFB-BD5BA50B4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096"/>
              <a:ext cx="519" cy="653"/>
            </a:xfrm>
            <a:custGeom>
              <a:avLst/>
              <a:gdLst>
                <a:gd name="T0" fmla="*/ 6 w 276"/>
                <a:gd name="T1" fmla="*/ 13 h 348"/>
                <a:gd name="T2" fmla="*/ 0 w 276"/>
                <a:gd name="T3" fmla="*/ 49 h 348"/>
                <a:gd name="T4" fmla="*/ 2 w 276"/>
                <a:gd name="T5" fmla="*/ 54 h 348"/>
                <a:gd name="T6" fmla="*/ 12 w 276"/>
                <a:gd name="T7" fmla="*/ 69 h 348"/>
                <a:gd name="T8" fmla="*/ 19 w 276"/>
                <a:gd name="T9" fmla="*/ 86 h 348"/>
                <a:gd name="T10" fmla="*/ 26 w 276"/>
                <a:gd name="T11" fmla="*/ 106 h 348"/>
                <a:gd name="T12" fmla="*/ 27 w 276"/>
                <a:gd name="T13" fmla="*/ 118 h 348"/>
                <a:gd name="T14" fmla="*/ 28 w 276"/>
                <a:gd name="T15" fmla="*/ 134 h 348"/>
                <a:gd name="T16" fmla="*/ 31 w 276"/>
                <a:gd name="T17" fmla="*/ 152 h 348"/>
                <a:gd name="T18" fmla="*/ 36 w 276"/>
                <a:gd name="T19" fmla="*/ 192 h 348"/>
                <a:gd name="T20" fmla="*/ 37 w 276"/>
                <a:gd name="T21" fmla="*/ 229 h 348"/>
                <a:gd name="T22" fmla="*/ 46 w 276"/>
                <a:gd name="T23" fmla="*/ 237 h 348"/>
                <a:gd name="T24" fmla="*/ 46 w 276"/>
                <a:gd name="T25" fmla="*/ 248 h 348"/>
                <a:gd name="T26" fmla="*/ 53 w 276"/>
                <a:gd name="T27" fmla="*/ 268 h 348"/>
                <a:gd name="T28" fmla="*/ 69 w 276"/>
                <a:gd name="T29" fmla="*/ 281 h 348"/>
                <a:gd name="T30" fmla="*/ 60 w 276"/>
                <a:gd name="T31" fmla="*/ 307 h 348"/>
                <a:gd name="T32" fmla="*/ 64 w 276"/>
                <a:gd name="T33" fmla="*/ 314 h 348"/>
                <a:gd name="T34" fmla="*/ 83 w 276"/>
                <a:gd name="T35" fmla="*/ 314 h 348"/>
                <a:gd name="T36" fmla="*/ 116 w 276"/>
                <a:gd name="T37" fmla="*/ 312 h 348"/>
                <a:gd name="T38" fmla="*/ 145 w 276"/>
                <a:gd name="T39" fmla="*/ 333 h 348"/>
                <a:gd name="T40" fmla="*/ 158 w 276"/>
                <a:gd name="T41" fmla="*/ 339 h 348"/>
                <a:gd name="T42" fmla="*/ 165 w 276"/>
                <a:gd name="T43" fmla="*/ 347 h 348"/>
                <a:gd name="T44" fmla="*/ 181 w 276"/>
                <a:gd name="T45" fmla="*/ 333 h 348"/>
                <a:gd name="T46" fmla="*/ 189 w 276"/>
                <a:gd name="T47" fmla="*/ 325 h 348"/>
                <a:gd name="T48" fmla="*/ 185 w 276"/>
                <a:gd name="T49" fmla="*/ 308 h 348"/>
                <a:gd name="T50" fmla="*/ 170 w 276"/>
                <a:gd name="T51" fmla="*/ 285 h 348"/>
                <a:gd name="T52" fmla="*/ 187 w 276"/>
                <a:gd name="T53" fmla="*/ 267 h 348"/>
                <a:gd name="T54" fmla="*/ 188 w 276"/>
                <a:gd name="T55" fmla="*/ 247 h 348"/>
                <a:gd name="T56" fmla="*/ 196 w 276"/>
                <a:gd name="T57" fmla="*/ 238 h 348"/>
                <a:gd name="T58" fmla="*/ 211 w 276"/>
                <a:gd name="T59" fmla="*/ 222 h 348"/>
                <a:gd name="T60" fmla="*/ 221 w 276"/>
                <a:gd name="T61" fmla="*/ 207 h 348"/>
                <a:gd name="T62" fmla="*/ 231 w 276"/>
                <a:gd name="T63" fmla="*/ 191 h 348"/>
                <a:gd name="T64" fmla="*/ 237 w 276"/>
                <a:gd name="T65" fmla="*/ 179 h 348"/>
                <a:gd name="T66" fmla="*/ 246 w 276"/>
                <a:gd name="T67" fmla="*/ 157 h 348"/>
                <a:gd name="T68" fmla="*/ 273 w 276"/>
                <a:gd name="T69" fmla="*/ 135 h 348"/>
                <a:gd name="T70" fmla="*/ 270 w 276"/>
                <a:gd name="T71" fmla="*/ 131 h 348"/>
                <a:gd name="T72" fmla="*/ 236 w 276"/>
                <a:gd name="T73" fmla="*/ 109 h 348"/>
                <a:gd name="T74" fmla="*/ 223 w 276"/>
                <a:gd name="T75" fmla="*/ 90 h 348"/>
                <a:gd name="T76" fmla="*/ 201 w 276"/>
                <a:gd name="T77" fmla="*/ 72 h 348"/>
                <a:gd name="T78" fmla="*/ 129 w 276"/>
                <a:gd name="T79" fmla="*/ 25 h 348"/>
                <a:gd name="T80" fmla="*/ 94 w 276"/>
                <a:gd name="T81" fmla="*/ 7 h 348"/>
                <a:gd name="T82" fmla="*/ 67 w 276"/>
                <a:gd name="T83" fmla="*/ 2 h 348"/>
                <a:gd name="T84" fmla="*/ 52 w 276"/>
                <a:gd name="T85" fmla="*/ 4 h 348"/>
                <a:gd name="T86" fmla="*/ 45 w 276"/>
                <a:gd name="T87" fmla="*/ 11 h 348"/>
                <a:gd name="T88" fmla="*/ 44 w 276"/>
                <a:gd name="T89" fmla="*/ 21 h 348"/>
                <a:gd name="T90" fmla="*/ 33 w 276"/>
                <a:gd name="T91" fmla="*/ 13 h 348"/>
                <a:gd name="T92" fmla="*/ 23 w 276"/>
                <a:gd name="T93" fmla="*/ 10 h 348"/>
                <a:gd name="T94" fmla="*/ 6 w 276"/>
                <a:gd name="T95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6" h="348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9" y="20"/>
                    <a:pt x="6" y="27"/>
                    <a:pt x="4" y="34"/>
                  </a:cubicBezTo>
                  <a:cubicBezTo>
                    <a:pt x="2" y="39"/>
                    <a:pt x="0" y="45"/>
                    <a:pt x="0" y="49"/>
                  </a:cubicBezTo>
                  <a:cubicBezTo>
                    <a:pt x="1" y="51"/>
                    <a:pt x="1" y="53"/>
                    <a:pt x="1" y="53"/>
                  </a:cubicBezTo>
                  <a:cubicBezTo>
                    <a:pt x="1" y="53"/>
                    <a:pt x="2" y="54"/>
                    <a:pt x="2" y="54"/>
                  </a:cubicBezTo>
                  <a:cubicBezTo>
                    <a:pt x="3" y="55"/>
                    <a:pt x="4" y="56"/>
                    <a:pt x="6" y="57"/>
                  </a:cubicBezTo>
                  <a:cubicBezTo>
                    <a:pt x="11" y="62"/>
                    <a:pt x="11" y="64"/>
                    <a:pt x="12" y="69"/>
                  </a:cubicBezTo>
                  <a:cubicBezTo>
                    <a:pt x="12" y="71"/>
                    <a:pt x="12" y="72"/>
                    <a:pt x="13" y="74"/>
                  </a:cubicBezTo>
                  <a:cubicBezTo>
                    <a:pt x="14" y="79"/>
                    <a:pt x="16" y="82"/>
                    <a:pt x="19" y="86"/>
                  </a:cubicBezTo>
                  <a:cubicBezTo>
                    <a:pt x="20" y="87"/>
                    <a:pt x="21" y="88"/>
                    <a:pt x="22" y="90"/>
                  </a:cubicBezTo>
                  <a:cubicBezTo>
                    <a:pt x="28" y="96"/>
                    <a:pt x="27" y="100"/>
                    <a:pt x="26" y="106"/>
                  </a:cubicBezTo>
                  <a:cubicBezTo>
                    <a:pt x="26" y="107"/>
                    <a:pt x="26" y="108"/>
                    <a:pt x="26" y="109"/>
                  </a:cubicBezTo>
                  <a:cubicBezTo>
                    <a:pt x="25" y="113"/>
                    <a:pt x="26" y="114"/>
                    <a:pt x="27" y="118"/>
                  </a:cubicBezTo>
                  <a:cubicBezTo>
                    <a:pt x="27" y="119"/>
                    <a:pt x="27" y="120"/>
                    <a:pt x="28" y="122"/>
                  </a:cubicBezTo>
                  <a:cubicBezTo>
                    <a:pt x="29" y="127"/>
                    <a:pt x="28" y="131"/>
                    <a:pt x="28" y="134"/>
                  </a:cubicBezTo>
                  <a:cubicBezTo>
                    <a:pt x="27" y="137"/>
                    <a:pt x="27" y="139"/>
                    <a:pt x="27" y="142"/>
                  </a:cubicBezTo>
                  <a:cubicBezTo>
                    <a:pt x="27" y="145"/>
                    <a:pt x="29" y="149"/>
                    <a:pt x="31" y="152"/>
                  </a:cubicBezTo>
                  <a:cubicBezTo>
                    <a:pt x="33" y="157"/>
                    <a:pt x="35" y="161"/>
                    <a:pt x="36" y="167"/>
                  </a:cubicBezTo>
                  <a:cubicBezTo>
                    <a:pt x="36" y="175"/>
                    <a:pt x="36" y="184"/>
                    <a:pt x="36" y="192"/>
                  </a:cubicBezTo>
                  <a:cubicBezTo>
                    <a:pt x="35" y="194"/>
                    <a:pt x="35" y="197"/>
                    <a:pt x="35" y="200"/>
                  </a:cubicBezTo>
                  <a:cubicBezTo>
                    <a:pt x="34" y="210"/>
                    <a:pt x="33" y="222"/>
                    <a:pt x="37" y="229"/>
                  </a:cubicBezTo>
                  <a:cubicBezTo>
                    <a:pt x="38" y="230"/>
                    <a:pt x="38" y="230"/>
                    <a:pt x="39" y="230"/>
                  </a:cubicBezTo>
                  <a:cubicBezTo>
                    <a:pt x="42" y="231"/>
                    <a:pt x="44" y="233"/>
                    <a:pt x="46" y="237"/>
                  </a:cubicBezTo>
                  <a:cubicBezTo>
                    <a:pt x="46" y="241"/>
                    <a:pt x="46" y="244"/>
                    <a:pt x="46" y="246"/>
                  </a:cubicBezTo>
                  <a:cubicBezTo>
                    <a:pt x="46" y="247"/>
                    <a:pt x="46" y="248"/>
                    <a:pt x="46" y="248"/>
                  </a:cubicBezTo>
                  <a:cubicBezTo>
                    <a:pt x="47" y="252"/>
                    <a:pt x="48" y="255"/>
                    <a:pt x="48" y="258"/>
                  </a:cubicBezTo>
                  <a:cubicBezTo>
                    <a:pt x="49" y="264"/>
                    <a:pt x="49" y="266"/>
                    <a:pt x="53" y="268"/>
                  </a:cubicBezTo>
                  <a:cubicBezTo>
                    <a:pt x="54" y="269"/>
                    <a:pt x="56" y="269"/>
                    <a:pt x="57" y="269"/>
                  </a:cubicBezTo>
                  <a:cubicBezTo>
                    <a:pt x="62" y="269"/>
                    <a:pt x="69" y="270"/>
                    <a:pt x="69" y="281"/>
                  </a:cubicBezTo>
                  <a:cubicBezTo>
                    <a:pt x="70" y="287"/>
                    <a:pt x="66" y="294"/>
                    <a:pt x="63" y="300"/>
                  </a:cubicBezTo>
                  <a:cubicBezTo>
                    <a:pt x="62" y="303"/>
                    <a:pt x="61" y="305"/>
                    <a:pt x="60" y="307"/>
                  </a:cubicBezTo>
                  <a:cubicBezTo>
                    <a:pt x="59" y="309"/>
                    <a:pt x="58" y="310"/>
                    <a:pt x="58" y="312"/>
                  </a:cubicBezTo>
                  <a:cubicBezTo>
                    <a:pt x="60" y="312"/>
                    <a:pt x="62" y="313"/>
                    <a:pt x="64" y="314"/>
                  </a:cubicBezTo>
                  <a:cubicBezTo>
                    <a:pt x="66" y="315"/>
                    <a:pt x="69" y="317"/>
                    <a:pt x="73" y="317"/>
                  </a:cubicBezTo>
                  <a:cubicBezTo>
                    <a:pt x="75" y="317"/>
                    <a:pt x="79" y="315"/>
                    <a:pt x="83" y="314"/>
                  </a:cubicBezTo>
                  <a:cubicBezTo>
                    <a:pt x="86" y="313"/>
                    <a:pt x="89" y="312"/>
                    <a:pt x="92" y="312"/>
                  </a:cubicBezTo>
                  <a:cubicBezTo>
                    <a:pt x="101" y="311"/>
                    <a:pt x="108" y="311"/>
                    <a:pt x="116" y="312"/>
                  </a:cubicBezTo>
                  <a:cubicBezTo>
                    <a:pt x="131" y="314"/>
                    <a:pt x="135" y="318"/>
                    <a:pt x="142" y="328"/>
                  </a:cubicBezTo>
                  <a:cubicBezTo>
                    <a:pt x="143" y="330"/>
                    <a:pt x="144" y="331"/>
                    <a:pt x="145" y="333"/>
                  </a:cubicBezTo>
                  <a:cubicBezTo>
                    <a:pt x="147" y="335"/>
                    <a:pt x="148" y="335"/>
                    <a:pt x="150" y="336"/>
                  </a:cubicBezTo>
                  <a:cubicBezTo>
                    <a:pt x="152" y="336"/>
                    <a:pt x="155" y="336"/>
                    <a:pt x="158" y="339"/>
                  </a:cubicBezTo>
                  <a:cubicBezTo>
                    <a:pt x="161" y="341"/>
                    <a:pt x="163" y="344"/>
                    <a:pt x="164" y="348"/>
                  </a:cubicBezTo>
                  <a:cubicBezTo>
                    <a:pt x="165" y="348"/>
                    <a:pt x="165" y="347"/>
                    <a:pt x="165" y="347"/>
                  </a:cubicBezTo>
                  <a:cubicBezTo>
                    <a:pt x="166" y="344"/>
                    <a:pt x="167" y="340"/>
                    <a:pt x="171" y="337"/>
                  </a:cubicBezTo>
                  <a:cubicBezTo>
                    <a:pt x="174" y="335"/>
                    <a:pt x="178" y="334"/>
                    <a:pt x="181" y="333"/>
                  </a:cubicBezTo>
                  <a:cubicBezTo>
                    <a:pt x="181" y="333"/>
                    <a:pt x="181" y="333"/>
                    <a:pt x="181" y="332"/>
                  </a:cubicBezTo>
                  <a:cubicBezTo>
                    <a:pt x="184" y="329"/>
                    <a:pt x="187" y="327"/>
                    <a:pt x="189" y="325"/>
                  </a:cubicBezTo>
                  <a:cubicBezTo>
                    <a:pt x="193" y="321"/>
                    <a:pt x="194" y="321"/>
                    <a:pt x="193" y="317"/>
                  </a:cubicBezTo>
                  <a:cubicBezTo>
                    <a:pt x="192" y="314"/>
                    <a:pt x="188" y="311"/>
                    <a:pt x="185" y="308"/>
                  </a:cubicBezTo>
                  <a:cubicBezTo>
                    <a:pt x="180" y="303"/>
                    <a:pt x="173" y="296"/>
                    <a:pt x="174" y="289"/>
                  </a:cubicBezTo>
                  <a:cubicBezTo>
                    <a:pt x="172" y="288"/>
                    <a:pt x="171" y="287"/>
                    <a:pt x="170" y="285"/>
                  </a:cubicBezTo>
                  <a:cubicBezTo>
                    <a:pt x="169" y="280"/>
                    <a:pt x="175" y="276"/>
                    <a:pt x="181" y="272"/>
                  </a:cubicBezTo>
                  <a:cubicBezTo>
                    <a:pt x="184" y="270"/>
                    <a:pt x="187" y="268"/>
                    <a:pt x="187" y="267"/>
                  </a:cubicBezTo>
                  <a:cubicBezTo>
                    <a:pt x="188" y="267"/>
                    <a:pt x="187" y="263"/>
                    <a:pt x="187" y="261"/>
                  </a:cubicBezTo>
                  <a:cubicBezTo>
                    <a:pt x="187" y="257"/>
                    <a:pt x="186" y="251"/>
                    <a:pt x="188" y="247"/>
                  </a:cubicBezTo>
                  <a:cubicBezTo>
                    <a:pt x="187" y="245"/>
                    <a:pt x="188" y="242"/>
                    <a:pt x="190" y="241"/>
                  </a:cubicBezTo>
                  <a:cubicBezTo>
                    <a:pt x="192" y="240"/>
                    <a:pt x="194" y="239"/>
                    <a:pt x="196" y="238"/>
                  </a:cubicBezTo>
                  <a:cubicBezTo>
                    <a:pt x="200" y="235"/>
                    <a:pt x="202" y="234"/>
                    <a:pt x="204" y="231"/>
                  </a:cubicBezTo>
                  <a:cubicBezTo>
                    <a:pt x="207" y="228"/>
                    <a:pt x="209" y="225"/>
                    <a:pt x="211" y="222"/>
                  </a:cubicBezTo>
                  <a:cubicBezTo>
                    <a:pt x="213" y="220"/>
                    <a:pt x="215" y="217"/>
                    <a:pt x="217" y="215"/>
                  </a:cubicBezTo>
                  <a:cubicBezTo>
                    <a:pt x="219" y="212"/>
                    <a:pt x="220" y="210"/>
                    <a:pt x="221" y="207"/>
                  </a:cubicBezTo>
                  <a:cubicBezTo>
                    <a:pt x="221" y="205"/>
                    <a:pt x="222" y="203"/>
                    <a:pt x="223" y="201"/>
                  </a:cubicBezTo>
                  <a:cubicBezTo>
                    <a:pt x="225" y="196"/>
                    <a:pt x="228" y="193"/>
                    <a:pt x="231" y="191"/>
                  </a:cubicBezTo>
                  <a:cubicBezTo>
                    <a:pt x="233" y="189"/>
                    <a:pt x="234" y="187"/>
                    <a:pt x="236" y="185"/>
                  </a:cubicBezTo>
                  <a:cubicBezTo>
                    <a:pt x="237" y="183"/>
                    <a:pt x="237" y="182"/>
                    <a:pt x="237" y="179"/>
                  </a:cubicBezTo>
                  <a:cubicBezTo>
                    <a:pt x="237" y="177"/>
                    <a:pt x="237" y="175"/>
                    <a:pt x="238" y="173"/>
                  </a:cubicBezTo>
                  <a:cubicBezTo>
                    <a:pt x="239" y="167"/>
                    <a:pt x="243" y="161"/>
                    <a:pt x="246" y="157"/>
                  </a:cubicBezTo>
                  <a:cubicBezTo>
                    <a:pt x="248" y="155"/>
                    <a:pt x="249" y="153"/>
                    <a:pt x="251" y="151"/>
                  </a:cubicBezTo>
                  <a:cubicBezTo>
                    <a:pt x="256" y="143"/>
                    <a:pt x="259" y="137"/>
                    <a:pt x="273" y="135"/>
                  </a:cubicBezTo>
                  <a:cubicBezTo>
                    <a:pt x="274" y="135"/>
                    <a:pt x="275" y="135"/>
                    <a:pt x="276" y="135"/>
                  </a:cubicBezTo>
                  <a:cubicBezTo>
                    <a:pt x="274" y="134"/>
                    <a:pt x="272" y="132"/>
                    <a:pt x="270" y="131"/>
                  </a:cubicBezTo>
                  <a:cubicBezTo>
                    <a:pt x="267" y="127"/>
                    <a:pt x="262" y="125"/>
                    <a:pt x="256" y="123"/>
                  </a:cubicBezTo>
                  <a:cubicBezTo>
                    <a:pt x="249" y="121"/>
                    <a:pt x="240" y="118"/>
                    <a:pt x="236" y="109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1" y="99"/>
                    <a:pt x="229" y="95"/>
                    <a:pt x="223" y="90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14" y="83"/>
                    <a:pt x="207" y="78"/>
                    <a:pt x="201" y="72"/>
                  </a:cubicBezTo>
                  <a:cubicBezTo>
                    <a:pt x="185" y="55"/>
                    <a:pt x="170" y="47"/>
                    <a:pt x="149" y="38"/>
                  </a:cubicBezTo>
                  <a:cubicBezTo>
                    <a:pt x="142" y="34"/>
                    <a:pt x="135" y="30"/>
                    <a:pt x="129" y="25"/>
                  </a:cubicBezTo>
                  <a:cubicBezTo>
                    <a:pt x="121" y="20"/>
                    <a:pt x="112" y="14"/>
                    <a:pt x="103" y="11"/>
                  </a:cubicBezTo>
                  <a:cubicBezTo>
                    <a:pt x="100" y="10"/>
                    <a:pt x="97" y="9"/>
                    <a:pt x="94" y="7"/>
                  </a:cubicBezTo>
                  <a:cubicBezTo>
                    <a:pt x="89" y="6"/>
                    <a:pt x="83" y="4"/>
                    <a:pt x="78" y="2"/>
                  </a:cubicBezTo>
                  <a:cubicBezTo>
                    <a:pt x="73" y="0"/>
                    <a:pt x="71" y="1"/>
                    <a:pt x="67" y="2"/>
                  </a:cubicBezTo>
                  <a:cubicBezTo>
                    <a:pt x="65" y="3"/>
                    <a:pt x="63" y="3"/>
                    <a:pt x="61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3"/>
                    <a:pt x="47" y="3"/>
                    <a:pt x="46" y="4"/>
                  </a:cubicBezTo>
                  <a:cubicBezTo>
                    <a:pt x="44" y="5"/>
                    <a:pt x="45" y="7"/>
                    <a:pt x="45" y="11"/>
                  </a:cubicBezTo>
                  <a:cubicBezTo>
                    <a:pt x="46" y="13"/>
                    <a:pt x="46" y="15"/>
                    <a:pt x="46" y="17"/>
                  </a:cubicBezTo>
                  <a:cubicBezTo>
                    <a:pt x="46" y="19"/>
                    <a:pt x="45" y="20"/>
                    <a:pt x="44" y="21"/>
                  </a:cubicBezTo>
                  <a:cubicBezTo>
                    <a:pt x="42" y="21"/>
                    <a:pt x="41" y="21"/>
                    <a:pt x="40" y="21"/>
                  </a:cubicBezTo>
                  <a:cubicBezTo>
                    <a:pt x="37" y="19"/>
                    <a:pt x="34" y="16"/>
                    <a:pt x="33" y="13"/>
                  </a:cubicBezTo>
                  <a:cubicBezTo>
                    <a:pt x="30" y="13"/>
                    <a:pt x="27" y="12"/>
                    <a:pt x="25" y="11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15" y="7"/>
                    <a:pt x="15" y="7"/>
                    <a:pt x="8" y="12"/>
                  </a:cubicBezTo>
                  <a:lnTo>
                    <a:pt x="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xmlns="" id="{C85E16E7-5630-4AFC-8E54-B592790C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1360"/>
              <a:ext cx="441" cy="269"/>
            </a:xfrm>
            <a:custGeom>
              <a:avLst/>
              <a:gdLst>
                <a:gd name="T0" fmla="*/ 48 w 235"/>
                <a:gd name="T1" fmla="*/ 21 h 143"/>
                <a:gd name="T2" fmla="*/ 41 w 235"/>
                <a:gd name="T3" fmla="*/ 38 h 143"/>
                <a:gd name="T4" fmla="*/ 31 w 235"/>
                <a:gd name="T5" fmla="*/ 56 h 143"/>
                <a:gd name="T6" fmla="*/ 24 w 235"/>
                <a:gd name="T7" fmla="*/ 68 h 143"/>
                <a:gd name="T8" fmla="*/ 12 w 235"/>
                <a:gd name="T9" fmla="*/ 87 h 143"/>
                <a:gd name="T10" fmla="*/ 0 w 235"/>
                <a:gd name="T11" fmla="*/ 101 h 143"/>
                <a:gd name="T12" fmla="*/ 5 w 235"/>
                <a:gd name="T13" fmla="*/ 106 h 143"/>
                <a:gd name="T14" fmla="*/ 10 w 235"/>
                <a:gd name="T15" fmla="*/ 110 h 143"/>
                <a:gd name="T16" fmla="*/ 26 w 235"/>
                <a:gd name="T17" fmla="*/ 110 h 143"/>
                <a:gd name="T18" fmla="*/ 39 w 235"/>
                <a:gd name="T19" fmla="*/ 94 h 143"/>
                <a:gd name="T20" fmla="*/ 85 w 235"/>
                <a:gd name="T21" fmla="*/ 103 h 143"/>
                <a:gd name="T22" fmla="*/ 69 w 235"/>
                <a:gd name="T23" fmla="*/ 119 h 143"/>
                <a:gd name="T24" fmla="*/ 67 w 235"/>
                <a:gd name="T25" fmla="*/ 125 h 143"/>
                <a:gd name="T26" fmla="*/ 68 w 235"/>
                <a:gd name="T27" fmla="*/ 125 h 143"/>
                <a:gd name="T28" fmla="*/ 86 w 235"/>
                <a:gd name="T29" fmla="*/ 135 h 143"/>
                <a:gd name="T30" fmla="*/ 121 w 235"/>
                <a:gd name="T31" fmla="*/ 143 h 143"/>
                <a:gd name="T32" fmla="*/ 126 w 235"/>
                <a:gd name="T33" fmla="*/ 128 h 143"/>
                <a:gd name="T34" fmla="*/ 127 w 235"/>
                <a:gd name="T35" fmla="*/ 122 h 143"/>
                <a:gd name="T36" fmla="*/ 129 w 235"/>
                <a:gd name="T37" fmla="*/ 112 h 143"/>
                <a:gd name="T38" fmla="*/ 147 w 235"/>
                <a:gd name="T39" fmla="*/ 105 h 143"/>
                <a:gd name="T40" fmla="*/ 152 w 235"/>
                <a:gd name="T41" fmla="*/ 107 h 143"/>
                <a:gd name="T42" fmla="*/ 177 w 235"/>
                <a:gd name="T43" fmla="*/ 109 h 143"/>
                <a:gd name="T44" fmla="*/ 184 w 235"/>
                <a:gd name="T45" fmla="*/ 108 h 143"/>
                <a:gd name="T46" fmla="*/ 201 w 235"/>
                <a:gd name="T47" fmla="*/ 107 h 143"/>
                <a:gd name="T48" fmla="*/ 216 w 235"/>
                <a:gd name="T49" fmla="*/ 110 h 143"/>
                <a:gd name="T50" fmla="*/ 229 w 235"/>
                <a:gd name="T51" fmla="*/ 111 h 143"/>
                <a:gd name="T52" fmla="*/ 235 w 235"/>
                <a:gd name="T53" fmla="*/ 110 h 143"/>
                <a:gd name="T54" fmla="*/ 229 w 235"/>
                <a:gd name="T55" fmla="*/ 105 h 143"/>
                <a:gd name="T56" fmla="*/ 221 w 235"/>
                <a:gd name="T57" fmla="*/ 97 h 143"/>
                <a:gd name="T58" fmla="*/ 221 w 235"/>
                <a:gd name="T59" fmla="*/ 78 h 143"/>
                <a:gd name="T60" fmla="*/ 218 w 235"/>
                <a:gd name="T61" fmla="*/ 67 h 143"/>
                <a:gd name="T62" fmla="*/ 210 w 235"/>
                <a:gd name="T63" fmla="*/ 43 h 143"/>
                <a:gd name="T64" fmla="*/ 204 w 235"/>
                <a:gd name="T65" fmla="*/ 29 h 143"/>
                <a:gd name="T66" fmla="*/ 194 w 235"/>
                <a:gd name="T67" fmla="*/ 21 h 143"/>
                <a:gd name="T68" fmla="*/ 178 w 235"/>
                <a:gd name="T69" fmla="*/ 17 h 143"/>
                <a:gd name="T70" fmla="*/ 157 w 235"/>
                <a:gd name="T71" fmla="*/ 17 h 143"/>
                <a:gd name="T72" fmla="*/ 120 w 235"/>
                <a:gd name="T73" fmla="*/ 15 h 143"/>
                <a:gd name="T74" fmla="*/ 103 w 235"/>
                <a:gd name="T75" fmla="*/ 14 h 143"/>
                <a:gd name="T76" fmla="*/ 82 w 235"/>
                <a:gd name="T77" fmla="*/ 2 h 143"/>
                <a:gd name="T78" fmla="*/ 69 w 235"/>
                <a:gd name="T7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143">
                  <a:moveTo>
                    <a:pt x="53" y="14"/>
                  </a:moveTo>
                  <a:cubicBezTo>
                    <a:pt x="51" y="16"/>
                    <a:pt x="50" y="19"/>
                    <a:pt x="48" y="21"/>
                  </a:cubicBezTo>
                  <a:cubicBezTo>
                    <a:pt x="44" y="26"/>
                    <a:pt x="42" y="30"/>
                    <a:pt x="41" y="33"/>
                  </a:cubicBezTo>
                  <a:cubicBezTo>
                    <a:pt x="41" y="35"/>
                    <a:pt x="41" y="36"/>
                    <a:pt x="41" y="38"/>
                  </a:cubicBezTo>
                  <a:cubicBezTo>
                    <a:pt x="40" y="41"/>
                    <a:pt x="40" y="45"/>
                    <a:pt x="37" y="49"/>
                  </a:cubicBezTo>
                  <a:cubicBezTo>
                    <a:pt x="36" y="51"/>
                    <a:pt x="33" y="54"/>
                    <a:pt x="31" y="56"/>
                  </a:cubicBezTo>
                  <a:cubicBezTo>
                    <a:pt x="29" y="58"/>
                    <a:pt x="27" y="60"/>
                    <a:pt x="26" y="63"/>
                  </a:cubicBezTo>
                  <a:cubicBezTo>
                    <a:pt x="25" y="65"/>
                    <a:pt x="24" y="67"/>
                    <a:pt x="24" y="68"/>
                  </a:cubicBezTo>
                  <a:cubicBezTo>
                    <a:pt x="23" y="72"/>
                    <a:pt x="22" y="75"/>
                    <a:pt x="19" y="79"/>
                  </a:cubicBezTo>
                  <a:cubicBezTo>
                    <a:pt x="17" y="81"/>
                    <a:pt x="15" y="84"/>
                    <a:pt x="12" y="87"/>
                  </a:cubicBezTo>
                  <a:cubicBezTo>
                    <a:pt x="10" y="89"/>
                    <a:pt x="8" y="92"/>
                    <a:pt x="6" y="94"/>
                  </a:cubicBezTo>
                  <a:cubicBezTo>
                    <a:pt x="4" y="97"/>
                    <a:pt x="2" y="99"/>
                    <a:pt x="0" y="101"/>
                  </a:cubicBezTo>
                  <a:cubicBezTo>
                    <a:pt x="1" y="102"/>
                    <a:pt x="2" y="103"/>
                    <a:pt x="3" y="104"/>
                  </a:cubicBezTo>
                  <a:cubicBezTo>
                    <a:pt x="4" y="105"/>
                    <a:pt x="5" y="105"/>
                    <a:pt x="5" y="106"/>
                  </a:cubicBezTo>
                  <a:cubicBezTo>
                    <a:pt x="7" y="107"/>
                    <a:pt x="7" y="109"/>
                    <a:pt x="8" y="110"/>
                  </a:cubicBezTo>
                  <a:cubicBezTo>
                    <a:pt x="8" y="110"/>
                    <a:pt x="9" y="110"/>
                    <a:pt x="10" y="110"/>
                  </a:cubicBezTo>
                  <a:cubicBezTo>
                    <a:pt x="11" y="110"/>
                    <a:pt x="12" y="110"/>
                    <a:pt x="13" y="110"/>
                  </a:cubicBezTo>
                  <a:cubicBezTo>
                    <a:pt x="18" y="111"/>
                    <a:pt x="22" y="112"/>
                    <a:pt x="26" y="110"/>
                  </a:cubicBezTo>
                  <a:cubicBezTo>
                    <a:pt x="28" y="109"/>
                    <a:pt x="30" y="105"/>
                    <a:pt x="33" y="102"/>
                  </a:cubicBezTo>
                  <a:cubicBezTo>
                    <a:pt x="35" y="99"/>
                    <a:pt x="37" y="96"/>
                    <a:pt x="39" y="94"/>
                  </a:cubicBezTo>
                  <a:cubicBezTo>
                    <a:pt x="45" y="89"/>
                    <a:pt x="68" y="79"/>
                    <a:pt x="78" y="86"/>
                  </a:cubicBezTo>
                  <a:cubicBezTo>
                    <a:pt x="82" y="88"/>
                    <a:pt x="86" y="98"/>
                    <a:pt x="85" y="103"/>
                  </a:cubicBezTo>
                  <a:cubicBezTo>
                    <a:pt x="83" y="108"/>
                    <a:pt x="79" y="111"/>
                    <a:pt x="75" y="114"/>
                  </a:cubicBezTo>
                  <a:cubicBezTo>
                    <a:pt x="73" y="116"/>
                    <a:pt x="70" y="118"/>
                    <a:pt x="69" y="119"/>
                  </a:cubicBezTo>
                  <a:cubicBezTo>
                    <a:pt x="69" y="120"/>
                    <a:pt x="69" y="120"/>
                    <a:pt x="68" y="121"/>
                  </a:cubicBezTo>
                  <a:cubicBezTo>
                    <a:pt x="68" y="123"/>
                    <a:pt x="68" y="124"/>
                    <a:pt x="67" y="125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7" y="125"/>
                    <a:pt x="67" y="125"/>
                    <a:pt x="68" y="125"/>
                  </a:cubicBezTo>
                  <a:cubicBezTo>
                    <a:pt x="69" y="125"/>
                    <a:pt x="71" y="126"/>
                    <a:pt x="74" y="127"/>
                  </a:cubicBezTo>
                  <a:cubicBezTo>
                    <a:pt x="78" y="128"/>
                    <a:pt x="83" y="131"/>
                    <a:pt x="86" y="135"/>
                  </a:cubicBezTo>
                  <a:cubicBezTo>
                    <a:pt x="94" y="130"/>
                    <a:pt x="104" y="126"/>
                    <a:pt x="112" y="129"/>
                  </a:cubicBezTo>
                  <a:cubicBezTo>
                    <a:pt x="120" y="133"/>
                    <a:pt x="121" y="138"/>
                    <a:pt x="121" y="143"/>
                  </a:cubicBezTo>
                  <a:cubicBezTo>
                    <a:pt x="122" y="141"/>
                    <a:pt x="123" y="140"/>
                    <a:pt x="123" y="137"/>
                  </a:cubicBezTo>
                  <a:cubicBezTo>
                    <a:pt x="124" y="134"/>
                    <a:pt x="124" y="131"/>
                    <a:pt x="126" y="128"/>
                  </a:cubicBezTo>
                  <a:cubicBezTo>
                    <a:pt x="126" y="127"/>
                    <a:pt x="126" y="127"/>
                    <a:pt x="126" y="126"/>
                  </a:cubicBezTo>
                  <a:cubicBezTo>
                    <a:pt x="126" y="125"/>
                    <a:pt x="126" y="123"/>
                    <a:pt x="127" y="122"/>
                  </a:cubicBezTo>
                  <a:cubicBezTo>
                    <a:pt x="128" y="121"/>
                    <a:pt x="129" y="120"/>
                    <a:pt x="131" y="120"/>
                  </a:cubicBezTo>
                  <a:cubicBezTo>
                    <a:pt x="130" y="117"/>
                    <a:pt x="129" y="114"/>
                    <a:pt x="129" y="112"/>
                  </a:cubicBezTo>
                  <a:cubicBezTo>
                    <a:pt x="128" y="108"/>
                    <a:pt x="130" y="105"/>
                    <a:pt x="132" y="103"/>
                  </a:cubicBezTo>
                  <a:cubicBezTo>
                    <a:pt x="136" y="100"/>
                    <a:pt x="142" y="103"/>
                    <a:pt x="147" y="105"/>
                  </a:cubicBezTo>
                  <a:cubicBezTo>
                    <a:pt x="148" y="105"/>
                    <a:pt x="149" y="106"/>
                    <a:pt x="150" y="10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8" y="108"/>
                    <a:pt x="169" y="111"/>
                    <a:pt x="173" y="109"/>
                  </a:cubicBezTo>
                  <a:cubicBezTo>
                    <a:pt x="174" y="109"/>
                    <a:pt x="176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80" y="109"/>
                    <a:pt x="182" y="109"/>
                    <a:pt x="184" y="108"/>
                  </a:cubicBezTo>
                  <a:cubicBezTo>
                    <a:pt x="186" y="107"/>
                    <a:pt x="187" y="107"/>
                    <a:pt x="188" y="106"/>
                  </a:cubicBezTo>
                  <a:cubicBezTo>
                    <a:pt x="194" y="104"/>
                    <a:pt x="197" y="105"/>
                    <a:pt x="201" y="107"/>
                  </a:cubicBezTo>
                  <a:cubicBezTo>
                    <a:pt x="202" y="107"/>
                    <a:pt x="203" y="108"/>
                    <a:pt x="206" y="109"/>
                  </a:cubicBezTo>
                  <a:cubicBezTo>
                    <a:pt x="209" y="110"/>
                    <a:pt x="213" y="110"/>
                    <a:pt x="216" y="110"/>
                  </a:cubicBezTo>
                  <a:cubicBezTo>
                    <a:pt x="219" y="110"/>
                    <a:pt x="221" y="110"/>
                    <a:pt x="224" y="110"/>
                  </a:cubicBezTo>
                  <a:cubicBezTo>
                    <a:pt x="226" y="110"/>
                    <a:pt x="228" y="110"/>
                    <a:pt x="229" y="111"/>
                  </a:cubicBezTo>
                  <a:cubicBezTo>
                    <a:pt x="231" y="112"/>
                    <a:pt x="232" y="112"/>
                    <a:pt x="233" y="111"/>
                  </a:cubicBezTo>
                  <a:cubicBezTo>
                    <a:pt x="233" y="110"/>
                    <a:pt x="234" y="110"/>
                    <a:pt x="235" y="110"/>
                  </a:cubicBezTo>
                  <a:cubicBezTo>
                    <a:pt x="235" y="109"/>
                    <a:pt x="234" y="108"/>
                    <a:pt x="234" y="108"/>
                  </a:cubicBezTo>
                  <a:cubicBezTo>
                    <a:pt x="232" y="106"/>
                    <a:pt x="231" y="106"/>
                    <a:pt x="229" y="105"/>
                  </a:cubicBezTo>
                  <a:cubicBezTo>
                    <a:pt x="227" y="104"/>
                    <a:pt x="223" y="103"/>
                    <a:pt x="221" y="98"/>
                  </a:cubicBezTo>
                  <a:cubicBezTo>
                    <a:pt x="221" y="98"/>
                    <a:pt x="221" y="97"/>
                    <a:pt x="221" y="97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0" y="83"/>
                    <a:pt x="221" y="80"/>
                    <a:pt x="221" y="78"/>
                  </a:cubicBezTo>
                  <a:cubicBezTo>
                    <a:pt x="221" y="75"/>
                    <a:pt x="221" y="73"/>
                    <a:pt x="221" y="71"/>
                  </a:cubicBezTo>
                  <a:cubicBezTo>
                    <a:pt x="220" y="70"/>
                    <a:pt x="219" y="69"/>
                    <a:pt x="218" y="67"/>
                  </a:cubicBezTo>
                  <a:cubicBezTo>
                    <a:pt x="215" y="65"/>
                    <a:pt x="212" y="62"/>
                    <a:pt x="211" y="57"/>
                  </a:cubicBezTo>
                  <a:cubicBezTo>
                    <a:pt x="210" y="52"/>
                    <a:pt x="210" y="47"/>
                    <a:pt x="210" y="43"/>
                  </a:cubicBezTo>
                  <a:cubicBezTo>
                    <a:pt x="210" y="37"/>
                    <a:pt x="210" y="34"/>
                    <a:pt x="208" y="31"/>
                  </a:cubicBezTo>
                  <a:cubicBezTo>
                    <a:pt x="207" y="30"/>
                    <a:pt x="205" y="30"/>
                    <a:pt x="204" y="29"/>
                  </a:cubicBezTo>
                  <a:cubicBezTo>
                    <a:pt x="202" y="28"/>
                    <a:pt x="199" y="27"/>
                    <a:pt x="197" y="25"/>
                  </a:cubicBezTo>
                  <a:cubicBezTo>
                    <a:pt x="196" y="24"/>
                    <a:pt x="195" y="23"/>
                    <a:pt x="194" y="21"/>
                  </a:cubicBezTo>
                  <a:cubicBezTo>
                    <a:pt x="192" y="20"/>
                    <a:pt x="190" y="17"/>
                    <a:pt x="189" y="17"/>
                  </a:cubicBezTo>
                  <a:cubicBezTo>
                    <a:pt x="186" y="16"/>
                    <a:pt x="182" y="17"/>
                    <a:pt x="178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69" y="18"/>
                    <a:pt x="163" y="17"/>
                    <a:pt x="157" y="17"/>
                  </a:cubicBezTo>
                  <a:cubicBezTo>
                    <a:pt x="151" y="17"/>
                    <a:pt x="145" y="16"/>
                    <a:pt x="139" y="17"/>
                  </a:cubicBezTo>
                  <a:cubicBezTo>
                    <a:pt x="133" y="17"/>
                    <a:pt x="127" y="17"/>
                    <a:pt x="120" y="15"/>
                  </a:cubicBezTo>
                  <a:cubicBezTo>
                    <a:pt x="119" y="15"/>
                    <a:pt x="117" y="15"/>
                    <a:pt x="115" y="15"/>
                  </a:cubicBezTo>
                  <a:cubicBezTo>
                    <a:pt x="111" y="15"/>
                    <a:pt x="106" y="15"/>
                    <a:pt x="103" y="14"/>
                  </a:cubicBezTo>
                  <a:cubicBezTo>
                    <a:pt x="99" y="12"/>
                    <a:pt x="97" y="10"/>
                    <a:pt x="94" y="7"/>
                  </a:cubicBezTo>
                  <a:cubicBezTo>
                    <a:pt x="88" y="2"/>
                    <a:pt x="86" y="0"/>
                    <a:pt x="82" y="2"/>
                  </a:cubicBezTo>
                  <a:cubicBezTo>
                    <a:pt x="80" y="3"/>
                    <a:pt x="78" y="3"/>
                    <a:pt x="77" y="1"/>
                  </a:cubicBezTo>
                  <a:cubicBezTo>
                    <a:pt x="75" y="2"/>
                    <a:pt x="72" y="2"/>
                    <a:pt x="69" y="3"/>
                  </a:cubicBezTo>
                  <a:cubicBezTo>
                    <a:pt x="59" y="4"/>
                    <a:pt x="57" y="7"/>
                    <a:pt x="5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xmlns="" id="{1C7DDD1D-9CB7-4D91-A913-A886C7EC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735"/>
              <a:ext cx="297" cy="201"/>
            </a:xfrm>
            <a:custGeom>
              <a:avLst/>
              <a:gdLst>
                <a:gd name="T0" fmla="*/ 51 w 158"/>
                <a:gd name="T1" fmla="*/ 13 h 107"/>
                <a:gd name="T2" fmla="*/ 33 w 158"/>
                <a:gd name="T3" fmla="*/ 8 h 107"/>
                <a:gd name="T4" fmla="*/ 24 w 158"/>
                <a:gd name="T5" fmla="*/ 32 h 107"/>
                <a:gd name="T6" fmla="*/ 5 w 158"/>
                <a:gd name="T7" fmla="*/ 34 h 107"/>
                <a:gd name="T8" fmla="*/ 3 w 158"/>
                <a:gd name="T9" fmla="*/ 35 h 107"/>
                <a:gd name="T10" fmla="*/ 21 w 158"/>
                <a:gd name="T11" fmla="*/ 52 h 107"/>
                <a:gd name="T12" fmla="*/ 14 w 158"/>
                <a:gd name="T13" fmla="*/ 60 h 107"/>
                <a:gd name="T14" fmla="*/ 14 w 158"/>
                <a:gd name="T15" fmla="*/ 60 h 107"/>
                <a:gd name="T16" fmla="*/ 25 w 158"/>
                <a:gd name="T17" fmla="*/ 67 h 107"/>
                <a:gd name="T18" fmla="*/ 12 w 158"/>
                <a:gd name="T19" fmla="*/ 78 h 107"/>
                <a:gd name="T20" fmla="*/ 8 w 158"/>
                <a:gd name="T21" fmla="*/ 79 h 107"/>
                <a:gd name="T22" fmla="*/ 1 w 158"/>
                <a:gd name="T23" fmla="*/ 83 h 107"/>
                <a:gd name="T24" fmla="*/ 12 w 158"/>
                <a:gd name="T25" fmla="*/ 87 h 107"/>
                <a:gd name="T26" fmla="*/ 16 w 158"/>
                <a:gd name="T27" fmla="*/ 93 h 107"/>
                <a:gd name="T28" fmla="*/ 33 w 158"/>
                <a:gd name="T29" fmla="*/ 105 h 107"/>
                <a:gd name="T30" fmla="*/ 39 w 158"/>
                <a:gd name="T31" fmla="*/ 106 h 107"/>
                <a:gd name="T32" fmla="*/ 45 w 158"/>
                <a:gd name="T33" fmla="*/ 101 h 107"/>
                <a:gd name="T34" fmla="*/ 54 w 158"/>
                <a:gd name="T35" fmla="*/ 100 h 107"/>
                <a:gd name="T36" fmla="*/ 69 w 158"/>
                <a:gd name="T37" fmla="*/ 104 h 107"/>
                <a:gd name="T38" fmla="*/ 76 w 158"/>
                <a:gd name="T39" fmla="*/ 95 h 107"/>
                <a:gd name="T40" fmla="*/ 95 w 158"/>
                <a:gd name="T41" fmla="*/ 95 h 107"/>
                <a:gd name="T42" fmla="*/ 102 w 158"/>
                <a:gd name="T43" fmla="*/ 80 h 107"/>
                <a:gd name="T44" fmla="*/ 113 w 158"/>
                <a:gd name="T45" fmla="*/ 85 h 107"/>
                <a:gd name="T46" fmla="*/ 115 w 158"/>
                <a:gd name="T47" fmla="*/ 83 h 107"/>
                <a:gd name="T48" fmla="*/ 115 w 158"/>
                <a:gd name="T49" fmla="*/ 80 h 107"/>
                <a:gd name="T50" fmla="*/ 125 w 158"/>
                <a:gd name="T51" fmla="*/ 62 h 107"/>
                <a:gd name="T52" fmla="*/ 149 w 158"/>
                <a:gd name="T53" fmla="*/ 35 h 107"/>
                <a:gd name="T54" fmla="*/ 155 w 158"/>
                <a:gd name="T55" fmla="*/ 26 h 107"/>
                <a:gd name="T56" fmla="*/ 155 w 158"/>
                <a:gd name="T57" fmla="*/ 17 h 107"/>
                <a:gd name="T58" fmla="*/ 141 w 158"/>
                <a:gd name="T59" fmla="*/ 10 h 107"/>
                <a:gd name="T60" fmla="*/ 126 w 158"/>
                <a:gd name="T61" fmla="*/ 3 h 107"/>
                <a:gd name="T62" fmla="*/ 109 w 158"/>
                <a:gd name="T63" fmla="*/ 4 h 107"/>
                <a:gd name="T64" fmla="*/ 98 w 158"/>
                <a:gd name="T65" fmla="*/ 0 h 107"/>
                <a:gd name="T66" fmla="*/ 89 w 158"/>
                <a:gd name="T67" fmla="*/ 3 h 107"/>
                <a:gd name="T68" fmla="*/ 71 w 158"/>
                <a:gd name="T6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107">
                  <a:moveTo>
                    <a:pt x="63" y="7"/>
                  </a:moveTo>
                  <a:cubicBezTo>
                    <a:pt x="60" y="10"/>
                    <a:pt x="56" y="13"/>
                    <a:pt x="51" y="13"/>
                  </a:cubicBezTo>
                  <a:cubicBezTo>
                    <a:pt x="46" y="13"/>
                    <a:pt x="42" y="11"/>
                    <a:pt x="40" y="10"/>
                  </a:cubicBezTo>
                  <a:cubicBezTo>
                    <a:pt x="37" y="9"/>
                    <a:pt x="35" y="8"/>
                    <a:pt x="33" y="8"/>
                  </a:cubicBezTo>
                  <a:cubicBezTo>
                    <a:pt x="29" y="9"/>
                    <a:pt x="28" y="11"/>
                    <a:pt x="28" y="18"/>
                  </a:cubicBezTo>
                  <a:cubicBezTo>
                    <a:pt x="28" y="23"/>
                    <a:pt x="28" y="29"/>
                    <a:pt x="24" y="32"/>
                  </a:cubicBezTo>
                  <a:cubicBezTo>
                    <a:pt x="20" y="35"/>
                    <a:pt x="15" y="35"/>
                    <a:pt x="10" y="34"/>
                  </a:cubicBezTo>
                  <a:cubicBezTo>
                    <a:pt x="8" y="34"/>
                    <a:pt x="6" y="34"/>
                    <a:pt x="5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10" y="38"/>
                    <a:pt x="15" y="41"/>
                    <a:pt x="18" y="45"/>
                  </a:cubicBezTo>
                  <a:cubicBezTo>
                    <a:pt x="20" y="47"/>
                    <a:pt x="21" y="50"/>
                    <a:pt x="21" y="52"/>
                  </a:cubicBezTo>
                  <a:cubicBezTo>
                    <a:pt x="20" y="56"/>
                    <a:pt x="17" y="57"/>
                    <a:pt x="15" y="59"/>
                  </a:cubicBezTo>
                  <a:cubicBezTo>
                    <a:pt x="15" y="59"/>
                    <a:pt x="14" y="59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62"/>
                    <a:pt x="24" y="63"/>
                    <a:pt x="25" y="67"/>
                  </a:cubicBezTo>
                  <a:cubicBezTo>
                    <a:pt x="25" y="70"/>
                    <a:pt x="25" y="73"/>
                    <a:pt x="22" y="75"/>
                  </a:cubicBezTo>
                  <a:cubicBezTo>
                    <a:pt x="20" y="78"/>
                    <a:pt x="15" y="78"/>
                    <a:pt x="12" y="78"/>
                  </a:cubicBezTo>
                  <a:cubicBezTo>
                    <a:pt x="11" y="78"/>
                    <a:pt x="9" y="78"/>
                    <a:pt x="9" y="79"/>
                  </a:cubicBezTo>
                  <a:cubicBezTo>
                    <a:pt x="9" y="79"/>
                    <a:pt x="8" y="79"/>
                    <a:pt x="8" y="79"/>
                  </a:cubicBezTo>
                  <a:cubicBezTo>
                    <a:pt x="4" y="79"/>
                    <a:pt x="1" y="80"/>
                    <a:pt x="1" y="81"/>
                  </a:cubicBezTo>
                  <a:cubicBezTo>
                    <a:pt x="1" y="82"/>
                    <a:pt x="0" y="82"/>
                    <a:pt x="1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6" y="84"/>
                    <a:pt x="10" y="85"/>
                    <a:pt x="12" y="87"/>
                  </a:cubicBezTo>
                  <a:cubicBezTo>
                    <a:pt x="14" y="88"/>
                    <a:pt x="14" y="90"/>
                    <a:pt x="15" y="91"/>
                  </a:cubicBezTo>
                  <a:cubicBezTo>
                    <a:pt x="15" y="92"/>
                    <a:pt x="16" y="93"/>
                    <a:pt x="16" y="93"/>
                  </a:cubicBezTo>
                  <a:cubicBezTo>
                    <a:pt x="19" y="101"/>
                    <a:pt x="19" y="101"/>
                    <a:pt x="28" y="103"/>
                  </a:cubicBezTo>
                  <a:cubicBezTo>
                    <a:pt x="30" y="104"/>
                    <a:pt x="31" y="105"/>
                    <a:pt x="33" y="105"/>
                  </a:cubicBezTo>
                  <a:cubicBezTo>
                    <a:pt x="35" y="106"/>
                    <a:pt x="37" y="107"/>
                    <a:pt x="39" y="107"/>
                  </a:cubicBezTo>
                  <a:cubicBezTo>
                    <a:pt x="38" y="107"/>
                    <a:pt x="38" y="107"/>
                    <a:pt x="39" y="106"/>
                  </a:cubicBezTo>
                  <a:cubicBezTo>
                    <a:pt x="39" y="105"/>
                    <a:pt x="40" y="104"/>
                    <a:pt x="42" y="103"/>
                  </a:cubicBezTo>
                  <a:cubicBezTo>
                    <a:pt x="44" y="102"/>
                    <a:pt x="45" y="102"/>
                    <a:pt x="45" y="101"/>
                  </a:cubicBezTo>
                  <a:cubicBezTo>
                    <a:pt x="48" y="100"/>
                    <a:pt x="49" y="100"/>
                    <a:pt x="53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7" y="100"/>
                    <a:pt x="59" y="101"/>
                    <a:pt x="61" y="102"/>
                  </a:cubicBezTo>
                  <a:cubicBezTo>
                    <a:pt x="64" y="103"/>
                    <a:pt x="67" y="104"/>
                    <a:pt x="69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1"/>
                    <a:pt x="72" y="98"/>
                    <a:pt x="76" y="95"/>
                  </a:cubicBezTo>
                  <a:cubicBezTo>
                    <a:pt x="81" y="92"/>
                    <a:pt x="85" y="94"/>
                    <a:pt x="89" y="95"/>
                  </a:cubicBezTo>
                  <a:cubicBezTo>
                    <a:pt x="92" y="96"/>
                    <a:pt x="93" y="96"/>
                    <a:pt x="95" y="95"/>
                  </a:cubicBezTo>
                  <a:cubicBezTo>
                    <a:pt x="95" y="94"/>
                    <a:pt x="96" y="92"/>
                    <a:pt x="96" y="90"/>
                  </a:cubicBezTo>
                  <a:cubicBezTo>
                    <a:pt x="97" y="86"/>
                    <a:pt x="98" y="82"/>
                    <a:pt x="102" y="80"/>
                  </a:cubicBezTo>
                  <a:cubicBezTo>
                    <a:pt x="103" y="79"/>
                    <a:pt x="105" y="79"/>
                    <a:pt x="108" y="80"/>
                  </a:cubicBezTo>
                  <a:cubicBezTo>
                    <a:pt x="111" y="80"/>
                    <a:pt x="113" y="83"/>
                    <a:pt x="113" y="85"/>
                  </a:cubicBezTo>
                  <a:cubicBezTo>
                    <a:pt x="114" y="86"/>
                    <a:pt x="114" y="87"/>
                    <a:pt x="114" y="87"/>
                  </a:cubicBezTo>
                  <a:cubicBezTo>
                    <a:pt x="115" y="86"/>
                    <a:pt x="115" y="84"/>
                    <a:pt x="115" y="83"/>
                  </a:cubicBezTo>
                  <a:cubicBezTo>
                    <a:pt x="115" y="82"/>
                    <a:pt x="115" y="81"/>
                    <a:pt x="115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4" y="78"/>
                    <a:pt x="113" y="76"/>
                    <a:pt x="114" y="73"/>
                  </a:cubicBezTo>
                  <a:cubicBezTo>
                    <a:pt x="116" y="68"/>
                    <a:pt x="121" y="64"/>
                    <a:pt x="125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38" y="54"/>
                    <a:pt x="143" y="46"/>
                    <a:pt x="149" y="35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3" y="28"/>
                    <a:pt x="154" y="27"/>
                    <a:pt x="155" y="26"/>
                  </a:cubicBezTo>
                  <a:cubicBezTo>
                    <a:pt x="156" y="24"/>
                    <a:pt x="158" y="21"/>
                    <a:pt x="158" y="21"/>
                  </a:cubicBezTo>
                  <a:cubicBezTo>
                    <a:pt x="158" y="20"/>
                    <a:pt x="157" y="20"/>
                    <a:pt x="155" y="17"/>
                  </a:cubicBezTo>
                  <a:cubicBezTo>
                    <a:pt x="152" y="15"/>
                    <a:pt x="150" y="14"/>
                    <a:pt x="147" y="13"/>
                  </a:cubicBezTo>
                  <a:cubicBezTo>
                    <a:pt x="145" y="12"/>
                    <a:pt x="143" y="11"/>
                    <a:pt x="141" y="10"/>
                  </a:cubicBezTo>
                  <a:cubicBezTo>
                    <a:pt x="140" y="9"/>
                    <a:pt x="138" y="8"/>
                    <a:pt x="137" y="7"/>
                  </a:cubicBezTo>
                  <a:cubicBezTo>
                    <a:pt x="133" y="5"/>
                    <a:pt x="129" y="3"/>
                    <a:pt x="126" y="3"/>
                  </a:cubicBezTo>
                  <a:cubicBezTo>
                    <a:pt x="124" y="2"/>
                    <a:pt x="122" y="3"/>
                    <a:pt x="120" y="3"/>
                  </a:cubicBezTo>
                  <a:cubicBezTo>
                    <a:pt x="117" y="4"/>
                    <a:pt x="113" y="5"/>
                    <a:pt x="109" y="4"/>
                  </a:cubicBezTo>
                  <a:cubicBezTo>
                    <a:pt x="106" y="4"/>
                    <a:pt x="104" y="3"/>
                    <a:pt x="103" y="2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97" y="0"/>
                    <a:pt x="95" y="1"/>
                    <a:pt x="94" y="1"/>
                  </a:cubicBezTo>
                  <a:cubicBezTo>
                    <a:pt x="92" y="2"/>
                    <a:pt x="90" y="2"/>
                    <a:pt x="89" y="3"/>
                  </a:cubicBezTo>
                  <a:cubicBezTo>
                    <a:pt x="85" y="3"/>
                    <a:pt x="82" y="3"/>
                    <a:pt x="79" y="3"/>
                  </a:cubicBezTo>
                  <a:cubicBezTo>
                    <a:pt x="76" y="3"/>
                    <a:pt x="74" y="3"/>
                    <a:pt x="71" y="3"/>
                  </a:cubicBezTo>
                  <a:cubicBezTo>
                    <a:pt x="69" y="4"/>
                    <a:pt x="66" y="5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xmlns="" id="{9B9B4CE9-283C-4B7C-8B3C-89F17AAC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61"/>
              <a:ext cx="113" cy="64"/>
            </a:xfrm>
            <a:custGeom>
              <a:avLst/>
              <a:gdLst>
                <a:gd name="T0" fmla="*/ 48 w 60"/>
                <a:gd name="T1" fmla="*/ 1 h 34"/>
                <a:gd name="T2" fmla="*/ 44 w 60"/>
                <a:gd name="T3" fmla="*/ 2 h 34"/>
                <a:gd name="T4" fmla="*/ 42 w 60"/>
                <a:gd name="T5" fmla="*/ 6 h 34"/>
                <a:gd name="T6" fmla="*/ 36 w 60"/>
                <a:gd name="T7" fmla="*/ 5 h 34"/>
                <a:gd name="T8" fmla="*/ 11 w 60"/>
                <a:gd name="T9" fmla="*/ 5 h 34"/>
                <a:gd name="T10" fmla="*/ 4 w 60"/>
                <a:gd name="T11" fmla="*/ 13 h 34"/>
                <a:gd name="T12" fmla="*/ 4 w 60"/>
                <a:gd name="T13" fmla="*/ 22 h 34"/>
                <a:gd name="T14" fmla="*/ 3 w 60"/>
                <a:gd name="T15" fmla="*/ 25 h 34"/>
                <a:gd name="T16" fmla="*/ 3 w 60"/>
                <a:gd name="T17" fmla="*/ 28 h 34"/>
                <a:gd name="T18" fmla="*/ 2 w 60"/>
                <a:gd name="T19" fmla="*/ 29 h 34"/>
                <a:gd name="T20" fmla="*/ 0 w 60"/>
                <a:gd name="T21" fmla="*/ 32 h 34"/>
                <a:gd name="T22" fmla="*/ 25 w 60"/>
                <a:gd name="T23" fmla="*/ 33 h 34"/>
                <a:gd name="T24" fmla="*/ 31 w 60"/>
                <a:gd name="T25" fmla="*/ 33 h 34"/>
                <a:gd name="T26" fmla="*/ 39 w 60"/>
                <a:gd name="T27" fmla="*/ 33 h 34"/>
                <a:gd name="T28" fmla="*/ 55 w 60"/>
                <a:gd name="T29" fmla="*/ 32 h 34"/>
                <a:gd name="T30" fmla="*/ 58 w 60"/>
                <a:gd name="T31" fmla="*/ 18 h 34"/>
                <a:gd name="T32" fmla="*/ 57 w 60"/>
                <a:gd name="T33" fmla="*/ 7 h 34"/>
                <a:gd name="T34" fmla="*/ 59 w 60"/>
                <a:gd name="T35" fmla="*/ 1 h 34"/>
                <a:gd name="T36" fmla="*/ 60 w 60"/>
                <a:gd name="T37" fmla="*/ 0 h 34"/>
                <a:gd name="T38" fmla="*/ 57 w 60"/>
                <a:gd name="T39" fmla="*/ 0 h 34"/>
                <a:gd name="T40" fmla="*/ 48 w 60"/>
                <a:gd name="T4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34">
                  <a:moveTo>
                    <a:pt x="48" y="1"/>
                  </a:moveTo>
                  <a:cubicBezTo>
                    <a:pt x="46" y="1"/>
                    <a:pt x="45" y="1"/>
                    <a:pt x="44" y="2"/>
                  </a:cubicBezTo>
                  <a:cubicBezTo>
                    <a:pt x="44" y="3"/>
                    <a:pt x="43" y="5"/>
                    <a:pt x="42" y="6"/>
                  </a:cubicBezTo>
                  <a:cubicBezTo>
                    <a:pt x="40" y="7"/>
                    <a:pt x="38" y="7"/>
                    <a:pt x="36" y="5"/>
                  </a:cubicBezTo>
                  <a:cubicBezTo>
                    <a:pt x="35" y="4"/>
                    <a:pt x="27" y="2"/>
                    <a:pt x="11" y="5"/>
                  </a:cubicBezTo>
                  <a:cubicBezTo>
                    <a:pt x="4" y="6"/>
                    <a:pt x="4" y="6"/>
                    <a:pt x="4" y="13"/>
                  </a:cubicBezTo>
                  <a:cubicBezTo>
                    <a:pt x="4" y="15"/>
                    <a:pt x="4" y="19"/>
                    <a:pt x="4" y="2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3" y="28"/>
                    <a:pt x="3" y="29"/>
                    <a:pt x="2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4" y="33"/>
                    <a:pt x="13" y="33"/>
                    <a:pt x="25" y="33"/>
                  </a:cubicBezTo>
                  <a:cubicBezTo>
                    <a:pt x="28" y="33"/>
                    <a:pt x="30" y="33"/>
                    <a:pt x="31" y="33"/>
                  </a:cubicBezTo>
                  <a:cubicBezTo>
                    <a:pt x="33" y="33"/>
                    <a:pt x="36" y="33"/>
                    <a:pt x="39" y="33"/>
                  </a:cubicBezTo>
                  <a:cubicBezTo>
                    <a:pt x="44" y="34"/>
                    <a:pt x="52" y="34"/>
                    <a:pt x="55" y="32"/>
                  </a:cubicBezTo>
                  <a:cubicBezTo>
                    <a:pt x="60" y="30"/>
                    <a:pt x="59" y="26"/>
                    <a:pt x="58" y="18"/>
                  </a:cubicBezTo>
                  <a:cubicBezTo>
                    <a:pt x="58" y="14"/>
                    <a:pt x="57" y="10"/>
                    <a:pt x="57" y="7"/>
                  </a:cubicBezTo>
                  <a:cubicBezTo>
                    <a:pt x="58" y="4"/>
                    <a:pt x="59" y="2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54" y="0"/>
                    <a:pt x="51" y="1"/>
                    <a:pt x="4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xmlns="" id="{08838C85-7A73-4C3F-B360-74819793D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605"/>
              <a:ext cx="1455" cy="1138"/>
            </a:xfrm>
            <a:custGeom>
              <a:avLst/>
              <a:gdLst>
                <a:gd name="T0" fmla="*/ 505 w 774"/>
                <a:gd name="T1" fmla="*/ 3 h 606"/>
                <a:gd name="T2" fmla="*/ 454 w 774"/>
                <a:gd name="T3" fmla="*/ 7 h 606"/>
                <a:gd name="T4" fmla="*/ 419 w 774"/>
                <a:gd name="T5" fmla="*/ 31 h 606"/>
                <a:gd name="T6" fmla="*/ 348 w 774"/>
                <a:gd name="T7" fmla="*/ 70 h 606"/>
                <a:gd name="T8" fmla="*/ 340 w 774"/>
                <a:gd name="T9" fmla="*/ 50 h 606"/>
                <a:gd name="T10" fmla="*/ 327 w 774"/>
                <a:gd name="T11" fmla="*/ 41 h 606"/>
                <a:gd name="T12" fmla="*/ 314 w 774"/>
                <a:gd name="T13" fmla="*/ 31 h 606"/>
                <a:gd name="T14" fmla="*/ 298 w 774"/>
                <a:gd name="T15" fmla="*/ 51 h 606"/>
                <a:gd name="T16" fmla="*/ 286 w 774"/>
                <a:gd name="T17" fmla="*/ 116 h 606"/>
                <a:gd name="T18" fmla="*/ 253 w 774"/>
                <a:gd name="T19" fmla="*/ 148 h 606"/>
                <a:gd name="T20" fmla="*/ 271 w 774"/>
                <a:gd name="T21" fmla="*/ 201 h 606"/>
                <a:gd name="T22" fmla="*/ 263 w 774"/>
                <a:gd name="T23" fmla="*/ 243 h 606"/>
                <a:gd name="T24" fmla="*/ 246 w 774"/>
                <a:gd name="T25" fmla="*/ 278 h 606"/>
                <a:gd name="T26" fmla="*/ 209 w 774"/>
                <a:gd name="T27" fmla="*/ 294 h 606"/>
                <a:gd name="T28" fmla="*/ 142 w 774"/>
                <a:gd name="T29" fmla="*/ 293 h 606"/>
                <a:gd name="T30" fmla="*/ 105 w 774"/>
                <a:gd name="T31" fmla="*/ 301 h 606"/>
                <a:gd name="T32" fmla="*/ 58 w 774"/>
                <a:gd name="T33" fmla="*/ 311 h 606"/>
                <a:gd name="T34" fmla="*/ 19 w 774"/>
                <a:gd name="T35" fmla="*/ 352 h 606"/>
                <a:gd name="T36" fmla="*/ 1 w 774"/>
                <a:gd name="T37" fmla="*/ 392 h 606"/>
                <a:gd name="T38" fmla="*/ 25 w 774"/>
                <a:gd name="T39" fmla="*/ 381 h 606"/>
                <a:gd name="T40" fmla="*/ 60 w 774"/>
                <a:gd name="T41" fmla="*/ 385 h 606"/>
                <a:gd name="T42" fmla="*/ 127 w 774"/>
                <a:gd name="T43" fmla="*/ 416 h 606"/>
                <a:gd name="T44" fmla="*/ 144 w 774"/>
                <a:gd name="T45" fmla="*/ 427 h 606"/>
                <a:gd name="T46" fmla="*/ 189 w 774"/>
                <a:gd name="T47" fmla="*/ 405 h 606"/>
                <a:gd name="T48" fmla="*/ 217 w 774"/>
                <a:gd name="T49" fmla="*/ 398 h 606"/>
                <a:gd name="T50" fmla="*/ 250 w 774"/>
                <a:gd name="T51" fmla="*/ 403 h 606"/>
                <a:gd name="T52" fmla="*/ 267 w 774"/>
                <a:gd name="T53" fmla="*/ 439 h 606"/>
                <a:gd name="T54" fmla="*/ 270 w 774"/>
                <a:gd name="T55" fmla="*/ 463 h 606"/>
                <a:gd name="T56" fmla="*/ 307 w 774"/>
                <a:gd name="T57" fmla="*/ 501 h 606"/>
                <a:gd name="T58" fmla="*/ 305 w 774"/>
                <a:gd name="T59" fmla="*/ 555 h 606"/>
                <a:gd name="T60" fmla="*/ 310 w 774"/>
                <a:gd name="T61" fmla="*/ 573 h 606"/>
                <a:gd name="T62" fmla="*/ 351 w 774"/>
                <a:gd name="T63" fmla="*/ 601 h 606"/>
                <a:gd name="T64" fmla="*/ 374 w 774"/>
                <a:gd name="T65" fmla="*/ 590 h 606"/>
                <a:gd name="T66" fmla="*/ 417 w 774"/>
                <a:gd name="T67" fmla="*/ 573 h 606"/>
                <a:gd name="T68" fmla="*/ 474 w 774"/>
                <a:gd name="T69" fmla="*/ 558 h 606"/>
                <a:gd name="T70" fmla="*/ 523 w 774"/>
                <a:gd name="T71" fmla="*/ 543 h 606"/>
                <a:gd name="T72" fmla="*/ 590 w 774"/>
                <a:gd name="T73" fmla="*/ 528 h 606"/>
                <a:gd name="T74" fmla="*/ 613 w 774"/>
                <a:gd name="T75" fmla="*/ 490 h 606"/>
                <a:gd name="T76" fmla="*/ 632 w 774"/>
                <a:gd name="T77" fmla="*/ 460 h 606"/>
                <a:gd name="T78" fmla="*/ 644 w 774"/>
                <a:gd name="T79" fmla="*/ 418 h 606"/>
                <a:gd name="T80" fmla="*/ 690 w 774"/>
                <a:gd name="T81" fmla="*/ 377 h 606"/>
                <a:gd name="T82" fmla="*/ 694 w 774"/>
                <a:gd name="T83" fmla="*/ 345 h 606"/>
                <a:gd name="T84" fmla="*/ 684 w 774"/>
                <a:gd name="T85" fmla="*/ 323 h 606"/>
                <a:gd name="T86" fmla="*/ 694 w 774"/>
                <a:gd name="T87" fmla="*/ 294 h 606"/>
                <a:gd name="T88" fmla="*/ 713 w 774"/>
                <a:gd name="T89" fmla="*/ 257 h 606"/>
                <a:gd name="T90" fmla="*/ 746 w 774"/>
                <a:gd name="T91" fmla="*/ 244 h 606"/>
                <a:gd name="T92" fmla="*/ 728 w 774"/>
                <a:gd name="T93" fmla="*/ 222 h 606"/>
                <a:gd name="T94" fmla="*/ 748 w 774"/>
                <a:gd name="T95" fmla="*/ 175 h 606"/>
                <a:gd name="T96" fmla="*/ 760 w 774"/>
                <a:gd name="T97" fmla="*/ 157 h 606"/>
                <a:gd name="T98" fmla="*/ 769 w 774"/>
                <a:gd name="T99" fmla="*/ 137 h 606"/>
                <a:gd name="T100" fmla="*/ 704 w 774"/>
                <a:gd name="T101" fmla="*/ 102 h 606"/>
                <a:gd name="T102" fmla="*/ 666 w 774"/>
                <a:gd name="T103" fmla="*/ 82 h 606"/>
                <a:gd name="T104" fmla="*/ 610 w 774"/>
                <a:gd name="T105" fmla="*/ 57 h 606"/>
                <a:gd name="T106" fmla="*/ 559 w 774"/>
                <a:gd name="T107" fmla="*/ 30 h 606"/>
                <a:gd name="T108" fmla="*/ 534 w 774"/>
                <a:gd name="T109" fmla="*/ 40 h 606"/>
                <a:gd name="T110" fmla="*/ 503 w 774"/>
                <a:gd name="T111" fmla="*/ 34 h 606"/>
                <a:gd name="T112" fmla="*/ 502 w 774"/>
                <a:gd name="T113" fmla="*/ 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4" h="606">
                  <a:moveTo>
                    <a:pt x="502" y="6"/>
                  </a:moveTo>
                  <a:cubicBezTo>
                    <a:pt x="504" y="6"/>
                    <a:pt x="505" y="6"/>
                    <a:pt x="506" y="6"/>
                  </a:cubicBezTo>
                  <a:cubicBezTo>
                    <a:pt x="506" y="5"/>
                    <a:pt x="507" y="4"/>
                    <a:pt x="507" y="3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7" y="3"/>
                    <a:pt x="506" y="3"/>
                    <a:pt x="505" y="3"/>
                  </a:cubicBezTo>
                  <a:cubicBezTo>
                    <a:pt x="502" y="1"/>
                    <a:pt x="495" y="1"/>
                    <a:pt x="489" y="1"/>
                  </a:cubicBezTo>
                  <a:cubicBezTo>
                    <a:pt x="485" y="1"/>
                    <a:pt x="481" y="1"/>
                    <a:pt x="478" y="1"/>
                  </a:cubicBezTo>
                  <a:cubicBezTo>
                    <a:pt x="471" y="0"/>
                    <a:pt x="471" y="0"/>
                    <a:pt x="467" y="2"/>
                  </a:cubicBezTo>
                  <a:cubicBezTo>
                    <a:pt x="466" y="3"/>
                    <a:pt x="465" y="3"/>
                    <a:pt x="463" y="4"/>
                  </a:cubicBezTo>
                  <a:cubicBezTo>
                    <a:pt x="461" y="6"/>
                    <a:pt x="457" y="6"/>
                    <a:pt x="454" y="7"/>
                  </a:cubicBezTo>
                  <a:cubicBezTo>
                    <a:pt x="451" y="7"/>
                    <a:pt x="449" y="8"/>
                    <a:pt x="447" y="9"/>
                  </a:cubicBezTo>
                  <a:cubicBezTo>
                    <a:pt x="446" y="10"/>
                    <a:pt x="445" y="10"/>
                    <a:pt x="445" y="10"/>
                  </a:cubicBezTo>
                  <a:cubicBezTo>
                    <a:pt x="445" y="11"/>
                    <a:pt x="444" y="12"/>
                    <a:pt x="443" y="14"/>
                  </a:cubicBezTo>
                  <a:cubicBezTo>
                    <a:pt x="437" y="24"/>
                    <a:pt x="432" y="26"/>
                    <a:pt x="424" y="29"/>
                  </a:cubicBezTo>
                  <a:cubicBezTo>
                    <a:pt x="422" y="30"/>
                    <a:pt x="421" y="30"/>
                    <a:pt x="419" y="31"/>
                  </a:cubicBezTo>
                  <a:cubicBezTo>
                    <a:pt x="410" y="35"/>
                    <a:pt x="403" y="41"/>
                    <a:pt x="396" y="47"/>
                  </a:cubicBezTo>
                  <a:cubicBezTo>
                    <a:pt x="389" y="53"/>
                    <a:pt x="381" y="55"/>
                    <a:pt x="373" y="58"/>
                  </a:cubicBezTo>
                  <a:cubicBezTo>
                    <a:pt x="365" y="60"/>
                    <a:pt x="357" y="62"/>
                    <a:pt x="353" y="68"/>
                  </a:cubicBezTo>
                  <a:cubicBezTo>
                    <a:pt x="352" y="69"/>
                    <a:pt x="351" y="69"/>
                    <a:pt x="350" y="69"/>
                  </a:cubicBezTo>
                  <a:cubicBezTo>
                    <a:pt x="349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3" y="67"/>
                    <a:pt x="344" y="65"/>
                  </a:cubicBezTo>
                  <a:cubicBezTo>
                    <a:pt x="345" y="60"/>
                    <a:pt x="345" y="55"/>
                    <a:pt x="345" y="52"/>
                  </a:cubicBezTo>
                  <a:cubicBezTo>
                    <a:pt x="344" y="51"/>
                    <a:pt x="344" y="51"/>
                    <a:pt x="343" y="50"/>
                  </a:cubicBezTo>
                  <a:cubicBezTo>
                    <a:pt x="343" y="50"/>
                    <a:pt x="341" y="50"/>
                    <a:pt x="340" y="50"/>
                  </a:cubicBezTo>
                  <a:cubicBezTo>
                    <a:pt x="339" y="51"/>
                    <a:pt x="338" y="51"/>
                    <a:pt x="336" y="51"/>
                  </a:cubicBezTo>
                  <a:cubicBezTo>
                    <a:pt x="334" y="52"/>
                    <a:pt x="332" y="50"/>
                    <a:pt x="331" y="48"/>
                  </a:cubicBezTo>
                  <a:cubicBezTo>
                    <a:pt x="331" y="47"/>
                    <a:pt x="331" y="45"/>
                    <a:pt x="331" y="44"/>
                  </a:cubicBezTo>
                  <a:cubicBezTo>
                    <a:pt x="331" y="43"/>
                    <a:pt x="331" y="42"/>
                    <a:pt x="331" y="41"/>
                  </a:cubicBezTo>
                  <a:cubicBezTo>
                    <a:pt x="329" y="41"/>
                    <a:pt x="328" y="41"/>
                    <a:pt x="327" y="41"/>
                  </a:cubicBezTo>
                  <a:cubicBezTo>
                    <a:pt x="325" y="41"/>
                    <a:pt x="322" y="41"/>
                    <a:pt x="320" y="39"/>
                  </a:cubicBezTo>
                  <a:cubicBezTo>
                    <a:pt x="318" y="37"/>
                    <a:pt x="318" y="34"/>
                    <a:pt x="318" y="32"/>
                  </a:cubicBezTo>
                  <a:cubicBezTo>
                    <a:pt x="318" y="32"/>
                    <a:pt x="318" y="32"/>
                    <a:pt x="318" y="31"/>
                  </a:cubicBezTo>
                  <a:cubicBezTo>
                    <a:pt x="317" y="31"/>
                    <a:pt x="317" y="31"/>
                    <a:pt x="314" y="31"/>
                  </a:cubicBezTo>
                  <a:cubicBezTo>
                    <a:pt x="314" y="31"/>
                    <a:pt x="314" y="31"/>
                    <a:pt x="314" y="31"/>
                  </a:cubicBezTo>
                  <a:cubicBezTo>
                    <a:pt x="314" y="32"/>
                    <a:pt x="314" y="32"/>
                    <a:pt x="315" y="34"/>
                  </a:cubicBezTo>
                  <a:cubicBezTo>
                    <a:pt x="316" y="36"/>
                    <a:pt x="319" y="41"/>
                    <a:pt x="316" y="46"/>
                  </a:cubicBezTo>
                  <a:cubicBezTo>
                    <a:pt x="312" y="53"/>
                    <a:pt x="307" y="51"/>
                    <a:pt x="305" y="50"/>
                  </a:cubicBezTo>
                  <a:cubicBezTo>
                    <a:pt x="304" y="50"/>
                    <a:pt x="303" y="50"/>
                    <a:pt x="302" y="50"/>
                  </a:cubicBezTo>
                  <a:cubicBezTo>
                    <a:pt x="299" y="50"/>
                    <a:pt x="298" y="51"/>
                    <a:pt x="298" y="51"/>
                  </a:cubicBezTo>
                  <a:cubicBezTo>
                    <a:pt x="298" y="51"/>
                    <a:pt x="298" y="52"/>
                    <a:pt x="298" y="52"/>
                  </a:cubicBezTo>
                  <a:cubicBezTo>
                    <a:pt x="298" y="54"/>
                    <a:pt x="299" y="57"/>
                    <a:pt x="298" y="61"/>
                  </a:cubicBezTo>
                  <a:cubicBezTo>
                    <a:pt x="296" y="65"/>
                    <a:pt x="293" y="72"/>
                    <a:pt x="291" y="77"/>
                  </a:cubicBezTo>
                  <a:cubicBezTo>
                    <a:pt x="297" y="82"/>
                    <a:pt x="301" y="93"/>
                    <a:pt x="302" y="98"/>
                  </a:cubicBezTo>
                  <a:cubicBezTo>
                    <a:pt x="304" y="113"/>
                    <a:pt x="293" y="115"/>
                    <a:pt x="286" y="116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75" y="118"/>
                    <a:pt x="265" y="123"/>
                    <a:pt x="264" y="126"/>
                  </a:cubicBezTo>
                  <a:cubicBezTo>
                    <a:pt x="264" y="127"/>
                    <a:pt x="264" y="128"/>
                    <a:pt x="264" y="129"/>
                  </a:cubicBezTo>
                  <a:cubicBezTo>
                    <a:pt x="265" y="132"/>
                    <a:pt x="266" y="135"/>
                    <a:pt x="263" y="139"/>
                  </a:cubicBezTo>
                  <a:cubicBezTo>
                    <a:pt x="261" y="143"/>
                    <a:pt x="257" y="146"/>
                    <a:pt x="253" y="148"/>
                  </a:cubicBezTo>
                  <a:cubicBezTo>
                    <a:pt x="253" y="148"/>
                    <a:pt x="253" y="148"/>
                    <a:pt x="253" y="148"/>
                  </a:cubicBezTo>
                  <a:cubicBezTo>
                    <a:pt x="257" y="153"/>
                    <a:pt x="259" y="159"/>
                    <a:pt x="261" y="165"/>
                  </a:cubicBezTo>
                  <a:cubicBezTo>
                    <a:pt x="263" y="171"/>
                    <a:pt x="265" y="176"/>
                    <a:pt x="268" y="180"/>
                  </a:cubicBezTo>
                  <a:cubicBezTo>
                    <a:pt x="269" y="181"/>
                    <a:pt x="270" y="182"/>
                    <a:pt x="271" y="182"/>
                  </a:cubicBezTo>
                  <a:cubicBezTo>
                    <a:pt x="275" y="188"/>
                    <a:pt x="277" y="192"/>
                    <a:pt x="271" y="201"/>
                  </a:cubicBezTo>
                  <a:cubicBezTo>
                    <a:pt x="267" y="206"/>
                    <a:pt x="263" y="210"/>
                    <a:pt x="258" y="213"/>
                  </a:cubicBezTo>
                  <a:cubicBezTo>
                    <a:pt x="256" y="215"/>
                    <a:pt x="253" y="216"/>
                    <a:pt x="251" y="218"/>
                  </a:cubicBezTo>
                  <a:cubicBezTo>
                    <a:pt x="253" y="219"/>
                    <a:pt x="254" y="220"/>
                    <a:pt x="256" y="221"/>
                  </a:cubicBezTo>
                  <a:cubicBezTo>
                    <a:pt x="261" y="223"/>
                    <a:pt x="268" y="226"/>
                    <a:pt x="265" y="238"/>
                  </a:cubicBezTo>
                  <a:cubicBezTo>
                    <a:pt x="265" y="240"/>
                    <a:pt x="264" y="242"/>
                    <a:pt x="263" y="243"/>
                  </a:cubicBezTo>
                  <a:cubicBezTo>
                    <a:pt x="263" y="245"/>
                    <a:pt x="262" y="246"/>
                    <a:pt x="262" y="247"/>
                  </a:cubicBezTo>
                  <a:cubicBezTo>
                    <a:pt x="262" y="248"/>
                    <a:pt x="263" y="249"/>
                    <a:pt x="263" y="250"/>
                  </a:cubicBezTo>
                  <a:cubicBezTo>
                    <a:pt x="264" y="253"/>
                    <a:pt x="264" y="255"/>
                    <a:pt x="264" y="258"/>
                  </a:cubicBezTo>
                  <a:cubicBezTo>
                    <a:pt x="263" y="270"/>
                    <a:pt x="256" y="273"/>
                    <a:pt x="249" y="277"/>
                  </a:cubicBezTo>
                  <a:cubicBezTo>
                    <a:pt x="246" y="278"/>
                    <a:pt x="246" y="278"/>
                    <a:pt x="246" y="278"/>
                  </a:cubicBezTo>
                  <a:cubicBezTo>
                    <a:pt x="242" y="280"/>
                    <a:pt x="242" y="280"/>
                    <a:pt x="241" y="281"/>
                  </a:cubicBezTo>
                  <a:cubicBezTo>
                    <a:pt x="241" y="283"/>
                    <a:pt x="240" y="284"/>
                    <a:pt x="238" y="287"/>
                  </a:cubicBezTo>
                  <a:cubicBezTo>
                    <a:pt x="236" y="291"/>
                    <a:pt x="225" y="299"/>
                    <a:pt x="219" y="299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4" y="298"/>
                    <a:pt x="211" y="296"/>
                    <a:pt x="209" y="294"/>
                  </a:cubicBezTo>
                  <a:cubicBezTo>
                    <a:pt x="207" y="292"/>
                    <a:pt x="206" y="291"/>
                    <a:pt x="205" y="291"/>
                  </a:cubicBezTo>
                  <a:cubicBezTo>
                    <a:pt x="196" y="289"/>
                    <a:pt x="184" y="290"/>
                    <a:pt x="173" y="290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3" y="291"/>
                    <a:pt x="160" y="291"/>
                    <a:pt x="157" y="292"/>
                  </a:cubicBezTo>
                  <a:cubicBezTo>
                    <a:pt x="152" y="293"/>
                    <a:pt x="147" y="293"/>
                    <a:pt x="142" y="293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4" y="292"/>
                    <a:pt x="133" y="292"/>
                    <a:pt x="128" y="295"/>
                  </a:cubicBezTo>
                  <a:cubicBezTo>
                    <a:pt x="126" y="296"/>
                    <a:pt x="125" y="297"/>
                    <a:pt x="123" y="299"/>
                  </a:cubicBezTo>
                  <a:cubicBezTo>
                    <a:pt x="119" y="302"/>
                    <a:pt x="116" y="305"/>
                    <a:pt x="110" y="305"/>
                  </a:cubicBezTo>
                  <a:cubicBezTo>
                    <a:pt x="108" y="305"/>
                    <a:pt x="106" y="303"/>
                    <a:pt x="105" y="301"/>
                  </a:cubicBezTo>
                  <a:cubicBezTo>
                    <a:pt x="104" y="301"/>
                    <a:pt x="104" y="301"/>
                    <a:pt x="104" y="301"/>
                  </a:cubicBezTo>
                  <a:cubicBezTo>
                    <a:pt x="103" y="301"/>
                    <a:pt x="102" y="301"/>
                    <a:pt x="101" y="302"/>
                  </a:cubicBezTo>
                  <a:cubicBezTo>
                    <a:pt x="100" y="302"/>
                    <a:pt x="98" y="303"/>
                    <a:pt x="97" y="303"/>
                  </a:cubicBezTo>
                  <a:cubicBezTo>
                    <a:pt x="92" y="304"/>
                    <a:pt x="87" y="305"/>
                    <a:pt x="82" y="306"/>
                  </a:cubicBezTo>
                  <a:cubicBezTo>
                    <a:pt x="73" y="307"/>
                    <a:pt x="65" y="308"/>
                    <a:pt x="58" y="311"/>
                  </a:cubicBezTo>
                  <a:cubicBezTo>
                    <a:pt x="50" y="315"/>
                    <a:pt x="44" y="322"/>
                    <a:pt x="39" y="330"/>
                  </a:cubicBezTo>
                  <a:cubicBezTo>
                    <a:pt x="35" y="336"/>
                    <a:pt x="31" y="341"/>
                    <a:pt x="26" y="346"/>
                  </a:cubicBezTo>
                  <a:cubicBezTo>
                    <a:pt x="23" y="348"/>
                    <a:pt x="21" y="348"/>
                    <a:pt x="19" y="348"/>
                  </a:cubicBezTo>
                  <a:cubicBezTo>
                    <a:pt x="19" y="348"/>
                    <a:pt x="19" y="348"/>
                    <a:pt x="18" y="349"/>
                  </a:cubicBezTo>
                  <a:cubicBezTo>
                    <a:pt x="18" y="349"/>
                    <a:pt x="19" y="351"/>
                    <a:pt x="19" y="352"/>
                  </a:cubicBezTo>
                  <a:cubicBezTo>
                    <a:pt x="20" y="355"/>
                    <a:pt x="21" y="358"/>
                    <a:pt x="19" y="361"/>
                  </a:cubicBezTo>
                  <a:cubicBezTo>
                    <a:pt x="16" y="367"/>
                    <a:pt x="11" y="367"/>
                    <a:pt x="7" y="368"/>
                  </a:cubicBezTo>
                  <a:cubicBezTo>
                    <a:pt x="7" y="371"/>
                    <a:pt x="5" y="374"/>
                    <a:pt x="3" y="376"/>
                  </a:cubicBezTo>
                  <a:cubicBezTo>
                    <a:pt x="1" y="378"/>
                    <a:pt x="0" y="380"/>
                    <a:pt x="0" y="382"/>
                  </a:cubicBezTo>
                  <a:cubicBezTo>
                    <a:pt x="0" y="385"/>
                    <a:pt x="0" y="388"/>
                    <a:pt x="1" y="392"/>
                  </a:cubicBezTo>
                  <a:cubicBezTo>
                    <a:pt x="1" y="392"/>
                    <a:pt x="1" y="392"/>
                    <a:pt x="1" y="393"/>
                  </a:cubicBezTo>
                  <a:cubicBezTo>
                    <a:pt x="3" y="391"/>
                    <a:pt x="5" y="391"/>
                    <a:pt x="7" y="390"/>
                  </a:cubicBezTo>
                  <a:cubicBezTo>
                    <a:pt x="9" y="389"/>
                    <a:pt x="11" y="389"/>
                    <a:pt x="12" y="388"/>
                  </a:cubicBezTo>
                  <a:cubicBezTo>
                    <a:pt x="14" y="387"/>
                    <a:pt x="16" y="386"/>
                    <a:pt x="18" y="385"/>
                  </a:cubicBezTo>
                  <a:cubicBezTo>
                    <a:pt x="20" y="383"/>
                    <a:pt x="23" y="382"/>
                    <a:pt x="25" y="381"/>
                  </a:cubicBezTo>
                  <a:cubicBezTo>
                    <a:pt x="31" y="379"/>
                    <a:pt x="33" y="379"/>
                    <a:pt x="35" y="381"/>
                  </a:cubicBezTo>
                  <a:cubicBezTo>
                    <a:pt x="37" y="381"/>
                    <a:pt x="39" y="383"/>
                    <a:pt x="41" y="384"/>
                  </a:cubicBezTo>
                  <a:cubicBezTo>
                    <a:pt x="42" y="385"/>
                    <a:pt x="43" y="385"/>
                    <a:pt x="44" y="385"/>
                  </a:cubicBezTo>
                  <a:cubicBezTo>
                    <a:pt x="47" y="386"/>
                    <a:pt x="51" y="386"/>
                    <a:pt x="54" y="386"/>
                  </a:cubicBezTo>
                  <a:cubicBezTo>
                    <a:pt x="56" y="385"/>
                    <a:pt x="58" y="385"/>
                    <a:pt x="60" y="385"/>
                  </a:cubicBezTo>
                  <a:cubicBezTo>
                    <a:pt x="62" y="385"/>
                    <a:pt x="65" y="385"/>
                    <a:pt x="68" y="385"/>
                  </a:cubicBezTo>
                  <a:cubicBezTo>
                    <a:pt x="85" y="383"/>
                    <a:pt x="108" y="382"/>
                    <a:pt x="119" y="393"/>
                  </a:cubicBezTo>
                  <a:cubicBezTo>
                    <a:pt x="124" y="398"/>
                    <a:pt x="124" y="403"/>
                    <a:pt x="124" y="407"/>
                  </a:cubicBezTo>
                  <a:cubicBezTo>
                    <a:pt x="124" y="409"/>
                    <a:pt x="123" y="411"/>
                    <a:pt x="124" y="413"/>
                  </a:cubicBezTo>
                  <a:cubicBezTo>
                    <a:pt x="125" y="415"/>
                    <a:pt x="126" y="416"/>
                    <a:pt x="127" y="416"/>
                  </a:cubicBezTo>
                  <a:cubicBezTo>
                    <a:pt x="127" y="416"/>
                    <a:pt x="128" y="415"/>
                    <a:pt x="129" y="413"/>
                  </a:cubicBezTo>
                  <a:cubicBezTo>
                    <a:pt x="129" y="412"/>
                    <a:pt x="130" y="411"/>
                    <a:pt x="131" y="411"/>
                  </a:cubicBezTo>
                  <a:cubicBezTo>
                    <a:pt x="132" y="410"/>
                    <a:pt x="133" y="410"/>
                    <a:pt x="134" y="410"/>
                  </a:cubicBezTo>
                  <a:cubicBezTo>
                    <a:pt x="139" y="412"/>
                    <a:pt x="141" y="418"/>
                    <a:pt x="142" y="422"/>
                  </a:cubicBezTo>
                  <a:cubicBezTo>
                    <a:pt x="143" y="424"/>
                    <a:pt x="144" y="426"/>
                    <a:pt x="144" y="427"/>
                  </a:cubicBezTo>
                  <a:cubicBezTo>
                    <a:pt x="144" y="426"/>
                    <a:pt x="146" y="423"/>
                    <a:pt x="146" y="411"/>
                  </a:cubicBezTo>
                  <a:cubicBezTo>
                    <a:pt x="146" y="409"/>
                    <a:pt x="147" y="408"/>
                    <a:pt x="149" y="407"/>
                  </a:cubicBezTo>
                  <a:cubicBezTo>
                    <a:pt x="154" y="405"/>
                    <a:pt x="161" y="406"/>
                    <a:pt x="167" y="406"/>
                  </a:cubicBezTo>
                  <a:cubicBezTo>
                    <a:pt x="171" y="407"/>
                    <a:pt x="175" y="407"/>
                    <a:pt x="179" y="406"/>
                  </a:cubicBezTo>
                  <a:cubicBezTo>
                    <a:pt x="183" y="406"/>
                    <a:pt x="186" y="405"/>
                    <a:pt x="189" y="405"/>
                  </a:cubicBezTo>
                  <a:cubicBezTo>
                    <a:pt x="193" y="404"/>
                    <a:pt x="197" y="403"/>
                    <a:pt x="202" y="403"/>
                  </a:cubicBezTo>
                  <a:cubicBezTo>
                    <a:pt x="203" y="403"/>
                    <a:pt x="205" y="403"/>
                    <a:pt x="206" y="403"/>
                  </a:cubicBezTo>
                  <a:cubicBezTo>
                    <a:pt x="208" y="403"/>
                    <a:pt x="210" y="403"/>
                    <a:pt x="210" y="403"/>
                  </a:cubicBezTo>
                  <a:cubicBezTo>
                    <a:pt x="211" y="403"/>
                    <a:pt x="212" y="402"/>
                    <a:pt x="213" y="401"/>
                  </a:cubicBezTo>
                  <a:cubicBezTo>
                    <a:pt x="214" y="400"/>
                    <a:pt x="215" y="399"/>
                    <a:pt x="217" y="398"/>
                  </a:cubicBezTo>
                  <a:cubicBezTo>
                    <a:pt x="220" y="397"/>
                    <a:pt x="223" y="397"/>
                    <a:pt x="227" y="397"/>
                  </a:cubicBezTo>
                  <a:cubicBezTo>
                    <a:pt x="230" y="398"/>
                    <a:pt x="234" y="398"/>
                    <a:pt x="236" y="397"/>
                  </a:cubicBezTo>
                  <a:cubicBezTo>
                    <a:pt x="236" y="396"/>
                    <a:pt x="237" y="395"/>
                    <a:pt x="239" y="394"/>
                  </a:cubicBezTo>
                  <a:cubicBezTo>
                    <a:pt x="240" y="394"/>
                    <a:pt x="242" y="395"/>
                    <a:pt x="243" y="396"/>
                  </a:cubicBezTo>
                  <a:cubicBezTo>
                    <a:pt x="244" y="398"/>
                    <a:pt x="247" y="401"/>
                    <a:pt x="250" y="403"/>
                  </a:cubicBezTo>
                  <a:cubicBezTo>
                    <a:pt x="254" y="407"/>
                    <a:pt x="258" y="410"/>
                    <a:pt x="260" y="414"/>
                  </a:cubicBezTo>
                  <a:cubicBezTo>
                    <a:pt x="262" y="417"/>
                    <a:pt x="262" y="421"/>
                    <a:pt x="263" y="424"/>
                  </a:cubicBezTo>
                  <a:cubicBezTo>
                    <a:pt x="263" y="425"/>
                    <a:pt x="263" y="426"/>
                    <a:pt x="263" y="427"/>
                  </a:cubicBezTo>
                  <a:cubicBezTo>
                    <a:pt x="263" y="428"/>
                    <a:pt x="263" y="435"/>
                    <a:pt x="263" y="438"/>
                  </a:cubicBezTo>
                  <a:cubicBezTo>
                    <a:pt x="264" y="438"/>
                    <a:pt x="265" y="439"/>
                    <a:pt x="267" y="439"/>
                  </a:cubicBezTo>
                  <a:cubicBezTo>
                    <a:pt x="268" y="439"/>
                    <a:pt x="271" y="439"/>
                    <a:pt x="273" y="442"/>
                  </a:cubicBezTo>
                  <a:cubicBezTo>
                    <a:pt x="275" y="445"/>
                    <a:pt x="274" y="448"/>
                    <a:pt x="272" y="452"/>
                  </a:cubicBezTo>
                  <a:cubicBezTo>
                    <a:pt x="271" y="456"/>
                    <a:pt x="269" y="458"/>
                    <a:pt x="267" y="461"/>
                  </a:cubicBezTo>
                  <a:cubicBezTo>
                    <a:pt x="267" y="461"/>
                    <a:pt x="267" y="461"/>
                    <a:pt x="267" y="462"/>
                  </a:cubicBezTo>
                  <a:cubicBezTo>
                    <a:pt x="268" y="462"/>
                    <a:pt x="269" y="462"/>
                    <a:pt x="270" y="463"/>
                  </a:cubicBezTo>
                  <a:cubicBezTo>
                    <a:pt x="272" y="466"/>
                    <a:pt x="273" y="470"/>
                    <a:pt x="273" y="473"/>
                  </a:cubicBezTo>
                  <a:cubicBezTo>
                    <a:pt x="273" y="474"/>
                    <a:pt x="273" y="476"/>
                    <a:pt x="273" y="477"/>
                  </a:cubicBezTo>
                  <a:cubicBezTo>
                    <a:pt x="274" y="484"/>
                    <a:pt x="278" y="487"/>
                    <a:pt x="284" y="491"/>
                  </a:cubicBezTo>
                  <a:cubicBezTo>
                    <a:pt x="287" y="492"/>
                    <a:pt x="291" y="494"/>
                    <a:pt x="295" y="495"/>
                  </a:cubicBezTo>
                  <a:cubicBezTo>
                    <a:pt x="299" y="497"/>
                    <a:pt x="304" y="498"/>
                    <a:pt x="307" y="501"/>
                  </a:cubicBezTo>
                  <a:cubicBezTo>
                    <a:pt x="317" y="508"/>
                    <a:pt x="315" y="514"/>
                    <a:pt x="311" y="519"/>
                  </a:cubicBezTo>
                  <a:cubicBezTo>
                    <a:pt x="310" y="521"/>
                    <a:pt x="310" y="521"/>
                    <a:pt x="310" y="521"/>
                  </a:cubicBezTo>
                  <a:cubicBezTo>
                    <a:pt x="305" y="527"/>
                    <a:pt x="304" y="532"/>
                    <a:pt x="304" y="538"/>
                  </a:cubicBezTo>
                  <a:cubicBezTo>
                    <a:pt x="304" y="540"/>
                    <a:pt x="305" y="541"/>
                    <a:pt x="305" y="542"/>
                  </a:cubicBezTo>
                  <a:cubicBezTo>
                    <a:pt x="306" y="546"/>
                    <a:pt x="307" y="550"/>
                    <a:pt x="305" y="555"/>
                  </a:cubicBezTo>
                  <a:cubicBezTo>
                    <a:pt x="304" y="557"/>
                    <a:pt x="303" y="559"/>
                    <a:pt x="302" y="561"/>
                  </a:cubicBezTo>
                  <a:cubicBezTo>
                    <a:pt x="301" y="562"/>
                    <a:pt x="301" y="562"/>
                    <a:pt x="300" y="563"/>
                  </a:cubicBezTo>
                  <a:cubicBezTo>
                    <a:pt x="301" y="564"/>
                    <a:pt x="303" y="571"/>
                    <a:pt x="304" y="572"/>
                  </a:cubicBezTo>
                  <a:cubicBezTo>
                    <a:pt x="304" y="572"/>
                    <a:pt x="304" y="572"/>
                    <a:pt x="304" y="572"/>
                  </a:cubicBezTo>
                  <a:cubicBezTo>
                    <a:pt x="306" y="572"/>
                    <a:pt x="308" y="572"/>
                    <a:pt x="310" y="573"/>
                  </a:cubicBezTo>
                  <a:cubicBezTo>
                    <a:pt x="316" y="575"/>
                    <a:pt x="321" y="581"/>
                    <a:pt x="322" y="587"/>
                  </a:cubicBezTo>
                  <a:cubicBezTo>
                    <a:pt x="322" y="591"/>
                    <a:pt x="322" y="594"/>
                    <a:pt x="320" y="596"/>
                  </a:cubicBezTo>
                  <a:cubicBezTo>
                    <a:pt x="323" y="599"/>
                    <a:pt x="324" y="602"/>
                    <a:pt x="325" y="606"/>
                  </a:cubicBezTo>
                  <a:cubicBezTo>
                    <a:pt x="331" y="606"/>
                    <a:pt x="336" y="605"/>
                    <a:pt x="342" y="603"/>
                  </a:cubicBezTo>
                  <a:cubicBezTo>
                    <a:pt x="345" y="602"/>
                    <a:pt x="348" y="601"/>
                    <a:pt x="351" y="601"/>
                  </a:cubicBezTo>
                  <a:cubicBezTo>
                    <a:pt x="353" y="600"/>
                    <a:pt x="355" y="600"/>
                    <a:pt x="356" y="601"/>
                  </a:cubicBezTo>
                  <a:cubicBezTo>
                    <a:pt x="358" y="601"/>
                    <a:pt x="358" y="601"/>
                    <a:pt x="358" y="600"/>
                  </a:cubicBezTo>
                  <a:cubicBezTo>
                    <a:pt x="359" y="600"/>
                    <a:pt x="359" y="599"/>
                    <a:pt x="359" y="597"/>
                  </a:cubicBezTo>
                  <a:cubicBezTo>
                    <a:pt x="360" y="594"/>
                    <a:pt x="360" y="590"/>
                    <a:pt x="366" y="588"/>
                  </a:cubicBezTo>
                  <a:cubicBezTo>
                    <a:pt x="369" y="587"/>
                    <a:pt x="372" y="588"/>
                    <a:pt x="374" y="590"/>
                  </a:cubicBezTo>
                  <a:cubicBezTo>
                    <a:pt x="375" y="590"/>
                    <a:pt x="376" y="590"/>
                    <a:pt x="376" y="590"/>
                  </a:cubicBezTo>
                  <a:cubicBezTo>
                    <a:pt x="378" y="590"/>
                    <a:pt x="379" y="589"/>
                    <a:pt x="381" y="588"/>
                  </a:cubicBezTo>
                  <a:cubicBezTo>
                    <a:pt x="383" y="587"/>
                    <a:pt x="384" y="586"/>
                    <a:pt x="386" y="585"/>
                  </a:cubicBezTo>
                  <a:cubicBezTo>
                    <a:pt x="392" y="582"/>
                    <a:pt x="399" y="579"/>
                    <a:pt x="406" y="577"/>
                  </a:cubicBezTo>
                  <a:cubicBezTo>
                    <a:pt x="410" y="576"/>
                    <a:pt x="414" y="574"/>
                    <a:pt x="417" y="573"/>
                  </a:cubicBezTo>
                  <a:cubicBezTo>
                    <a:pt x="419" y="572"/>
                    <a:pt x="419" y="572"/>
                    <a:pt x="419" y="572"/>
                  </a:cubicBezTo>
                  <a:cubicBezTo>
                    <a:pt x="423" y="570"/>
                    <a:pt x="425" y="570"/>
                    <a:pt x="430" y="572"/>
                  </a:cubicBezTo>
                  <a:cubicBezTo>
                    <a:pt x="430" y="572"/>
                    <a:pt x="430" y="572"/>
                    <a:pt x="430" y="572"/>
                  </a:cubicBezTo>
                  <a:cubicBezTo>
                    <a:pt x="440" y="563"/>
                    <a:pt x="450" y="562"/>
                    <a:pt x="462" y="560"/>
                  </a:cubicBezTo>
                  <a:cubicBezTo>
                    <a:pt x="466" y="560"/>
                    <a:pt x="470" y="559"/>
                    <a:pt x="474" y="558"/>
                  </a:cubicBezTo>
                  <a:cubicBezTo>
                    <a:pt x="480" y="557"/>
                    <a:pt x="483" y="555"/>
                    <a:pt x="488" y="552"/>
                  </a:cubicBezTo>
                  <a:cubicBezTo>
                    <a:pt x="491" y="550"/>
                    <a:pt x="491" y="550"/>
                    <a:pt x="491" y="550"/>
                  </a:cubicBezTo>
                  <a:cubicBezTo>
                    <a:pt x="497" y="547"/>
                    <a:pt x="502" y="546"/>
                    <a:pt x="507" y="546"/>
                  </a:cubicBezTo>
                  <a:cubicBezTo>
                    <a:pt x="511" y="546"/>
                    <a:pt x="514" y="545"/>
                    <a:pt x="517" y="545"/>
                  </a:cubicBezTo>
                  <a:cubicBezTo>
                    <a:pt x="519" y="544"/>
                    <a:pt x="521" y="544"/>
                    <a:pt x="523" y="543"/>
                  </a:cubicBezTo>
                  <a:cubicBezTo>
                    <a:pt x="527" y="541"/>
                    <a:pt x="531" y="540"/>
                    <a:pt x="535" y="540"/>
                  </a:cubicBezTo>
                  <a:cubicBezTo>
                    <a:pt x="539" y="540"/>
                    <a:pt x="542" y="542"/>
                    <a:pt x="544" y="543"/>
                  </a:cubicBezTo>
                  <a:cubicBezTo>
                    <a:pt x="546" y="544"/>
                    <a:pt x="548" y="544"/>
                    <a:pt x="550" y="545"/>
                  </a:cubicBezTo>
                  <a:cubicBezTo>
                    <a:pt x="559" y="546"/>
                    <a:pt x="566" y="541"/>
                    <a:pt x="574" y="536"/>
                  </a:cubicBezTo>
                  <a:cubicBezTo>
                    <a:pt x="579" y="533"/>
                    <a:pt x="584" y="529"/>
                    <a:pt x="590" y="528"/>
                  </a:cubicBezTo>
                  <a:cubicBezTo>
                    <a:pt x="594" y="526"/>
                    <a:pt x="597" y="526"/>
                    <a:pt x="599" y="526"/>
                  </a:cubicBezTo>
                  <a:cubicBezTo>
                    <a:pt x="605" y="525"/>
                    <a:pt x="605" y="525"/>
                    <a:pt x="605" y="516"/>
                  </a:cubicBezTo>
                  <a:cubicBezTo>
                    <a:pt x="605" y="514"/>
                    <a:pt x="605" y="514"/>
                    <a:pt x="605" y="514"/>
                  </a:cubicBezTo>
                  <a:cubicBezTo>
                    <a:pt x="605" y="509"/>
                    <a:pt x="605" y="502"/>
                    <a:pt x="608" y="496"/>
                  </a:cubicBezTo>
                  <a:cubicBezTo>
                    <a:pt x="609" y="494"/>
                    <a:pt x="611" y="492"/>
                    <a:pt x="613" y="490"/>
                  </a:cubicBezTo>
                  <a:cubicBezTo>
                    <a:pt x="615" y="489"/>
                    <a:pt x="616" y="487"/>
                    <a:pt x="617" y="486"/>
                  </a:cubicBezTo>
                  <a:cubicBezTo>
                    <a:pt x="617" y="484"/>
                    <a:pt x="617" y="482"/>
                    <a:pt x="617" y="480"/>
                  </a:cubicBezTo>
                  <a:cubicBezTo>
                    <a:pt x="617" y="477"/>
                    <a:pt x="617" y="472"/>
                    <a:pt x="620" y="468"/>
                  </a:cubicBezTo>
                  <a:cubicBezTo>
                    <a:pt x="622" y="465"/>
                    <a:pt x="626" y="463"/>
                    <a:pt x="629" y="462"/>
                  </a:cubicBezTo>
                  <a:cubicBezTo>
                    <a:pt x="630" y="461"/>
                    <a:pt x="631" y="461"/>
                    <a:pt x="632" y="460"/>
                  </a:cubicBezTo>
                  <a:cubicBezTo>
                    <a:pt x="634" y="459"/>
                    <a:pt x="636" y="457"/>
                    <a:pt x="637" y="455"/>
                  </a:cubicBezTo>
                  <a:cubicBezTo>
                    <a:pt x="639" y="452"/>
                    <a:pt x="641" y="450"/>
                    <a:pt x="644" y="448"/>
                  </a:cubicBezTo>
                  <a:cubicBezTo>
                    <a:pt x="644" y="448"/>
                    <a:pt x="644" y="447"/>
                    <a:pt x="643" y="447"/>
                  </a:cubicBezTo>
                  <a:cubicBezTo>
                    <a:pt x="642" y="446"/>
                    <a:pt x="640" y="444"/>
                    <a:pt x="639" y="442"/>
                  </a:cubicBezTo>
                  <a:cubicBezTo>
                    <a:pt x="637" y="435"/>
                    <a:pt x="641" y="422"/>
                    <a:pt x="644" y="418"/>
                  </a:cubicBezTo>
                  <a:cubicBezTo>
                    <a:pt x="647" y="412"/>
                    <a:pt x="660" y="407"/>
                    <a:pt x="668" y="409"/>
                  </a:cubicBezTo>
                  <a:cubicBezTo>
                    <a:pt x="670" y="409"/>
                    <a:pt x="672" y="410"/>
                    <a:pt x="673" y="411"/>
                  </a:cubicBezTo>
                  <a:cubicBezTo>
                    <a:pt x="675" y="408"/>
                    <a:pt x="676" y="403"/>
                    <a:pt x="678" y="399"/>
                  </a:cubicBezTo>
                  <a:cubicBezTo>
                    <a:pt x="679" y="394"/>
                    <a:pt x="681" y="388"/>
                    <a:pt x="684" y="383"/>
                  </a:cubicBezTo>
                  <a:cubicBezTo>
                    <a:pt x="685" y="381"/>
                    <a:pt x="688" y="379"/>
                    <a:pt x="690" y="377"/>
                  </a:cubicBezTo>
                  <a:cubicBezTo>
                    <a:pt x="692" y="376"/>
                    <a:pt x="695" y="374"/>
                    <a:pt x="695" y="372"/>
                  </a:cubicBezTo>
                  <a:cubicBezTo>
                    <a:pt x="696" y="372"/>
                    <a:pt x="695" y="370"/>
                    <a:pt x="694" y="369"/>
                  </a:cubicBezTo>
                  <a:cubicBezTo>
                    <a:pt x="693" y="368"/>
                    <a:pt x="692" y="366"/>
                    <a:pt x="692" y="363"/>
                  </a:cubicBezTo>
                  <a:cubicBezTo>
                    <a:pt x="691" y="358"/>
                    <a:pt x="692" y="354"/>
                    <a:pt x="693" y="350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6" y="340"/>
                    <a:pt x="696" y="337"/>
                    <a:pt x="694" y="335"/>
                  </a:cubicBezTo>
                  <a:cubicBezTo>
                    <a:pt x="694" y="336"/>
                    <a:pt x="694" y="336"/>
                    <a:pt x="693" y="337"/>
                  </a:cubicBezTo>
                  <a:cubicBezTo>
                    <a:pt x="692" y="337"/>
                    <a:pt x="691" y="338"/>
                    <a:pt x="690" y="338"/>
                  </a:cubicBezTo>
                  <a:cubicBezTo>
                    <a:pt x="689" y="338"/>
                    <a:pt x="688" y="337"/>
                    <a:pt x="687" y="336"/>
                  </a:cubicBezTo>
                  <a:cubicBezTo>
                    <a:pt x="685" y="332"/>
                    <a:pt x="682" y="328"/>
                    <a:pt x="684" y="323"/>
                  </a:cubicBezTo>
                  <a:cubicBezTo>
                    <a:pt x="686" y="319"/>
                    <a:pt x="690" y="317"/>
                    <a:pt x="695" y="316"/>
                  </a:cubicBezTo>
                  <a:cubicBezTo>
                    <a:pt x="696" y="316"/>
                    <a:pt x="697" y="316"/>
                    <a:pt x="698" y="315"/>
                  </a:cubicBezTo>
                  <a:cubicBezTo>
                    <a:pt x="698" y="315"/>
                    <a:pt x="698" y="315"/>
                    <a:pt x="698" y="315"/>
                  </a:cubicBezTo>
                  <a:cubicBezTo>
                    <a:pt x="698" y="313"/>
                    <a:pt x="698" y="313"/>
                    <a:pt x="698" y="313"/>
                  </a:cubicBezTo>
                  <a:cubicBezTo>
                    <a:pt x="697" y="298"/>
                    <a:pt x="695" y="295"/>
                    <a:pt x="694" y="294"/>
                  </a:cubicBezTo>
                  <a:cubicBezTo>
                    <a:pt x="693" y="294"/>
                    <a:pt x="692" y="294"/>
                    <a:pt x="691" y="294"/>
                  </a:cubicBezTo>
                  <a:cubicBezTo>
                    <a:pt x="690" y="294"/>
                    <a:pt x="689" y="293"/>
                    <a:pt x="689" y="292"/>
                  </a:cubicBezTo>
                  <a:cubicBezTo>
                    <a:pt x="682" y="274"/>
                    <a:pt x="699" y="267"/>
                    <a:pt x="710" y="262"/>
                  </a:cubicBezTo>
                  <a:cubicBezTo>
                    <a:pt x="711" y="262"/>
                    <a:pt x="711" y="262"/>
                    <a:pt x="712" y="262"/>
                  </a:cubicBezTo>
                  <a:cubicBezTo>
                    <a:pt x="711" y="260"/>
                    <a:pt x="712" y="258"/>
                    <a:pt x="713" y="257"/>
                  </a:cubicBezTo>
                  <a:cubicBezTo>
                    <a:pt x="721" y="252"/>
                    <a:pt x="729" y="252"/>
                    <a:pt x="736" y="252"/>
                  </a:cubicBezTo>
                  <a:cubicBezTo>
                    <a:pt x="737" y="252"/>
                    <a:pt x="739" y="252"/>
                    <a:pt x="741" y="252"/>
                  </a:cubicBezTo>
                  <a:cubicBezTo>
                    <a:pt x="745" y="252"/>
                    <a:pt x="750" y="252"/>
                    <a:pt x="751" y="251"/>
                  </a:cubicBezTo>
                  <a:cubicBezTo>
                    <a:pt x="752" y="251"/>
                    <a:pt x="752" y="250"/>
                    <a:pt x="752" y="249"/>
                  </a:cubicBezTo>
                  <a:cubicBezTo>
                    <a:pt x="751" y="245"/>
                    <a:pt x="750" y="245"/>
                    <a:pt x="746" y="244"/>
                  </a:cubicBezTo>
                  <a:cubicBezTo>
                    <a:pt x="743" y="243"/>
                    <a:pt x="740" y="242"/>
                    <a:pt x="738" y="240"/>
                  </a:cubicBezTo>
                  <a:cubicBezTo>
                    <a:pt x="735" y="237"/>
                    <a:pt x="734" y="233"/>
                    <a:pt x="734" y="230"/>
                  </a:cubicBezTo>
                  <a:cubicBezTo>
                    <a:pt x="734" y="229"/>
                    <a:pt x="733" y="227"/>
                    <a:pt x="733" y="226"/>
                  </a:cubicBezTo>
                  <a:cubicBezTo>
                    <a:pt x="732" y="227"/>
                    <a:pt x="730" y="227"/>
                    <a:pt x="729" y="226"/>
                  </a:cubicBezTo>
                  <a:cubicBezTo>
                    <a:pt x="728" y="225"/>
                    <a:pt x="728" y="224"/>
                    <a:pt x="728" y="222"/>
                  </a:cubicBezTo>
                  <a:cubicBezTo>
                    <a:pt x="729" y="216"/>
                    <a:pt x="730" y="205"/>
                    <a:pt x="728" y="195"/>
                  </a:cubicBezTo>
                  <a:cubicBezTo>
                    <a:pt x="728" y="194"/>
                    <a:pt x="728" y="192"/>
                    <a:pt x="730" y="191"/>
                  </a:cubicBezTo>
                  <a:cubicBezTo>
                    <a:pt x="732" y="185"/>
                    <a:pt x="737" y="181"/>
                    <a:pt x="743" y="178"/>
                  </a:cubicBezTo>
                  <a:cubicBezTo>
                    <a:pt x="744" y="177"/>
                    <a:pt x="746" y="176"/>
                    <a:pt x="747" y="176"/>
                  </a:cubicBezTo>
                  <a:cubicBezTo>
                    <a:pt x="748" y="175"/>
                    <a:pt x="748" y="175"/>
                    <a:pt x="748" y="175"/>
                  </a:cubicBezTo>
                  <a:cubicBezTo>
                    <a:pt x="748" y="175"/>
                    <a:pt x="748" y="174"/>
                    <a:pt x="748" y="173"/>
                  </a:cubicBezTo>
                  <a:cubicBezTo>
                    <a:pt x="748" y="171"/>
                    <a:pt x="748" y="168"/>
                    <a:pt x="750" y="165"/>
                  </a:cubicBezTo>
                  <a:cubicBezTo>
                    <a:pt x="752" y="163"/>
                    <a:pt x="754" y="162"/>
                    <a:pt x="756" y="161"/>
                  </a:cubicBezTo>
                  <a:cubicBezTo>
                    <a:pt x="757" y="161"/>
                    <a:pt x="758" y="160"/>
                    <a:pt x="759" y="160"/>
                  </a:cubicBezTo>
                  <a:cubicBezTo>
                    <a:pt x="759" y="159"/>
                    <a:pt x="760" y="158"/>
                    <a:pt x="760" y="157"/>
                  </a:cubicBezTo>
                  <a:cubicBezTo>
                    <a:pt x="761" y="156"/>
                    <a:pt x="761" y="154"/>
                    <a:pt x="763" y="152"/>
                  </a:cubicBezTo>
                  <a:cubicBezTo>
                    <a:pt x="764" y="151"/>
                    <a:pt x="765" y="150"/>
                    <a:pt x="767" y="148"/>
                  </a:cubicBezTo>
                  <a:cubicBezTo>
                    <a:pt x="768" y="147"/>
                    <a:pt x="770" y="145"/>
                    <a:pt x="770" y="145"/>
                  </a:cubicBezTo>
                  <a:cubicBezTo>
                    <a:pt x="770" y="145"/>
                    <a:pt x="770" y="144"/>
                    <a:pt x="769" y="143"/>
                  </a:cubicBezTo>
                  <a:cubicBezTo>
                    <a:pt x="768" y="142"/>
                    <a:pt x="768" y="139"/>
                    <a:pt x="769" y="137"/>
                  </a:cubicBezTo>
                  <a:cubicBezTo>
                    <a:pt x="770" y="136"/>
                    <a:pt x="772" y="136"/>
                    <a:pt x="773" y="136"/>
                  </a:cubicBezTo>
                  <a:cubicBezTo>
                    <a:pt x="774" y="135"/>
                    <a:pt x="774" y="134"/>
                    <a:pt x="774" y="134"/>
                  </a:cubicBezTo>
                  <a:cubicBezTo>
                    <a:pt x="773" y="127"/>
                    <a:pt x="759" y="117"/>
                    <a:pt x="738" y="108"/>
                  </a:cubicBezTo>
                  <a:cubicBezTo>
                    <a:pt x="730" y="105"/>
                    <a:pt x="710" y="99"/>
                    <a:pt x="705" y="100"/>
                  </a:cubicBezTo>
                  <a:cubicBezTo>
                    <a:pt x="705" y="100"/>
                    <a:pt x="705" y="102"/>
                    <a:pt x="704" y="102"/>
                  </a:cubicBezTo>
                  <a:cubicBezTo>
                    <a:pt x="703" y="105"/>
                    <a:pt x="700" y="108"/>
                    <a:pt x="696" y="110"/>
                  </a:cubicBezTo>
                  <a:cubicBezTo>
                    <a:pt x="694" y="110"/>
                    <a:pt x="683" y="111"/>
                    <a:pt x="679" y="108"/>
                  </a:cubicBezTo>
                  <a:cubicBezTo>
                    <a:pt x="677" y="105"/>
                    <a:pt x="676" y="101"/>
                    <a:pt x="674" y="96"/>
                  </a:cubicBezTo>
                  <a:cubicBezTo>
                    <a:pt x="674" y="95"/>
                    <a:pt x="674" y="94"/>
                    <a:pt x="674" y="93"/>
                  </a:cubicBezTo>
                  <a:cubicBezTo>
                    <a:pt x="671" y="89"/>
                    <a:pt x="668" y="85"/>
                    <a:pt x="666" y="82"/>
                  </a:cubicBezTo>
                  <a:cubicBezTo>
                    <a:pt x="664" y="80"/>
                    <a:pt x="664" y="79"/>
                    <a:pt x="663" y="78"/>
                  </a:cubicBezTo>
                  <a:cubicBezTo>
                    <a:pt x="659" y="70"/>
                    <a:pt x="656" y="67"/>
                    <a:pt x="650" y="66"/>
                  </a:cubicBezTo>
                  <a:cubicBezTo>
                    <a:pt x="643" y="66"/>
                    <a:pt x="638" y="64"/>
                    <a:pt x="634" y="62"/>
                  </a:cubicBezTo>
                  <a:cubicBezTo>
                    <a:pt x="629" y="60"/>
                    <a:pt x="625" y="59"/>
                    <a:pt x="618" y="58"/>
                  </a:cubicBezTo>
                  <a:cubicBezTo>
                    <a:pt x="615" y="58"/>
                    <a:pt x="612" y="58"/>
                    <a:pt x="610" y="57"/>
                  </a:cubicBezTo>
                  <a:cubicBezTo>
                    <a:pt x="600" y="57"/>
                    <a:pt x="591" y="56"/>
                    <a:pt x="583" y="46"/>
                  </a:cubicBezTo>
                  <a:cubicBezTo>
                    <a:pt x="579" y="41"/>
                    <a:pt x="578" y="41"/>
                    <a:pt x="576" y="41"/>
                  </a:cubicBezTo>
                  <a:cubicBezTo>
                    <a:pt x="574" y="40"/>
                    <a:pt x="571" y="40"/>
                    <a:pt x="567" y="38"/>
                  </a:cubicBezTo>
                  <a:cubicBezTo>
                    <a:pt x="565" y="37"/>
                    <a:pt x="563" y="35"/>
                    <a:pt x="562" y="33"/>
                  </a:cubicBezTo>
                  <a:cubicBezTo>
                    <a:pt x="561" y="32"/>
                    <a:pt x="561" y="31"/>
                    <a:pt x="559" y="30"/>
                  </a:cubicBezTo>
                  <a:cubicBezTo>
                    <a:pt x="551" y="27"/>
                    <a:pt x="544" y="26"/>
                    <a:pt x="541" y="27"/>
                  </a:cubicBezTo>
                  <a:cubicBezTo>
                    <a:pt x="540" y="28"/>
                    <a:pt x="540" y="28"/>
                    <a:pt x="540" y="32"/>
                  </a:cubicBezTo>
                  <a:cubicBezTo>
                    <a:pt x="541" y="34"/>
                    <a:pt x="541" y="35"/>
                    <a:pt x="541" y="37"/>
                  </a:cubicBezTo>
                  <a:cubicBezTo>
                    <a:pt x="541" y="39"/>
                    <a:pt x="540" y="41"/>
                    <a:pt x="538" y="41"/>
                  </a:cubicBezTo>
                  <a:cubicBezTo>
                    <a:pt x="536" y="42"/>
                    <a:pt x="535" y="41"/>
                    <a:pt x="534" y="40"/>
                  </a:cubicBezTo>
                  <a:cubicBezTo>
                    <a:pt x="532" y="41"/>
                    <a:pt x="530" y="41"/>
                    <a:pt x="527" y="41"/>
                  </a:cubicBezTo>
                  <a:cubicBezTo>
                    <a:pt x="524" y="39"/>
                    <a:pt x="523" y="38"/>
                    <a:pt x="521" y="37"/>
                  </a:cubicBezTo>
                  <a:cubicBezTo>
                    <a:pt x="521" y="37"/>
                    <a:pt x="520" y="36"/>
                    <a:pt x="519" y="35"/>
                  </a:cubicBezTo>
                  <a:cubicBezTo>
                    <a:pt x="514" y="32"/>
                    <a:pt x="511" y="32"/>
                    <a:pt x="504" y="34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1" y="34"/>
                    <a:pt x="500" y="33"/>
                    <a:pt x="499" y="32"/>
                  </a:cubicBezTo>
                  <a:cubicBezTo>
                    <a:pt x="498" y="31"/>
                    <a:pt x="498" y="29"/>
                    <a:pt x="498" y="28"/>
                  </a:cubicBezTo>
                  <a:cubicBezTo>
                    <a:pt x="499" y="26"/>
                    <a:pt x="498" y="24"/>
                    <a:pt x="497" y="21"/>
                  </a:cubicBezTo>
                  <a:cubicBezTo>
                    <a:pt x="496" y="17"/>
                    <a:pt x="495" y="13"/>
                    <a:pt x="498" y="8"/>
                  </a:cubicBezTo>
                  <a:cubicBezTo>
                    <a:pt x="499" y="6"/>
                    <a:pt x="501" y="6"/>
                    <a:pt x="50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3">
              <a:extLst>
                <a:ext uri="{FF2B5EF4-FFF2-40B4-BE49-F238E27FC236}">
                  <a16:creationId xmlns:a16="http://schemas.microsoft.com/office/drawing/2014/main" xmlns="" id="{B3905E52-7FDA-4E80-BD39-55883FFE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415"/>
              <a:ext cx="617" cy="1072"/>
            </a:xfrm>
            <a:custGeom>
              <a:avLst/>
              <a:gdLst>
                <a:gd name="T0" fmla="*/ 311 w 328"/>
                <a:gd name="T1" fmla="*/ 346 h 571"/>
                <a:gd name="T2" fmla="*/ 284 w 328"/>
                <a:gd name="T3" fmla="*/ 316 h 571"/>
                <a:gd name="T4" fmla="*/ 279 w 328"/>
                <a:gd name="T5" fmla="*/ 298 h 571"/>
                <a:gd name="T6" fmla="*/ 256 w 328"/>
                <a:gd name="T7" fmla="*/ 271 h 571"/>
                <a:gd name="T8" fmla="*/ 254 w 328"/>
                <a:gd name="T9" fmla="*/ 252 h 571"/>
                <a:gd name="T10" fmla="*/ 260 w 328"/>
                <a:gd name="T11" fmla="*/ 225 h 571"/>
                <a:gd name="T12" fmla="*/ 288 w 328"/>
                <a:gd name="T13" fmla="*/ 222 h 571"/>
                <a:gd name="T14" fmla="*/ 291 w 328"/>
                <a:gd name="T15" fmla="*/ 226 h 571"/>
                <a:gd name="T16" fmla="*/ 278 w 328"/>
                <a:gd name="T17" fmla="*/ 191 h 571"/>
                <a:gd name="T18" fmla="*/ 235 w 328"/>
                <a:gd name="T19" fmla="*/ 182 h 571"/>
                <a:gd name="T20" fmla="*/ 218 w 328"/>
                <a:gd name="T21" fmla="*/ 159 h 571"/>
                <a:gd name="T22" fmla="*/ 204 w 328"/>
                <a:gd name="T23" fmla="*/ 140 h 571"/>
                <a:gd name="T24" fmla="*/ 201 w 328"/>
                <a:gd name="T25" fmla="*/ 131 h 571"/>
                <a:gd name="T26" fmla="*/ 214 w 328"/>
                <a:gd name="T27" fmla="*/ 70 h 571"/>
                <a:gd name="T28" fmla="*/ 192 w 328"/>
                <a:gd name="T29" fmla="*/ 10 h 571"/>
                <a:gd name="T30" fmla="*/ 170 w 328"/>
                <a:gd name="T31" fmla="*/ 2 h 571"/>
                <a:gd name="T32" fmla="*/ 152 w 328"/>
                <a:gd name="T33" fmla="*/ 1 h 571"/>
                <a:gd name="T34" fmla="*/ 139 w 328"/>
                <a:gd name="T35" fmla="*/ 2 h 571"/>
                <a:gd name="T36" fmla="*/ 162 w 328"/>
                <a:gd name="T37" fmla="*/ 14 h 571"/>
                <a:gd name="T38" fmla="*/ 166 w 328"/>
                <a:gd name="T39" fmla="*/ 39 h 571"/>
                <a:gd name="T40" fmla="*/ 165 w 328"/>
                <a:gd name="T41" fmla="*/ 55 h 571"/>
                <a:gd name="T42" fmla="*/ 145 w 328"/>
                <a:gd name="T43" fmla="*/ 86 h 571"/>
                <a:gd name="T44" fmla="*/ 125 w 328"/>
                <a:gd name="T45" fmla="*/ 106 h 571"/>
                <a:gd name="T46" fmla="*/ 109 w 328"/>
                <a:gd name="T47" fmla="*/ 109 h 571"/>
                <a:gd name="T48" fmla="*/ 102 w 328"/>
                <a:gd name="T49" fmla="*/ 139 h 571"/>
                <a:gd name="T50" fmla="*/ 95 w 328"/>
                <a:gd name="T51" fmla="*/ 172 h 571"/>
                <a:gd name="T52" fmla="*/ 79 w 328"/>
                <a:gd name="T53" fmla="*/ 236 h 571"/>
                <a:gd name="T54" fmla="*/ 49 w 328"/>
                <a:gd name="T55" fmla="*/ 276 h 571"/>
                <a:gd name="T56" fmla="*/ 37 w 328"/>
                <a:gd name="T57" fmla="*/ 298 h 571"/>
                <a:gd name="T58" fmla="*/ 36 w 328"/>
                <a:gd name="T59" fmla="*/ 318 h 571"/>
                <a:gd name="T60" fmla="*/ 33 w 328"/>
                <a:gd name="T61" fmla="*/ 323 h 571"/>
                <a:gd name="T62" fmla="*/ 8 w 328"/>
                <a:gd name="T63" fmla="*/ 395 h 571"/>
                <a:gd name="T64" fmla="*/ 1 w 328"/>
                <a:gd name="T65" fmla="*/ 439 h 571"/>
                <a:gd name="T66" fmla="*/ 5 w 328"/>
                <a:gd name="T67" fmla="*/ 517 h 571"/>
                <a:gd name="T68" fmla="*/ 11 w 328"/>
                <a:gd name="T69" fmla="*/ 508 h 571"/>
                <a:gd name="T70" fmla="*/ 30 w 328"/>
                <a:gd name="T71" fmla="*/ 493 h 571"/>
                <a:gd name="T72" fmla="*/ 30 w 328"/>
                <a:gd name="T73" fmla="*/ 519 h 571"/>
                <a:gd name="T74" fmla="*/ 50 w 328"/>
                <a:gd name="T75" fmla="*/ 537 h 571"/>
                <a:gd name="T76" fmla="*/ 81 w 328"/>
                <a:gd name="T77" fmla="*/ 555 h 571"/>
                <a:gd name="T78" fmla="*/ 94 w 328"/>
                <a:gd name="T79" fmla="*/ 534 h 571"/>
                <a:gd name="T80" fmla="*/ 98 w 328"/>
                <a:gd name="T81" fmla="*/ 531 h 571"/>
                <a:gd name="T82" fmla="*/ 113 w 328"/>
                <a:gd name="T83" fmla="*/ 534 h 571"/>
                <a:gd name="T84" fmla="*/ 150 w 328"/>
                <a:gd name="T85" fmla="*/ 555 h 571"/>
                <a:gd name="T86" fmla="*/ 198 w 328"/>
                <a:gd name="T87" fmla="*/ 565 h 571"/>
                <a:gd name="T88" fmla="*/ 214 w 328"/>
                <a:gd name="T89" fmla="*/ 562 h 571"/>
                <a:gd name="T90" fmla="*/ 246 w 328"/>
                <a:gd name="T91" fmla="*/ 549 h 571"/>
                <a:gd name="T92" fmla="*/ 276 w 328"/>
                <a:gd name="T93" fmla="*/ 534 h 571"/>
                <a:gd name="T94" fmla="*/ 303 w 328"/>
                <a:gd name="T95" fmla="*/ 533 h 571"/>
                <a:gd name="T96" fmla="*/ 307 w 328"/>
                <a:gd name="T97" fmla="*/ 531 h 571"/>
                <a:gd name="T98" fmla="*/ 302 w 328"/>
                <a:gd name="T99" fmla="*/ 511 h 571"/>
                <a:gd name="T100" fmla="*/ 300 w 328"/>
                <a:gd name="T101" fmla="*/ 499 h 571"/>
                <a:gd name="T102" fmla="*/ 308 w 328"/>
                <a:gd name="T103" fmla="*/ 465 h 571"/>
                <a:gd name="T104" fmla="*/ 306 w 328"/>
                <a:gd name="T105" fmla="*/ 454 h 571"/>
                <a:gd name="T106" fmla="*/ 295 w 328"/>
                <a:gd name="T107" fmla="*/ 439 h 571"/>
                <a:gd name="T108" fmla="*/ 290 w 328"/>
                <a:gd name="T109" fmla="*/ 411 h 571"/>
                <a:gd name="T110" fmla="*/ 299 w 328"/>
                <a:gd name="T111" fmla="*/ 391 h 571"/>
                <a:gd name="T112" fmla="*/ 316 w 328"/>
                <a:gd name="T113" fmla="*/ 374 h 571"/>
                <a:gd name="T114" fmla="*/ 326 w 328"/>
                <a:gd name="T115" fmla="*/ 35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" h="571">
                  <a:moveTo>
                    <a:pt x="319" y="348"/>
                  </a:moveTo>
                  <a:cubicBezTo>
                    <a:pt x="318" y="347"/>
                    <a:pt x="316" y="346"/>
                    <a:pt x="315" y="346"/>
                  </a:cubicBezTo>
                  <a:cubicBezTo>
                    <a:pt x="315" y="346"/>
                    <a:pt x="313" y="346"/>
                    <a:pt x="311" y="346"/>
                  </a:cubicBezTo>
                  <a:cubicBezTo>
                    <a:pt x="308" y="346"/>
                    <a:pt x="304" y="346"/>
                    <a:pt x="299" y="343"/>
                  </a:cubicBezTo>
                  <a:cubicBezTo>
                    <a:pt x="295" y="340"/>
                    <a:pt x="293" y="334"/>
                    <a:pt x="291" y="328"/>
                  </a:cubicBezTo>
                  <a:cubicBezTo>
                    <a:pt x="289" y="323"/>
                    <a:pt x="288" y="318"/>
                    <a:pt x="284" y="316"/>
                  </a:cubicBezTo>
                  <a:cubicBezTo>
                    <a:pt x="283" y="315"/>
                    <a:pt x="282" y="313"/>
                    <a:pt x="282" y="312"/>
                  </a:cubicBezTo>
                  <a:cubicBezTo>
                    <a:pt x="282" y="309"/>
                    <a:pt x="282" y="307"/>
                    <a:pt x="281" y="304"/>
                  </a:cubicBezTo>
                  <a:cubicBezTo>
                    <a:pt x="280" y="302"/>
                    <a:pt x="280" y="300"/>
                    <a:pt x="279" y="298"/>
                  </a:cubicBezTo>
                  <a:cubicBezTo>
                    <a:pt x="268" y="297"/>
                    <a:pt x="267" y="289"/>
                    <a:pt x="266" y="284"/>
                  </a:cubicBezTo>
                  <a:cubicBezTo>
                    <a:pt x="266" y="281"/>
                    <a:pt x="265" y="278"/>
                    <a:pt x="263" y="275"/>
                  </a:cubicBezTo>
                  <a:cubicBezTo>
                    <a:pt x="262" y="273"/>
                    <a:pt x="259" y="272"/>
                    <a:pt x="256" y="271"/>
                  </a:cubicBezTo>
                  <a:cubicBezTo>
                    <a:pt x="253" y="270"/>
                    <a:pt x="250" y="269"/>
                    <a:pt x="248" y="266"/>
                  </a:cubicBezTo>
                  <a:cubicBezTo>
                    <a:pt x="245" y="259"/>
                    <a:pt x="249" y="255"/>
                    <a:pt x="251" y="254"/>
                  </a:cubicBezTo>
                  <a:cubicBezTo>
                    <a:pt x="252" y="253"/>
                    <a:pt x="253" y="252"/>
                    <a:pt x="254" y="252"/>
                  </a:cubicBezTo>
                  <a:cubicBezTo>
                    <a:pt x="256" y="248"/>
                    <a:pt x="257" y="243"/>
                    <a:pt x="258" y="238"/>
                  </a:cubicBezTo>
                  <a:cubicBezTo>
                    <a:pt x="258" y="237"/>
                    <a:pt x="258" y="236"/>
                    <a:pt x="258" y="235"/>
                  </a:cubicBezTo>
                  <a:cubicBezTo>
                    <a:pt x="258" y="232"/>
                    <a:pt x="257" y="228"/>
                    <a:pt x="260" y="225"/>
                  </a:cubicBezTo>
                  <a:cubicBezTo>
                    <a:pt x="262" y="223"/>
                    <a:pt x="275" y="217"/>
                    <a:pt x="278" y="217"/>
                  </a:cubicBezTo>
                  <a:cubicBezTo>
                    <a:pt x="282" y="217"/>
                    <a:pt x="285" y="216"/>
                    <a:pt x="287" y="220"/>
                  </a:cubicBezTo>
                  <a:cubicBezTo>
                    <a:pt x="287" y="220"/>
                    <a:pt x="287" y="221"/>
                    <a:pt x="288" y="222"/>
                  </a:cubicBezTo>
                  <a:cubicBezTo>
                    <a:pt x="289" y="223"/>
                    <a:pt x="290" y="224"/>
                    <a:pt x="290" y="225"/>
                  </a:cubicBezTo>
                  <a:cubicBezTo>
                    <a:pt x="290" y="225"/>
                    <a:pt x="291" y="226"/>
                    <a:pt x="291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4"/>
                    <a:pt x="290" y="217"/>
                    <a:pt x="285" y="204"/>
                  </a:cubicBezTo>
                  <a:cubicBezTo>
                    <a:pt x="284" y="202"/>
                    <a:pt x="283" y="201"/>
                    <a:pt x="283" y="200"/>
                  </a:cubicBezTo>
                  <a:cubicBezTo>
                    <a:pt x="281" y="195"/>
                    <a:pt x="279" y="192"/>
                    <a:pt x="278" y="191"/>
                  </a:cubicBezTo>
                  <a:cubicBezTo>
                    <a:pt x="275" y="189"/>
                    <a:pt x="270" y="192"/>
                    <a:pt x="265" y="194"/>
                  </a:cubicBezTo>
                  <a:cubicBezTo>
                    <a:pt x="263" y="195"/>
                    <a:pt x="260" y="196"/>
                    <a:pt x="258" y="197"/>
                  </a:cubicBezTo>
                  <a:cubicBezTo>
                    <a:pt x="246" y="203"/>
                    <a:pt x="240" y="191"/>
                    <a:pt x="235" y="182"/>
                  </a:cubicBezTo>
                  <a:cubicBezTo>
                    <a:pt x="233" y="177"/>
                    <a:pt x="231" y="173"/>
                    <a:pt x="228" y="170"/>
                  </a:cubicBezTo>
                  <a:cubicBezTo>
                    <a:pt x="227" y="169"/>
                    <a:pt x="226" y="168"/>
                    <a:pt x="225" y="167"/>
                  </a:cubicBezTo>
                  <a:cubicBezTo>
                    <a:pt x="223" y="165"/>
                    <a:pt x="220" y="164"/>
                    <a:pt x="218" y="159"/>
                  </a:cubicBezTo>
                  <a:cubicBezTo>
                    <a:pt x="217" y="157"/>
                    <a:pt x="216" y="156"/>
                    <a:pt x="216" y="154"/>
                  </a:cubicBezTo>
                  <a:cubicBezTo>
                    <a:pt x="215" y="152"/>
                    <a:pt x="215" y="150"/>
                    <a:pt x="214" y="149"/>
                  </a:cubicBezTo>
                  <a:cubicBezTo>
                    <a:pt x="212" y="146"/>
                    <a:pt x="208" y="143"/>
                    <a:pt x="204" y="140"/>
                  </a:cubicBezTo>
                  <a:cubicBezTo>
                    <a:pt x="203" y="140"/>
                    <a:pt x="202" y="139"/>
                    <a:pt x="201" y="138"/>
                  </a:cubicBezTo>
                  <a:cubicBezTo>
                    <a:pt x="200" y="137"/>
                    <a:pt x="199" y="136"/>
                    <a:pt x="199" y="135"/>
                  </a:cubicBezTo>
                  <a:cubicBezTo>
                    <a:pt x="199" y="133"/>
                    <a:pt x="200" y="132"/>
                    <a:pt x="201" y="131"/>
                  </a:cubicBezTo>
                  <a:cubicBezTo>
                    <a:pt x="214" y="122"/>
                    <a:pt x="214" y="111"/>
                    <a:pt x="214" y="94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214" y="84"/>
                    <a:pt x="214" y="77"/>
                    <a:pt x="214" y="70"/>
                  </a:cubicBezTo>
                  <a:cubicBezTo>
                    <a:pt x="216" y="52"/>
                    <a:pt x="217" y="34"/>
                    <a:pt x="211" y="20"/>
                  </a:cubicBezTo>
                  <a:cubicBezTo>
                    <a:pt x="208" y="14"/>
                    <a:pt x="205" y="11"/>
                    <a:pt x="198" y="10"/>
                  </a:cubicBezTo>
                  <a:cubicBezTo>
                    <a:pt x="196" y="10"/>
                    <a:pt x="194" y="10"/>
                    <a:pt x="192" y="10"/>
                  </a:cubicBezTo>
                  <a:cubicBezTo>
                    <a:pt x="189" y="10"/>
                    <a:pt x="185" y="10"/>
                    <a:pt x="180" y="7"/>
                  </a:cubicBezTo>
                  <a:cubicBezTo>
                    <a:pt x="178" y="6"/>
                    <a:pt x="177" y="5"/>
                    <a:pt x="175" y="4"/>
                  </a:cubicBezTo>
                  <a:cubicBezTo>
                    <a:pt x="174" y="3"/>
                    <a:pt x="173" y="2"/>
                    <a:pt x="170" y="2"/>
                  </a:cubicBezTo>
                  <a:cubicBezTo>
                    <a:pt x="169" y="2"/>
                    <a:pt x="167" y="2"/>
                    <a:pt x="166" y="2"/>
                  </a:cubicBezTo>
                  <a:cubicBezTo>
                    <a:pt x="164" y="3"/>
                    <a:pt x="162" y="3"/>
                    <a:pt x="160" y="3"/>
                  </a:cubicBezTo>
                  <a:cubicBezTo>
                    <a:pt x="158" y="3"/>
                    <a:pt x="155" y="2"/>
                    <a:pt x="152" y="1"/>
                  </a:cubicBezTo>
                  <a:cubicBezTo>
                    <a:pt x="150" y="1"/>
                    <a:pt x="146" y="0"/>
                    <a:pt x="144" y="0"/>
                  </a:cubicBezTo>
                  <a:cubicBezTo>
                    <a:pt x="144" y="0"/>
                    <a:pt x="143" y="0"/>
                    <a:pt x="143" y="0"/>
                  </a:cubicBezTo>
                  <a:cubicBezTo>
                    <a:pt x="142" y="1"/>
                    <a:pt x="140" y="1"/>
                    <a:pt x="139" y="2"/>
                  </a:cubicBezTo>
                  <a:cubicBezTo>
                    <a:pt x="137" y="3"/>
                    <a:pt x="135" y="4"/>
                    <a:pt x="134" y="5"/>
                  </a:cubicBezTo>
                  <a:cubicBezTo>
                    <a:pt x="138" y="8"/>
                    <a:pt x="143" y="9"/>
                    <a:pt x="149" y="10"/>
                  </a:cubicBezTo>
                  <a:cubicBezTo>
                    <a:pt x="153" y="11"/>
                    <a:pt x="158" y="12"/>
                    <a:pt x="162" y="14"/>
                  </a:cubicBezTo>
                  <a:cubicBezTo>
                    <a:pt x="168" y="17"/>
                    <a:pt x="171" y="20"/>
                    <a:pt x="172" y="23"/>
                  </a:cubicBezTo>
                  <a:cubicBezTo>
                    <a:pt x="173" y="27"/>
                    <a:pt x="171" y="31"/>
                    <a:pt x="169" y="33"/>
                  </a:cubicBezTo>
                  <a:cubicBezTo>
                    <a:pt x="167" y="35"/>
                    <a:pt x="166" y="37"/>
                    <a:pt x="166" y="39"/>
                  </a:cubicBezTo>
                  <a:cubicBezTo>
                    <a:pt x="166" y="41"/>
                    <a:pt x="166" y="43"/>
                    <a:pt x="166" y="45"/>
                  </a:cubicBezTo>
                  <a:cubicBezTo>
                    <a:pt x="166" y="48"/>
                    <a:pt x="166" y="50"/>
                    <a:pt x="165" y="52"/>
                  </a:cubicBezTo>
                  <a:cubicBezTo>
                    <a:pt x="165" y="53"/>
                    <a:pt x="165" y="54"/>
                    <a:pt x="165" y="55"/>
                  </a:cubicBezTo>
                  <a:cubicBezTo>
                    <a:pt x="162" y="62"/>
                    <a:pt x="159" y="65"/>
                    <a:pt x="156" y="68"/>
                  </a:cubicBezTo>
                  <a:cubicBezTo>
                    <a:pt x="154" y="69"/>
                    <a:pt x="153" y="71"/>
                    <a:pt x="152" y="72"/>
                  </a:cubicBezTo>
                  <a:cubicBezTo>
                    <a:pt x="148" y="76"/>
                    <a:pt x="147" y="81"/>
                    <a:pt x="145" y="86"/>
                  </a:cubicBezTo>
                  <a:cubicBezTo>
                    <a:pt x="143" y="94"/>
                    <a:pt x="141" y="104"/>
                    <a:pt x="129" y="106"/>
                  </a:cubicBezTo>
                  <a:cubicBezTo>
                    <a:pt x="128" y="106"/>
                    <a:pt x="127" y="106"/>
                    <a:pt x="127" y="106"/>
                  </a:cubicBezTo>
                  <a:cubicBezTo>
                    <a:pt x="126" y="106"/>
                    <a:pt x="125" y="106"/>
                    <a:pt x="125" y="106"/>
                  </a:cubicBezTo>
                  <a:cubicBezTo>
                    <a:pt x="123" y="106"/>
                    <a:pt x="121" y="106"/>
                    <a:pt x="120" y="105"/>
                  </a:cubicBezTo>
                  <a:cubicBezTo>
                    <a:pt x="120" y="105"/>
                    <a:pt x="120" y="105"/>
                    <a:pt x="119" y="105"/>
                  </a:cubicBezTo>
                  <a:cubicBezTo>
                    <a:pt x="116" y="105"/>
                    <a:pt x="112" y="107"/>
                    <a:pt x="109" y="109"/>
                  </a:cubicBezTo>
                  <a:cubicBezTo>
                    <a:pt x="104" y="112"/>
                    <a:pt x="101" y="116"/>
                    <a:pt x="101" y="118"/>
                  </a:cubicBezTo>
                  <a:cubicBezTo>
                    <a:pt x="101" y="119"/>
                    <a:pt x="101" y="122"/>
                    <a:pt x="102" y="124"/>
                  </a:cubicBezTo>
                  <a:cubicBezTo>
                    <a:pt x="103" y="128"/>
                    <a:pt x="104" y="134"/>
                    <a:pt x="102" y="139"/>
                  </a:cubicBezTo>
                  <a:cubicBezTo>
                    <a:pt x="100" y="143"/>
                    <a:pt x="97" y="145"/>
                    <a:pt x="95" y="147"/>
                  </a:cubicBezTo>
                  <a:cubicBezTo>
                    <a:pt x="93" y="148"/>
                    <a:pt x="92" y="149"/>
                    <a:pt x="91" y="151"/>
                  </a:cubicBezTo>
                  <a:cubicBezTo>
                    <a:pt x="87" y="158"/>
                    <a:pt x="90" y="164"/>
                    <a:pt x="95" y="172"/>
                  </a:cubicBezTo>
                  <a:cubicBezTo>
                    <a:pt x="102" y="183"/>
                    <a:pt x="103" y="195"/>
                    <a:pt x="99" y="205"/>
                  </a:cubicBezTo>
                  <a:cubicBezTo>
                    <a:pt x="96" y="211"/>
                    <a:pt x="92" y="216"/>
                    <a:pt x="89" y="220"/>
                  </a:cubicBezTo>
                  <a:cubicBezTo>
                    <a:pt x="85" y="225"/>
                    <a:pt x="81" y="230"/>
                    <a:pt x="79" y="236"/>
                  </a:cubicBezTo>
                  <a:cubicBezTo>
                    <a:pt x="78" y="239"/>
                    <a:pt x="77" y="242"/>
                    <a:pt x="77" y="244"/>
                  </a:cubicBezTo>
                  <a:cubicBezTo>
                    <a:pt x="75" y="252"/>
                    <a:pt x="74" y="256"/>
                    <a:pt x="62" y="261"/>
                  </a:cubicBezTo>
                  <a:cubicBezTo>
                    <a:pt x="53" y="265"/>
                    <a:pt x="52" y="269"/>
                    <a:pt x="49" y="276"/>
                  </a:cubicBezTo>
                  <a:cubicBezTo>
                    <a:pt x="48" y="279"/>
                    <a:pt x="46" y="283"/>
                    <a:pt x="44" y="287"/>
                  </a:cubicBezTo>
                  <a:cubicBezTo>
                    <a:pt x="43" y="289"/>
                    <a:pt x="42" y="290"/>
                    <a:pt x="40" y="292"/>
                  </a:cubicBezTo>
                  <a:cubicBezTo>
                    <a:pt x="39" y="294"/>
                    <a:pt x="38" y="295"/>
                    <a:pt x="37" y="298"/>
                  </a:cubicBezTo>
                  <a:cubicBezTo>
                    <a:pt x="36" y="302"/>
                    <a:pt x="36" y="308"/>
                    <a:pt x="36" y="313"/>
                  </a:cubicBezTo>
                  <a:cubicBezTo>
                    <a:pt x="36" y="313"/>
                    <a:pt x="36" y="313"/>
                    <a:pt x="36" y="313"/>
                  </a:cubicBezTo>
                  <a:cubicBezTo>
                    <a:pt x="37" y="314"/>
                    <a:pt x="37" y="317"/>
                    <a:pt x="36" y="318"/>
                  </a:cubicBezTo>
                  <a:cubicBezTo>
                    <a:pt x="36" y="319"/>
                    <a:pt x="35" y="319"/>
                    <a:pt x="35" y="320"/>
                  </a:cubicBezTo>
                  <a:cubicBezTo>
                    <a:pt x="35" y="321"/>
                    <a:pt x="34" y="322"/>
                    <a:pt x="33" y="322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31" y="335"/>
                    <a:pt x="26" y="344"/>
                    <a:pt x="21" y="353"/>
                  </a:cubicBezTo>
                  <a:cubicBezTo>
                    <a:pt x="17" y="359"/>
                    <a:pt x="14" y="365"/>
                    <a:pt x="12" y="372"/>
                  </a:cubicBezTo>
                  <a:cubicBezTo>
                    <a:pt x="9" y="379"/>
                    <a:pt x="9" y="387"/>
                    <a:pt x="8" y="395"/>
                  </a:cubicBezTo>
                  <a:cubicBezTo>
                    <a:pt x="7" y="403"/>
                    <a:pt x="7" y="410"/>
                    <a:pt x="5" y="417"/>
                  </a:cubicBezTo>
                  <a:cubicBezTo>
                    <a:pt x="4" y="419"/>
                    <a:pt x="4" y="421"/>
                    <a:pt x="3" y="423"/>
                  </a:cubicBezTo>
                  <a:cubicBezTo>
                    <a:pt x="1" y="428"/>
                    <a:pt x="0" y="432"/>
                    <a:pt x="1" y="439"/>
                  </a:cubicBezTo>
                  <a:cubicBezTo>
                    <a:pt x="2" y="454"/>
                    <a:pt x="2" y="469"/>
                    <a:pt x="1" y="484"/>
                  </a:cubicBezTo>
                  <a:cubicBezTo>
                    <a:pt x="0" y="499"/>
                    <a:pt x="0" y="510"/>
                    <a:pt x="2" y="522"/>
                  </a:cubicBezTo>
                  <a:cubicBezTo>
                    <a:pt x="3" y="520"/>
                    <a:pt x="4" y="519"/>
                    <a:pt x="5" y="517"/>
                  </a:cubicBezTo>
                  <a:cubicBezTo>
                    <a:pt x="6" y="515"/>
                    <a:pt x="7" y="513"/>
                    <a:pt x="8" y="511"/>
                  </a:cubicBezTo>
                  <a:cubicBezTo>
                    <a:pt x="9" y="511"/>
                    <a:pt x="9" y="511"/>
                    <a:pt x="9" y="510"/>
                  </a:cubicBezTo>
                  <a:cubicBezTo>
                    <a:pt x="9" y="509"/>
                    <a:pt x="10" y="508"/>
                    <a:pt x="11" y="508"/>
                  </a:cubicBezTo>
                  <a:cubicBezTo>
                    <a:pt x="12" y="507"/>
                    <a:pt x="13" y="506"/>
                    <a:pt x="14" y="505"/>
                  </a:cubicBezTo>
                  <a:cubicBezTo>
                    <a:pt x="18" y="502"/>
                    <a:pt x="21" y="500"/>
                    <a:pt x="25" y="497"/>
                  </a:cubicBezTo>
                  <a:cubicBezTo>
                    <a:pt x="30" y="493"/>
                    <a:pt x="30" y="493"/>
                    <a:pt x="30" y="493"/>
                  </a:cubicBezTo>
                  <a:cubicBezTo>
                    <a:pt x="31" y="492"/>
                    <a:pt x="32" y="492"/>
                    <a:pt x="33" y="492"/>
                  </a:cubicBezTo>
                  <a:cubicBezTo>
                    <a:pt x="35" y="493"/>
                    <a:pt x="36" y="494"/>
                    <a:pt x="36" y="495"/>
                  </a:cubicBezTo>
                  <a:cubicBezTo>
                    <a:pt x="38" y="502"/>
                    <a:pt x="34" y="510"/>
                    <a:pt x="30" y="519"/>
                  </a:cubicBezTo>
                  <a:cubicBezTo>
                    <a:pt x="27" y="525"/>
                    <a:pt x="23" y="534"/>
                    <a:pt x="26" y="536"/>
                  </a:cubicBezTo>
                  <a:cubicBezTo>
                    <a:pt x="27" y="537"/>
                    <a:pt x="32" y="537"/>
                    <a:pt x="36" y="536"/>
                  </a:cubicBezTo>
                  <a:cubicBezTo>
                    <a:pt x="41" y="536"/>
                    <a:pt x="46" y="536"/>
                    <a:pt x="50" y="537"/>
                  </a:cubicBezTo>
                  <a:cubicBezTo>
                    <a:pt x="56" y="539"/>
                    <a:pt x="64" y="543"/>
                    <a:pt x="70" y="547"/>
                  </a:cubicBezTo>
                  <a:cubicBezTo>
                    <a:pt x="72" y="548"/>
                    <a:pt x="74" y="550"/>
                    <a:pt x="76" y="551"/>
                  </a:cubicBezTo>
                  <a:cubicBezTo>
                    <a:pt x="77" y="552"/>
                    <a:pt x="80" y="554"/>
                    <a:pt x="81" y="555"/>
                  </a:cubicBezTo>
                  <a:cubicBezTo>
                    <a:pt x="81" y="554"/>
                    <a:pt x="82" y="553"/>
                    <a:pt x="83" y="549"/>
                  </a:cubicBezTo>
                  <a:cubicBezTo>
                    <a:pt x="84" y="541"/>
                    <a:pt x="85" y="540"/>
                    <a:pt x="90" y="537"/>
                  </a:cubicBezTo>
                  <a:cubicBezTo>
                    <a:pt x="91" y="536"/>
                    <a:pt x="92" y="536"/>
                    <a:pt x="94" y="534"/>
                  </a:cubicBezTo>
                  <a:cubicBezTo>
                    <a:pt x="95" y="534"/>
                    <a:pt x="96" y="533"/>
                    <a:pt x="97" y="533"/>
                  </a:cubicBezTo>
                  <a:cubicBezTo>
                    <a:pt x="97" y="533"/>
                    <a:pt x="98" y="532"/>
                    <a:pt x="98" y="532"/>
                  </a:cubicBezTo>
                  <a:cubicBezTo>
                    <a:pt x="98" y="532"/>
                    <a:pt x="98" y="532"/>
                    <a:pt x="98" y="531"/>
                  </a:cubicBezTo>
                  <a:cubicBezTo>
                    <a:pt x="97" y="530"/>
                    <a:pt x="97" y="529"/>
                    <a:pt x="97" y="527"/>
                  </a:cubicBezTo>
                  <a:cubicBezTo>
                    <a:pt x="98" y="526"/>
                    <a:pt x="99" y="525"/>
                    <a:pt x="101" y="525"/>
                  </a:cubicBezTo>
                  <a:cubicBezTo>
                    <a:pt x="107" y="525"/>
                    <a:pt x="111" y="529"/>
                    <a:pt x="113" y="534"/>
                  </a:cubicBezTo>
                  <a:cubicBezTo>
                    <a:pt x="114" y="533"/>
                    <a:pt x="115" y="532"/>
                    <a:pt x="116" y="531"/>
                  </a:cubicBezTo>
                  <a:cubicBezTo>
                    <a:pt x="122" y="526"/>
                    <a:pt x="126" y="525"/>
                    <a:pt x="136" y="533"/>
                  </a:cubicBezTo>
                  <a:cubicBezTo>
                    <a:pt x="141" y="538"/>
                    <a:pt x="150" y="546"/>
                    <a:pt x="150" y="555"/>
                  </a:cubicBezTo>
                  <a:cubicBezTo>
                    <a:pt x="150" y="555"/>
                    <a:pt x="150" y="556"/>
                    <a:pt x="150" y="557"/>
                  </a:cubicBezTo>
                  <a:cubicBezTo>
                    <a:pt x="155" y="557"/>
                    <a:pt x="159" y="558"/>
                    <a:pt x="164" y="558"/>
                  </a:cubicBezTo>
                  <a:cubicBezTo>
                    <a:pt x="175" y="559"/>
                    <a:pt x="186" y="560"/>
                    <a:pt x="198" y="565"/>
                  </a:cubicBezTo>
                  <a:cubicBezTo>
                    <a:pt x="199" y="566"/>
                    <a:pt x="201" y="566"/>
                    <a:pt x="202" y="567"/>
                  </a:cubicBezTo>
                  <a:cubicBezTo>
                    <a:pt x="208" y="570"/>
                    <a:pt x="211" y="571"/>
                    <a:pt x="213" y="569"/>
                  </a:cubicBezTo>
                  <a:cubicBezTo>
                    <a:pt x="215" y="568"/>
                    <a:pt x="215" y="566"/>
                    <a:pt x="214" y="562"/>
                  </a:cubicBezTo>
                  <a:cubicBezTo>
                    <a:pt x="214" y="559"/>
                    <a:pt x="214" y="555"/>
                    <a:pt x="217" y="552"/>
                  </a:cubicBezTo>
                  <a:cubicBezTo>
                    <a:pt x="221" y="547"/>
                    <a:pt x="230" y="548"/>
                    <a:pt x="238" y="548"/>
                  </a:cubicBezTo>
                  <a:cubicBezTo>
                    <a:pt x="241" y="549"/>
                    <a:pt x="245" y="549"/>
                    <a:pt x="246" y="549"/>
                  </a:cubicBezTo>
                  <a:cubicBezTo>
                    <a:pt x="252" y="547"/>
                    <a:pt x="260" y="543"/>
                    <a:pt x="267" y="539"/>
                  </a:cubicBezTo>
                  <a:cubicBezTo>
                    <a:pt x="270" y="538"/>
                    <a:pt x="272" y="536"/>
                    <a:pt x="275" y="535"/>
                  </a:cubicBezTo>
                  <a:cubicBezTo>
                    <a:pt x="276" y="534"/>
                    <a:pt x="276" y="534"/>
                    <a:pt x="276" y="534"/>
                  </a:cubicBezTo>
                  <a:cubicBezTo>
                    <a:pt x="283" y="531"/>
                    <a:pt x="286" y="529"/>
                    <a:pt x="294" y="530"/>
                  </a:cubicBezTo>
                  <a:cubicBezTo>
                    <a:pt x="296" y="530"/>
                    <a:pt x="298" y="531"/>
                    <a:pt x="300" y="532"/>
                  </a:cubicBezTo>
                  <a:cubicBezTo>
                    <a:pt x="301" y="532"/>
                    <a:pt x="302" y="533"/>
                    <a:pt x="303" y="533"/>
                  </a:cubicBezTo>
                  <a:cubicBezTo>
                    <a:pt x="304" y="533"/>
                    <a:pt x="305" y="533"/>
                    <a:pt x="306" y="533"/>
                  </a:cubicBezTo>
                  <a:cubicBezTo>
                    <a:pt x="306" y="533"/>
                    <a:pt x="306" y="532"/>
                    <a:pt x="306" y="532"/>
                  </a:cubicBezTo>
                  <a:cubicBezTo>
                    <a:pt x="306" y="531"/>
                    <a:pt x="307" y="531"/>
                    <a:pt x="307" y="531"/>
                  </a:cubicBezTo>
                  <a:cubicBezTo>
                    <a:pt x="307" y="530"/>
                    <a:pt x="306" y="530"/>
                    <a:pt x="306" y="529"/>
                  </a:cubicBezTo>
                  <a:cubicBezTo>
                    <a:pt x="305" y="527"/>
                    <a:pt x="305" y="525"/>
                    <a:pt x="304" y="524"/>
                  </a:cubicBezTo>
                  <a:cubicBezTo>
                    <a:pt x="303" y="520"/>
                    <a:pt x="302" y="517"/>
                    <a:pt x="302" y="511"/>
                  </a:cubicBezTo>
                  <a:cubicBezTo>
                    <a:pt x="301" y="510"/>
                    <a:pt x="302" y="508"/>
                    <a:pt x="302" y="506"/>
                  </a:cubicBezTo>
                  <a:cubicBezTo>
                    <a:pt x="302" y="505"/>
                    <a:pt x="302" y="505"/>
                    <a:pt x="302" y="504"/>
                  </a:cubicBezTo>
                  <a:cubicBezTo>
                    <a:pt x="302" y="502"/>
                    <a:pt x="301" y="501"/>
                    <a:pt x="300" y="499"/>
                  </a:cubicBezTo>
                  <a:cubicBezTo>
                    <a:pt x="299" y="498"/>
                    <a:pt x="298" y="496"/>
                    <a:pt x="297" y="494"/>
                  </a:cubicBezTo>
                  <a:cubicBezTo>
                    <a:pt x="294" y="482"/>
                    <a:pt x="298" y="477"/>
                    <a:pt x="303" y="471"/>
                  </a:cubicBezTo>
                  <a:cubicBezTo>
                    <a:pt x="305" y="469"/>
                    <a:pt x="307" y="467"/>
                    <a:pt x="308" y="465"/>
                  </a:cubicBezTo>
                  <a:cubicBezTo>
                    <a:pt x="310" y="462"/>
                    <a:pt x="310" y="461"/>
                    <a:pt x="310" y="461"/>
                  </a:cubicBezTo>
                  <a:cubicBezTo>
                    <a:pt x="310" y="461"/>
                    <a:pt x="310" y="460"/>
                    <a:pt x="309" y="460"/>
                  </a:cubicBezTo>
                  <a:cubicBezTo>
                    <a:pt x="308" y="459"/>
                    <a:pt x="307" y="457"/>
                    <a:pt x="306" y="454"/>
                  </a:cubicBezTo>
                  <a:cubicBezTo>
                    <a:pt x="305" y="448"/>
                    <a:pt x="308" y="444"/>
                    <a:pt x="311" y="441"/>
                  </a:cubicBezTo>
                  <a:cubicBezTo>
                    <a:pt x="307" y="439"/>
                    <a:pt x="303" y="438"/>
                    <a:pt x="298" y="438"/>
                  </a:cubicBezTo>
                  <a:cubicBezTo>
                    <a:pt x="297" y="438"/>
                    <a:pt x="296" y="438"/>
                    <a:pt x="295" y="439"/>
                  </a:cubicBezTo>
                  <a:cubicBezTo>
                    <a:pt x="289" y="439"/>
                    <a:pt x="280" y="440"/>
                    <a:pt x="277" y="433"/>
                  </a:cubicBezTo>
                  <a:cubicBezTo>
                    <a:pt x="274" y="425"/>
                    <a:pt x="281" y="419"/>
                    <a:pt x="286" y="415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2" y="409"/>
                    <a:pt x="292" y="407"/>
                    <a:pt x="292" y="404"/>
                  </a:cubicBezTo>
                  <a:cubicBezTo>
                    <a:pt x="292" y="401"/>
                    <a:pt x="293" y="398"/>
                    <a:pt x="295" y="394"/>
                  </a:cubicBezTo>
                  <a:cubicBezTo>
                    <a:pt x="295" y="392"/>
                    <a:pt x="298" y="391"/>
                    <a:pt x="299" y="391"/>
                  </a:cubicBezTo>
                  <a:cubicBezTo>
                    <a:pt x="300" y="390"/>
                    <a:pt x="300" y="389"/>
                    <a:pt x="301" y="388"/>
                  </a:cubicBezTo>
                  <a:cubicBezTo>
                    <a:pt x="302" y="384"/>
                    <a:pt x="303" y="381"/>
                    <a:pt x="306" y="379"/>
                  </a:cubicBezTo>
                  <a:cubicBezTo>
                    <a:pt x="309" y="376"/>
                    <a:pt x="313" y="375"/>
                    <a:pt x="316" y="374"/>
                  </a:cubicBezTo>
                  <a:cubicBezTo>
                    <a:pt x="319" y="373"/>
                    <a:pt x="321" y="372"/>
                    <a:pt x="323" y="371"/>
                  </a:cubicBezTo>
                  <a:cubicBezTo>
                    <a:pt x="328" y="366"/>
                    <a:pt x="328" y="365"/>
                    <a:pt x="327" y="361"/>
                  </a:cubicBezTo>
                  <a:cubicBezTo>
                    <a:pt x="327" y="358"/>
                    <a:pt x="326" y="355"/>
                    <a:pt x="326" y="352"/>
                  </a:cubicBezTo>
                  <a:cubicBezTo>
                    <a:pt x="323" y="351"/>
                    <a:pt x="321" y="349"/>
                    <a:pt x="319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xmlns="" id="{88BC23EB-26E0-4154-9558-9A679F08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105"/>
              <a:ext cx="717" cy="1035"/>
            </a:xfrm>
            <a:custGeom>
              <a:avLst/>
              <a:gdLst>
                <a:gd name="T0" fmla="*/ 369 w 381"/>
                <a:gd name="T1" fmla="*/ 342 h 551"/>
                <a:gd name="T2" fmla="*/ 363 w 381"/>
                <a:gd name="T3" fmla="*/ 319 h 551"/>
                <a:gd name="T4" fmla="*/ 365 w 381"/>
                <a:gd name="T5" fmla="*/ 313 h 551"/>
                <a:gd name="T6" fmla="*/ 381 w 381"/>
                <a:gd name="T7" fmla="*/ 276 h 551"/>
                <a:gd name="T8" fmla="*/ 360 w 381"/>
                <a:gd name="T9" fmla="*/ 254 h 551"/>
                <a:gd name="T10" fmla="*/ 358 w 381"/>
                <a:gd name="T11" fmla="*/ 245 h 551"/>
                <a:gd name="T12" fmla="*/ 358 w 381"/>
                <a:gd name="T13" fmla="*/ 234 h 551"/>
                <a:gd name="T14" fmla="*/ 347 w 381"/>
                <a:gd name="T15" fmla="*/ 194 h 551"/>
                <a:gd name="T16" fmla="*/ 343 w 381"/>
                <a:gd name="T17" fmla="*/ 151 h 551"/>
                <a:gd name="T18" fmla="*/ 340 w 381"/>
                <a:gd name="T19" fmla="*/ 119 h 551"/>
                <a:gd name="T20" fmla="*/ 338 w 381"/>
                <a:gd name="T21" fmla="*/ 99 h 551"/>
                <a:gd name="T22" fmla="*/ 325 w 381"/>
                <a:gd name="T23" fmla="*/ 71 h 551"/>
                <a:gd name="T24" fmla="*/ 317 w 381"/>
                <a:gd name="T25" fmla="*/ 56 h 551"/>
                <a:gd name="T26" fmla="*/ 319 w 381"/>
                <a:gd name="T27" fmla="*/ 11 h 551"/>
                <a:gd name="T28" fmla="*/ 268 w 381"/>
                <a:gd name="T29" fmla="*/ 26 h 551"/>
                <a:gd name="T30" fmla="*/ 240 w 381"/>
                <a:gd name="T31" fmla="*/ 47 h 551"/>
                <a:gd name="T32" fmla="*/ 213 w 381"/>
                <a:gd name="T33" fmla="*/ 87 h 551"/>
                <a:gd name="T34" fmla="*/ 209 w 381"/>
                <a:gd name="T35" fmla="*/ 113 h 551"/>
                <a:gd name="T36" fmla="*/ 208 w 381"/>
                <a:gd name="T37" fmla="*/ 169 h 551"/>
                <a:gd name="T38" fmla="*/ 200 w 381"/>
                <a:gd name="T39" fmla="*/ 191 h 551"/>
                <a:gd name="T40" fmla="*/ 204 w 381"/>
                <a:gd name="T41" fmla="*/ 226 h 551"/>
                <a:gd name="T42" fmla="*/ 217 w 381"/>
                <a:gd name="T43" fmla="*/ 242 h 551"/>
                <a:gd name="T44" fmla="*/ 159 w 381"/>
                <a:gd name="T45" fmla="*/ 273 h 551"/>
                <a:gd name="T46" fmla="*/ 82 w 381"/>
                <a:gd name="T47" fmla="*/ 316 h 551"/>
                <a:gd name="T48" fmla="*/ 26 w 381"/>
                <a:gd name="T49" fmla="*/ 362 h 551"/>
                <a:gd name="T50" fmla="*/ 6 w 381"/>
                <a:gd name="T51" fmla="*/ 416 h 551"/>
                <a:gd name="T52" fmla="*/ 0 w 381"/>
                <a:gd name="T53" fmla="*/ 436 h 551"/>
                <a:gd name="T54" fmla="*/ 2 w 381"/>
                <a:gd name="T55" fmla="*/ 451 h 551"/>
                <a:gd name="T56" fmla="*/ 8 w 381"/>
                <a:gd name="T57" fmla="*/ 476 h 551"/>
                <a:gd name="T58" fmla="*/ 5 w 381"/>
                <a:gd name="T59" fmla="*/ 505 h 551"/>
                <a:gd name="T60" fmla="*/ 42 w 381"/>
                <a:gd name="T61" fmla="*/ 534 h 551"/>
                <a:gd name="T62" fmla="*/ 79 w 381"/>
                <a:gd name="T63" fmla="*/ 547 h 551"/>
                <a:gd name="T64" fmla="*/ 107 w 381"/>
                <a:gd name="T65" fmla="*/ 530 h 551"/>
                <a:gd name="T66" fmla="*/ 137 w 381"/>
                <a:gd name="T67" fmla="*/ 524 h 551"/>
                <a:gd name="T68" fmla="*/ 156 w 381"/>
                <a:gd name="T69" fmla="*/ 487 h 551"/>
                <a:gd name="T70" fmla="*/ 154 w 381"/>
                <a:gd name="T71" fmla="*/ 455 h 551"/>
                <a:gd name="T72" fmla="*/ 168 w 381"/>
                <a:gd name="T73" fmla="*/ 440 h 551"/>
                <a:gd name="T74" fmla="*/ 184 w 381"/>
                <a:gd name="T75" fmla="*/ 448 h 551"/>
                <a:gd name="T76" fmla="*/ 215 w 381"/>
                <a:gd name="T77" fmla="*/ 453 h 551"/>
                <a:gd name="T78" fmla="*/ 235 w 381"/>
                <a:gd name="T79" fmla="*/ 455 h 551"/>
                <a:gd name="T80" fmla="*/ 267 w 381"/>
                <a:gd name="T81" fmla="*/ 445 h 551"/>
                <a:gd name="T82" fmla="*/ 298 w 381"/>
                <a:gd name="T83" fmla="*/ 432 h 551"/>
                <a:gd name="T84" fmla="*/ 295 w 381"/>
                <a:gd name="T85" fmla="*/ 422 h 551"/>
                <a:gd name="T86" fmla="*/ 316 w 381"/>
                <a:gd name="T87" fmla="*/ 408 h 551"/>
                <a:gd name="T88" fmla="*/ 330 w 381"/>
                <a:gd name="T89" fmla="*/ 39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1" h="551">
                  <a:moveTo>
                    <a:pt x="344" y="383"/>
                  </a:moveTo>
                  <a:cubicBezTo>
                    <a:pt x="346" y="382"/>
                    <a:pt x="349" y="380"/>
                    <a:pt x="351" y="378"/>
                  </a:cubicBezTo>
                  <a:cubicBezTo>
                    <a:pt x="366" y="366"/>
                    <a:pt x="373" y="357"/>
                    <a:pt x="369" y="342"/>
                  </a:cubicBezTo>
                  <a:cubicBezTo>
                    <a:pt x="368" y="339"/>
                    <a:pt x="368" y="336"/>
                    <a:pt x="368" y="333"/>
                  </a:cubicBezTo>
                  <a:cubicBezTo>
                    <a:pt x="367" y="328"/>
                    <a:pt x="367" y="323"/>
                    <a:pt x="365" y="322"/>
                  </a:cubicBezTo>
                  <a:cubicBezTo>
                    <a:pt x="364" y="321"/>
                    <a:pt x="363" y="320"/>
                    <a:pt x="363" y="319"/>
                  </a:cubicBezTo>
                  <a:cubicBezTo>
                    <a:pt x="362" y="319"/>
                    <a:pt x="362" y="318"/>
                    <a:pt x="362" y="317"/>
                  </a:cubicBezTo>
                  <a:cubicBezTo>
                    <a:pt x="362" y="316"/>
                    <a:pt x="363" y="315"/>
                    <a:pt x="364" y="314"/>
                  </a:cubicBezTo>
                  <a:cubicBezTo>
                    <a:pt x="364" y="314"/>
                    <a:pt x="364" y="313"/>
                    <a:pt x="365" y="313"/>
                  </a:cubicBezTo>
                  <a:cubicBezTo>
                    <a:pt x="368" y="309"/>
                    <a:pt x="370" y="304"/>
                    <a:pt x="372" y="299"/>
                  </a:cubicBezTo>
                  <a:cubicBezTo>
                    <a:pt x="373" y="297"/>
                    <a:pt x="374" y="294"/>
                    <a:pt x="375" y="292"/>
                  </a:cubicBezTo>
                  <a:cubicBezTo>
                    <a:pt x="378" y="286"/>
                    <a:pt x="381" y="280"/>
                    <a:pt x="381" y="276"/>
                  </a:cubicBezTo>
                  <a:cubicBezTo>
                    <a:pt x="381" y="273"/>
                    <a:pt x="381" y="273"/>
                    <a:pt x="376" y="272"/>
                  </a:cubicBezTo>
                  <a:cubicBezTo>
                    <a:pt x="374" y="272"/>
                    <a:pt x="372" y="272"/>
                    <a:pt x="369" y="271"/>
                  </a:cubicBezTo>
                  <a:cubicBezTo>
                    <a:pt x="361" y="267"/>
                    <a:pt x="360" y="260"/>
                    <a:pt x="360" y="254"/>
                  </a:cubicBezTo>
                  <a:cubicBezTo>
                    <a:pt x="360" y="252"/>
                    <a:pt x="359" y="249"/>
                    <a:pt x="358" y="247"/>
                  </a:cubicBezTo>
                  <a:cubicBezTo>
                    <a:pt x="358" y="247"/>
                    <a:pt x="358" y="246"/>
                    <a:pt x="358" y="245"/>
                  </a:cubicBezTo>
                  <a:cubicBezTo>
                    <a:pt x="358" y="245"/>
                    <a:pt x="358" y="245"/>
                    <a:pt x="358" y="245"/>
                  </a:cubicBezTo>
                  <a:cubicBezTo>
                    <a:pt x="357" y="244"/>
                    <a:pt x="357" y="242"/>
                    <a:pt x="358" y="241"/>
                  </a:cubicBezTo>
                  <a:cubicBezTo>
                    <a:pt x="358" y="241"/>
                    <a:pt x="358" y="241"/>
                    <a:pt x="358" y="241"/>
                  </a:cubicBezTo>
                  <a:cubicBezTo>
                    <a:pt x="358" y="239"/>
                    <a:pt x="358" y="236"/>
                    <a:pt x="358" y="234"/>
                  </a:cubicBezTo>
                  <a:cubicBezTo>
                    <a:pt x="357" y="233"/>
                    <a:pt x="357" y="233"/>
                    <a:pt x="356" y="233"/>
                  </a:cubicBezTo>
                  <a:cubicBezTo>
                    <a:pt x="354" y="232"/>
                    <a:pt x="352" y="231"/>
                    <a:pt x="351" y="229"/>
                  </a:cubicBezTo>
                  <a:cubicBezTo>
                    <a:pt x="344" y="220"/>
                    <a:pt x="345" y="206"/>
                    <a:pt x="347" y="194"/>
                  </a:cubicBezTo>
                  <a:cubicBezTo>
                    <a:pt x="347" y="191"/>
                    <a:pt x="347" y="188"/>
                    <a:pt x="347" y="186"/>
                  </a:cubicBezTo>
                  <a:cubicBezTo>
                    <a:pt x="348" y="179"/>
                    <a:pt x="348" y="170"/>
                    <a:pt x="347" y="163"/>
                  </a:cubicBezTo>
                  <a:cubicBezTo>
                    <a:pt x="347" y="159"/>
                    <a:pt x="345" y="155"/>
                    <a:pt x="343" y="151"/>
                  </a:cubicBezTo>
                  <a:cubicBezTo>
                    <a:pt x="341" y="147"/>
                    <a:pt x="339" y="142"/>
                    <a:pt x="339" y="138"/>
                  </a:cubicBezTo>
                  <a:cubicBezTo>
                    <a:pt x="338" y="134"/>
                    <a:pt x="339" y="130"/>
                    <a:pt x="340" y="128"/>
                  </a:cubicBezTo>
                  <a:cubicBezTo>
                    <a:pt x="340" y="124"/>
                    <a:pt x="341" y="122"/>
                    <a:pt x="340" y="119"/>
                  </a:cubicBezTo>
                  <a:cubicBezTo>
                    <a:pt x="339" y="117"/>
                    <a:pt x="339" y="116"/>
                    <a:pt x="339" y="115"/>
                  </a:cubicBezTo>
                  <a:cubicBezTo>
                    <a:pt x="338" y="111"/>
                    <a:pt x="337" y="109"/>
                    <a:pt x="338" y="103"/>
                  </a:cubicBezTo>
                  <a:cubicBezTo>
                    <a:pt x="338" y="102"/>
                    <a:pt x="338" y="100"/>
                    <a:pt x="338" y="99"/>
                  </a:cubicBezTo>
                  <a:cubicBezTo>
                    <a:pt x="339" y="95"/>
                    <a:pt x="339" y="94"/>
                    <a:pt x="336" y="90"/>
                  </a:cubicBezTo>
                  <a:cubicBezTo>
                    <a:pt x="335" y="88"/>
                    <a:pt x="334" y="87"/>
                    <a:pt x="333" y="86"/>
                  </a:cubicBezTo>
                  <a:cubicBezTo>
                    <a:pt x="330" y="82"/>
                    <a:pt x="326" y="77"/>
                    <a:pt x="325" y="71"/>
                  </a:cubicBezTo>
                  <a:cubicBezTo>
                    <a:pt x="324" y="68"/>
                    <a:pt x="324" y="67"/>
                    <a:pt x="324" y="65"/>
                  </a:cubicBezTo>
                  <a:cubicBezTo>
                    <a:pt x="323" y="62"/>
                    <a:pt x="323" y="62"/>
                    <a:pt x="320" y="58"/>
                  </a:cubicBezTo>
                  <a:cubicBezTo>
                    <a:pt x="319" y="57"/>
                    <a:pt x="318" y="56"/>
                    <a:pt x="317" y="56"/>
                  </a:cubicBezTo>
                  <a:cubicBezTo>
                    <a:pt x="314" y="53"/>
                    <a:pt x="313" y="52"/>
                    <a:pt x="312" y="46"/>
                  </a:cubicBezTo>
                  <a:cubicBezTo>
                    <a:pt x="311" y="39"/>
                    <a:pt x="314" y="32"/>
                    <a:pt x="316" y="26"/>
                  </a:cubicBezTo>
                  <a:cubicBezTo>
                    <a:pt x="318" y="20"/>
                    <a:pt x="320" y="14"/>
                    <a:pt x="319" y="11"/>
                  </a:cubicBezTo>
                  <a:cubicBezTo>
                    <a:pt x="316" y="6"/>
                    <a:pt x="300" y="1"/>
                    <a:pt x="289" y="0"/>
                  </a:cubicBezTo>
                  <a:cubicBezTo>
                    <a:pt x="287" y="11"/>
                    <a:pt x="280" y="17"/>
                    <a:pt x="273" y="22"/>
                  </a:cubicBezTo>
                  <a:cubicBezTo>
                    <a:pt x="271" y="23"/>
                    <a:pt x="269" y="24"/>
                    <a:pt x="268" y="26"/>
                  </a:cubicBezTo>
                  <a:cubicBezTo>
                    <a:pt x="265" y="28"/>
                    <a:pt x="263" y="30"/>
                    <a:pt x="260" y="33"/>
                  </a:cubicBezTo>
                  <a:cubicBezTo>
                    <a:pt x="256" y="36"/>
                    <a:pt x="252" y="40"/>
                    <a:pt x="248" y="43"/>
                  </a:cubicBezTo>
                  <a:cubicBezTo>
                    <a:pt x="245" y="45"/>
                    <a:pt x="242" y="46"/>
                    <a:pt x="240" y="47"/>
                  </a:cubicBezTo>
                  <a:cubicBezTo>
                    <a:pt x="237" y="48"/>
                    <a:pt x="235" y="49"/>
                    <a:pt x="233" y="50"/>
                  </a:cubicBezTo>
                  <a:cubicBezTo>
                    <a:pt x="226" y="55"/>
                    <a:pt x="222" y="65"/>
                    <a:pt x="218" y="75"/>
                  </a:cubicBezTo>
                  <a:cubicBezTo>
                    <a:pt x="216" y="79"/>
                    <a:pt x="214" y="83"/>
                    <a:pt x="213" y="87"/>
                  </a:cubicBezTo>
                  <a:cubicBezTo>
                    <a:pt x="212" y="89"/>
                    <a:pt x="211" y="90"/>
                    <a:pt x="210" y="92"/>
                  </a:cubicBezTo>
                  <a:cubicBezTo>
                    <a:pt x="207" y="97"/>
                    <a:pt x="205" y="99"/>
                    <a:pt x="206" y="105"/>
                  </a:cubicBezTo>
                  <a:cubicBezTo>
                    <a:pt x="207" y="108"/>
                    <a:pt x="208" y="110"/>
                    <a:pt x="209" y="113"/>
                  </a:cubicBezTo>
                  <a:cubicBezTo>
                    <a:pt x="211" y="118"/>
                    <a:pt x="214" y="123"/>
                    <a:pt x="213" y="131"/>
                  </a:cubicBezTo>
                  <a:cubicBezTo>
                    <a:pt x="213" y="134"/>
                    <a:pt x="213" y="137"/>
                    <a:pt x="213" y="140"/>
                  </a:cubicBezTo>
                  <a:cubicBezTo>
                    <a:pt x="213" y="150"/>
                    <a:pt x="213" y="160"/>
                    <a:pt x="208" y="169"/>
                  </a:cubicBezTo>
                  <a:cubicBezTo>
                    <a:pt x="207" y="171"/>
                    <a:pt x="206" y="173"/>
                    <a:pt x="204" y="175"/>
                  </a:cubicBezTo>
                  <a:cubicBezTo>
                    <a:pt x="202" y="178"/>
                    <a:pt x="200" y="181"/>
                    <a:pt x="200" y="185"/>
                  </a:cubicBezTo>
                  <a:cubicBezTo>
                    <a:pt x="200" y="191"/>
                    <a:pt x="200" y="191"/>
                    <a:pt x="200" y="191"/>
                  </a:cubicBezTo>
                  <a:cubicBezTo>
                    <a:pt x="199" y="203"/>
                    <a:pt x="198" y="213"/>
                    <a:pt x="204" y="225"/>
                  </a:cubicBezTo>
                  <a:cubicBezTo>
                    <a:pt x="204" y="225"/>
                    <a:pt x="204" y="225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7" y="227"/>
                    <a:pt x="210" y="228"/>
                    <a:pt x="213" y="230"/>
                  </a:cubicBezTo>
                  <a:cubicBezTo>
                    <a:pt x="217" y="234"/>
                    <a:pt x="218" y="235"/>
                    <a:pt x="218" y="240"/>
                  </a:cubicBezTo>
                  <a:cubicBezTo>
                    <a:pt x="218" y="240"/>
                    <a:pt x="217" y="241"/>
                    <a:pt x="217" y="242"/>
                  </a:cubicBezTo>
                  <a:cubicBezTo>
                    <a:pt x="219" y="258"/>
                    <a:pt x="217" y="263"/>
                    <a:pt x="204" y="268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188" y="275"/>
                    <a:pt x="176" y="280"/>
                    <a:pt x="159" y="273"/>
                  </a:cubicBezTo>
                  <a:cubicBezTo>
                    <a:pt x="151" y="269"/>
                    <a:pt x="139" y="266"/>
                    <a:pt x="132" y="271"/>
                  </a:cubicBezTo>
                  <a:cubicBezTo>
                    <a:pt x="127" y="275"/>
                    <a:pt x="116" y="285"/>
                    <a:pt x="111" y="292"/>
                  </a:cubicBezTo>
                  <a:cubicBezTo>
                    <a:pt x="103" y="301"/>
                    <a:pt x="92" y="309"/>
                    <a:pt x="82" y="316"/>
                  </a:cubicBezTo>
                  <a:cubicBezTo>
                    <a:pt x="74" y="320"/>
                    <a:pt x="65" y="322"/>
                    <a:pt x="57" y="324"/>
                  </a:cubicBezTo>
                  <a:cubicBezTo>
                    <a:pt x="52" y="325"/>
                    <a:pt x="47" y="326"/>
                    <a:pt x="42" y="328"/>
                  </a:cubicBezTo>
                  <a:cubicBezTo>
                    <a:pt x="29" y="332"/>
                    <a:pt x="28" y="347"/>
                    <a:pt x="26" y="362"/>
                  </a:cubicBezTo>
                  <a:cubicBezTo>
                    <a:pt x="25" y="367"/>
                    <a:pt x="25" y="372"/>
                    <a:pt x="24" y="377"/>
                  </a:cubicBezTo>
                  <a:cubicBezTo>
                    <a:pt x="21" y="385"/>
                    <a:pt x="18" y="391"/>
                    <a:pt x="14" y="397"/>
                  </a:cubicBezTo>
                  <a:cubicBezTo>
                    <a:pt x="8" y="404"/>
                    <a:pt x="7" y="408"/>
                    <a:pt x="6" y="416"/>
                  </a:cubicBezTo>
                  <a:cubicBezTo>
                    <a:pt x="6" y="418"/>
                    <a:pt x="6" y="420"/>
                    <a:pt x="5" y="422"/>
                  </a:cubicBezTo>
                  <a:cubicBezTo>
                    <a:pt x="4" y="425"/>
                    <a:pt x="3" y="427"/>
                    <a:pt x="2" y="429"/>
                  </a:cubicBezTo>
                  <a:cubicBezTo>
                    <a:pt x="1" y="432"/>
                    <a:pt x="0" y="434"/>
                    <a:pt x="0" y="436"/>
                  </a:cubicBezTo>
                  <a:cubicBezTo>
                    <a:pt x="0" y="438"/>
                    <a:pt x="0" y="439"/>
                    <a:pt x="1" y="440"/>
                  </a:cubicBezTo>
                  <a:cubicBezTo>
                    <a:pt x="1" y="442"/>
                    <a:pt x="2" y="443"/>
                    <a:pt x="2" y="445"/>
                  </a:cubicBezTo>
                  <a:cubicBezTo>
                    <a:pt x="2" y="447"/>
                    <a:pt x="2" y="449"/>
                    <a:pt x="2" y="451"/>
                  </a:cubicBezTo>
                  <a:cubicBezTo>
                    <a:pt x="2" y="453"/>
                    <a:pt x="2" y="455"/>
                    <a:pt x="2" y="456"/>
                  </a:cubicBezTo>
                  <a:cubicBezTo>
                    <a:pt x="2" y="459"/>
                    <a:pt x="4" y="462"/>
                    <a:pt x="5" y="466"/>
                  </a:cubicBezTo>
                  <a:cubicBezTo>
                    <a:pt x="6" y="469"/>
                    <a:pt x="7" y="472"/>
                    <a:pt x="8" y="476"/>
                  </a:cubicBezTo>
                  <a:cubicBezTo>
                    <a:pt x="8" y="481"/>
                    <a:pt x="7" y="485"/>
                    <a:pt x="6" y="489"/>
                  </a:cubicBezTo>
                  <a:cubicBezTo>
                    <a:pt x="5" y="492"/>
                    <a:pt x="4" y="495"/>
                    <a:pt x="4" y="498"/>
                  </a:cubicBezTo>
                  <a:cubicBezTo>
                    <a:pt x="4" y="500"/>
                    <a:pt x="5" y="502"/>
                    <a:pt x="5" y="505"/>
                  </a:cubicBezTo>
                  <a:cubicBezTo>
                    <a:pt x="6" y="507"/>
                    <a:pt x="6" y="510"/>
                    <a:pt x="6" y="513"/>
                  </a:cubicBezTo>
                  <a:cubicBezTo>
                    <a:pt x="17" y="510"/>
                    <a:pt x="32" y="511"/>
                    <a:pt x="38" y="518"/>
                  </a:cubicBezTo>
                  <a:cubicBezTo>
                    <a:pt x="43" y="524"/>
                    <a:pt x="43" y="530"/>
                    <a:pt x="42" y="534"/>
                  </a:cubicBezTo>
                  <a:cubicBezTo>
                    <a:pt x="41" y="539"/>
                    <a:pt x="41" y="540"/>
                    <a:pt x="47" y="542"/>
                  </a:cubicBezTo>
                  <a:cubicBezTo>
                    <a:pt x="49" y="543"/>
                    <a:pt x="52" y="544"/>
                    <a:pt x="54" y="545"/>
                  </a:cubicBezTo>
                  <a:cubicBezTo>
                    <a:pt x="63" y="549"/>
                    <a:pt x="69" y="551"/>
                    <a:pt x="79" y="547"/>
                  </a:cubicBezTo>
                  <a:cubicBezTo>
                    <a:pt x="85" y="545"/>
                    <a:pt x="91" y="540"/>
                    <a:pt x="96" y="537"/>
                  </a:cubicBezTo>
                  <a:cubicBezTo>
                    <a:pt x="97" y="536"/>
                    <a:pt x="97" y="535"/>
                    <a:pt x="98" y="535"/>
                  </a:cubicBezTo>
                  <a:cubicBezTo>
                    <a:pt x="100" y="533"/>
                    <a:pt x="102" y="530"/>
                    <a:pt x="107" y="530"/>
                  </a:cubicBezTo>
                  <a:cubicBezTo>
                    <a:pt x="110" y="529"/>
                    <a:pt x="113" y="530"/>
                    <a:pt x="116" y="531"/>
                  </a:cubicBezTo>
                  <a:cubicBezTo>
                    <a:pt x="118" y="531"/>
                    <a:pt x="119" y="532"/>
                    <a:pt x="121" y="532"/>
                  </a:cubicBezTo>
                  <a:cubicBezTo>
                    <a:pt x="125" y="532"/>
                    <a:pt x="131" y="529"/>
                    <a:pt x="137" y="524"/>
                  </a:cubicBezTo>
                  <a:cubicBezTo>
                    <a:pt x="143" y="519"/>
                    <a:pt x="145" y="515"/>
                    <a:pt x="148" y="507"/>
                  </a:cubicBezTo>
                  <a:cubicBezTo>
                    <a:pt x="148" y="506"/>
                    <a:pt x="149" y="503"/>
                    <a:pt x="151" y="501"/>
                  </a:cubicBezTo>
                  <a:cubicBezTo>
                    <a:pt x="152" y="497"/>
                    <a:pt x="157" y="489"/>
                    <a:pt x="156" y="487"/>
                  </a:cubicBezTo>
                  <a:cubicBezTo>
                    <a:pt x="155" y="485"/>
                    <a:pt x="153" y="483"/>
                    <a:pt x="152" y="482"/>
                  </a:cubicBezTo>
                  <a:cubicBezTo>
                    <a:pt x="147" y="477"/>
                    <a:pt x="141" y="471"/>
                    <a:pt x="143" y="464"/>
                  </a:cubicBezTo>
                  <a:cubicBezTo>
                    <a:pt x="144" y="459"/>
                    <a:pt x="149" y="457"/>
                    <a:pt x="154" y="455"/>
                  </a:cubicBezTo>
                  <a:cubicBezTo>
                    <a:pt x="156" y="454"/>
                    <a:pt x="159" y="453"/>
                    <a:pt x="160" y="452"/>
                  </a:cubicBezTo>
                  <a:cubicBezTo>
                    <a:pt x="162" y="450"/>
                    <a:pt x="163" y="448"/>
                    <a:pt x="164" y="445"/>
                  </a:cubicBezTo>
                  <a:cubicBezTo>
                    <a:pt x="165" y="443"/>
                    <a:pt x="166" y="441"/>
                    <a:pt x="168" y="440"/>
                  </a:cubicBezTo>
                  <a:cubicBezTo>
                    <a:pt x="169" y="438"/>
                    <a:pt x="172" y="438"/>
                    <a:pt x="173" y="439"/>
                  </a:cubicBezTo>
                  <a:cubicBezTo>
                    <a:pt x="176" y="440"/>
                    <a:pt x="178" y="443"/>
                    <a:pt x="179" y="445"/>
                  </a:cubicBezTo>
                  <a:cubicBezTo>
                    <a:pt x="181" y="447"/>
                    <a:pt x="181" y="448"/>
                    <a:pt x="184" y="448"/>
                  </a:cubicBezTo>
                  <a:cubicBezTo>
                    <a:pt x="186" y="449"/>
                    <a:pt x="189" y="448"/>
                    <a:pt x="192" y="447"/>
                  </a:cubicBezTo>
                  <a:cubicBezTo>
                    <a:pt x="197" y="446"/>
                    <a:pt x="202" y="445"/>
                    <a:pt x="208" y="447"/>
                  </a:cubicBezTo>
                  <a:cubicBezTo>
                    <a:pt x="211" y="449"/>
                    <a:pt x="213" y="451"/>
                    <a:pt x="215" y="453"/>
                  </a:cubicBezTo>
                  <a:cubicBezTo>
                    <a:pt x="217" y="455"/>
                    <a:pt x="218" y="457"/>
                    <a:pt x="220" y="457"/>
                  </a:cubicBezTo>
                  <a:cubicBezTo>
                    <a:pt x="223" y="458"/>
                    <a:pt x="228" y="456"/>
                    <a:pt x="233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9" y="454"/>
                    <a:pt x="242" y="452"/>
                    <a:pt x="245" y="450"/>
                  </a:cubicBezTo>
                  <a:cubicBezTo>
                    <a:pt x="247" y="449"/>
                    <a:pt x="248" y="448"/>
                    <a:pt x="250" y="447"/>
                  </a:cubicBezTo>
                  <a:cubicBezTo>
                    <a:pt x="257" y="444"/>
                    <a:pt x="261" y="444"/>
                    <a:pt x="267" y="445"/>
                  </a:cubicBezTo>
                  <a:cubicBezTo>
                    <a:pt x="270" y="445"/>
                    <a:pt x="270" y="445"/>
                    <a:pt x="270" y="445"/>
                  </a:cubicBezTo>
                  <a:cubicBezTo>
                    <a:pt x="278" y="446"/>
                    <a:pt x="296" y="442"/>
                    <a:pt x="298" y="436"/>
                  </a:cubicBezTo>
                  <a:cubicBezTo>
                    <a:pt x="299" y="435"/>
                    <a:pt x="299" y="434"/>
                    <a:pt x="298" y="432"/>
                  </a:cubicBezTo>
                  <a:cubicBezTo>
                    <a:pt x="295" y="432"/>
                    <a:pt x="292" y="431"/>
                    <a:pt x="290" y="427"/>
                  </a:cubicBezTo>
                  <a:cubicBezTo>
                    <a:pt x="289" y="425"/>
                    <a:pt x="290" y="423"/>
                    <a:pt x="292" y="422"/>
                  </a:cubicBezTo>
                  <a:cubicBezTo>
                    <a:pt x="293" y="421"/>
                    <a:pt x="294" y="421"/>
                    <a:pt x="295" y="422"/>
                  </a:cubicBezTo>
                  <a:cubicBezTo>
                    <a:pt x="297" y="420"/>
                    <a:pt x="299" y="421"/>
                    <a:pt x="300" y="422"/>
                  </a:cubicBezTo>
                  <a:cubicBezTo>
                    <a:pt x="301" y="422"/>
                    <a:pt x="301" y="423"/>
                    <a:pt x="301" y="423"/>
                  </a:cubicBezTo>
                  <a:cubicBezTo>
                    <a:pt x="307" y="420"/>
                    <a:pt x="315" y="412"/>
                    <a:pt x="316" y="408"/>
                  </a:cubicBezTo>
                  <a:cubicBezTo>
                    <a:pt x="316" y="407"/>
                    <a:pt x="316" y="407"/>
                    <a:pt x="317" y="406"/>
                  </a:cubicBezTo>
                  <a:cubicBezTo>
                    <a:pt x="317" y="404"/>
                    <a:pt x="317" y="402"/>
                    <a:pt x="319" y="399"/>
                  </a:cubicBezTo>
                  <a:cubicBezTo>
                    <a:pt x="321" y="396"/>
                    <a:pt x="326" y="394"/>
                    <a:pt x="330" y="393"/>
                  </a:cubicBezTo>
                  <a:cubicBezTo>
                    <a:pt x="332" y="392"/>
                    <a:pt x="333" y="392"/>
                    <a:pt x="334" y="391"/>
                  </a:cubicBezTo>
                  <a:cubicBezTo>
                    <a:pt x="338" y="389"/>
                    <a:pt x="341" y="386"/>
                    <a:pt x="34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5">
              <a:extLst>
                <a:ext uri="{FF2B5EF4-FFF2-40B4-BE49-F238E27FC236}">
                  <a16:creationId xmlns:a16="http://schemas.microsoft.com/office/drawing/2014/main" xmlns="" id="{DD38F2DB-60EA-4BB5-AB39-65FB3CB39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9" y="2365"/>
              <a:ext cx="951" cy="914"/>
            </a:xfrm>
            <a:custGeom>
              <a:avLst/>
              <a:gdLst>
                <a:gd name="T0" fmla="*/ 476 w 506"/>
                <a:gd name="T1" fmla="*/ 33 h 487"/>
                <a:gd name="T2" fmla="*/ 451 w 506"/>
                <a:gd name="T3" fmla="*/ 41 h 487"/>
                <a:gd name="T4" fmla="*/ 403 w 506"/>
                <a:gd name="T5" fmla="*/ 56 h 487"/>
                <a:gd name="T6" fmla="*/ 375 w 506"/>
                <a:gd name="T7" fmla="*/ 67 h 487"/>
                <a:gd name="T8" fmla="*/ 321 w 506"/>
                <a:gd name="T9" fmla="*/ 51 h 487"/>
                <a:gd name="T10" fmla="*/ 302 w 506"/>
                <a:gd name="T11" fmla="*/ 31 h 487"/>
                <a:gd name="T12" fmla="*/ 285 w 506"/>
                <a:gd name="T13" fmla="*/ 31 h 487"/>
                <a:gd name="T14" fmla="*/ 271 w 506"/>
                <a:gd name="T15" fmla="*/ 45 h 487"/>
                <a:gd name="T16" fmla="*/ 228 w 506"/>
                <a:gd name="T17" fmla="*/ 39 h 487"/>
                <a:gd name="T18" fmla="*/ 207 w 506"/>
                <a:gd name="T19" fmla="*/ 0 h 487"/>
                <a:gd name="T20" fmla="*/ 194 w 506"/>
                <a:gd name="T21" fmla="*/ 18 h 487"/>
                <a:gd name="T22" fmla="*/ 179 w 506"/>
                <a:gd name="T23" fmla="*/ 67 h 487"/>
                <a:gd name="T24" fmla="*/ 164 w 506"/>
                <a:gd name="T25" fmla="*/ 117 h 487"/>
                <a:gd name="T26" fmla="*/ 139 w 506"/>
                <a:gd name="T27" fmla="*/ 174 h 487"/>
                <a:gd name="T28" fmla="*/ 97 w 506"/>
                <a:gd name="T29" fmla="*/ 219 h 487"/>
                <a:gd name="T30" fmla="*/ 60 w 506"/>
                <a:gd name="T31" fmla="*/ 251 h 487"/>
                <a:gd name="T32" fmla="*/ 20 w 506"/>
                <a:gd name="T33" fmla="*/ 303 h 487"/>
                <a:gd name="T34" fmla="*/ 2 w 506"/>
                <a:gd name="T35" fmla="*/ 352 h 487"/>
                <a:gd name="T36" fmla="*/ 0 w 506"/>
                <a:gd name="T37" fmla="*/ 396 h 487"/>
                <a:gd name="T38" fmla="*/ 24 w 506"/>
                <a:gd name="T39" fmla="*/ 422 h 487"/>
                <a:gd name="T40" fmla="*/ 63 w 506"/>
                <a:gd name="T41" fmla="*/ 442 h 487"/>
                <a:gd name="T42" fmla="*/ 109 w 506"/>
                <a:gd name="T43" fmla="*/ 463 h 487"/>
                <a:gd name="T44" fmla="*/ 155 w 506"/>
                <a:gd name="T45" fmla="*/ 487 h 487"/>
                <a:gd name="T46" fmla="*/ 162 w 506"/>
                <a:gd name="T47" fmla="*/ 473 h 487"/>
                <a:gd name="T48" fmla="*/ 206 w 506"/>
                <a:gd name="T49" fmla="*/ 432 h 487"/>
                <a:gd name="T50" fmla="*/ 255 w 506"/>
                <a:gd name="T51" fmla="*/ 420 h 487"/>
                <a:gd name="T52" fmla="*/ 275 w 506"/>
                <a:gd name="T53" fmla="*/ 416 h 487"/>
                <a:gd name="T54" fmla="*/ 317 w 506"/>
                <a:gd name="T55" fmla="*/ 410 h 487"/>
                <a:gd name="T56" fmla="*/ 370 w 506"/>
                <a:gd name="T57" fmla="*/ 418 h 487"/>
                <a:gd name="T58" fmla="*/ 396 w 506"/>
                <a:gd name="T59" fmla="*/ 397 h 487"/>
                <a:gd name="T60" fmla="*/ 407 w 506"/>
                <a:gd name="T61" fmla="*/ 368 h 487"/>
                <a:gd name="T62" fmla="*/ 394 w 506"/>
                <a:gd name="T63" fmla="*/ 343 h 487"/>
                <a:gd name="T64" fmla="*/ 413 w 506"/>
                <a:gd name="T65" fmla="*/ 313 h 487"/>
                <a:gd name="T66" fmla="*/ 395 w 506"/>
                <a:gd name="T67" fmla="*/ 271 h 487"/>
                <a:gd name="T68" fmla="*/ 407 w 506"/>
                <a:gd name="T69" fmla="*/ 251 h 487"/>
                <a:gd name="T70" fmla="*/ 435 w 506"/>
                <a:gd name="T71" fmla="*/ 211 h 487"/>
                <a:gd name="T72" fmla="*/ 441 w 506"/>
                <a:gd name="T73" fmla="*/ 181 h 487"/>
                <a:gd name="T74" fmla="*/ 458 w 506"/>
                <a:gd name="T75" fmla="*/ 170 h 487"/>
                <a:gd name="T76" fmla="*/ 457 w 506"/>
                <a:gd name="T77" fmla="*/ 157 h 487"/>
                <a:gd name="T78" fmla="*/ 476 w 506"/>
                <a:gd name="T79" fmla="*/ 154 h 487"/>
                <a:gd name="T80" fmla="*/ 488 w 506"/>
                <a:gd name="T81" fmla="*/ 164 h 487"/>
                <a:gd name="T82" fmla="*/ 501 w 506"/>
                <a:gd name="T83" fmla="*/ 155 h 487"/>
                <a:gd name="T84" fmla="*/ 494 w 506"/>
                <a:gd name="T85" fmla="*/ 123 h 487"/>
                <a:gd name="T86" fmla="*/ 481 w 506"/>
                <a:gd name="T87" fmla="*/ 80 h 487"/>
                <a:gd name="T88" fmla="*/ 489 w 506"/>
                <a:gd name="T89" fmla="*/ 57 h 487"/>
                <a:gd name="T90" fmla="*/ 484 w 506"/>
                <a:gd name="T91" fmla="*/ 52 h 487"/>
                <a:gd name="T92" fmla="*/ 407 w 506"/>
                <a:gd name="T93" fmla="*/ 219 h 487"/>
                <a:gd name="T94" fmla="*/ 379 w 506"/>
                <a:gd name="T95" fmla="*/ 252 h 487"/>
                <a:gd name="T96" fmla="*/ 335 w 506"/>
                <a:gd name="T97" fmla="*/ 236 h 487"/>
                <a:gd name="T98" fmla="*/ 337 w 506"/>
                <a:gd name="T99" fmla="*/ 224 h 487"/>
                <a:gd name="T100" fmla="*/ 364 w 506"/>
                <a:gd name="T101" fmla="*/ 203 h 487"/>
                <a:gd name="T102" fmla="*/ 408 w 506"/>
                <a:gd name="T103" fmla="*/ 21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87">
                  <a:moveTo>
                    <a:pt x="487" y="42"/>
                  </a:moveTo>
                  <a:cubicBezTo>
                    <a:pt x="488" y="40"/>
                    <a:pt x="490" y="37"/>
                    <a:pt x="490" y="35"/>
                  </a:cubicBezTo>
                  <a:cubicBezTo>
                    <a:pt x="488" y="36"/>
                    <a:pt x="485" y="36"/>
                    <a:pt x="482" y="35"/>
                  </a:cubicBezTo>
                  <a:cubicBezTo>
                    <a:pt x="480" y="35"/>
                    <a:pt x="478" y="34"/>
                    <a:pt x="476" y="33"/>
                  </a:cubicBezTo>
                  <a:cubicBezTo>
                    <a:pt x="475" y="33"/>
                    <a:pt x="474" y="32"/>
                    <a:pt x="473" y="32"/>
                  </a:cubicBezTo>
                  <a:cubicBezTo>
                    <a:pt x="468" y="31"/>
                    <a:pt x="466" y="32"/>
                    <a:pt x="460" y="36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6" y="38"/>
                    <a:pt x="453" y="39"/>
                    <a:pt x="451" y="41"/>
                  </a:cubicBezTo>
                  <a:cubicBezTo>
                    <a:pt x="444" y="45"/>
                    <a:pt x="435" y="49"/>
                    <a:pt x="428" y="51"/>
                  </a:cubicBezTo>
                  <a:cubicBezTo>
                    <a:pt x="425" y="51"/>
                    <a:pt x="421" y="51"/>
                    <a:pt x="417" y="51"/>
                  </a:cubicBezTo>
                  <a:cubicBezTo>
                    <a:pt x="413" y="50"/>
                    <a:pt x="404" y="50"/>
                    <a:pt x="403" y="51"/>
                  </a:cubicBezTo>
                  <a:cubicBezTo>
                    <a:pt x="402" y="52"/>
                    <a:pt x="403" y="54"/>
                    <a:pt x="403" y="56"/>
                  </a:cubicBezTo>
                  <a:cubicBezTo>
                    <a:pt x="403" y="59"/>
                    <a:pt x="403" y="65"/>
                    <a:pt x="399" y="69"/>
                  </a:cubicBezTo>
                  <a:cubicBezTo>
                    <a:pt x="396" y="72"/>
                    <a:pt x="393" y="73"/>
                    <a:pt x="390" y="73"/>
                  </a:cubicBezTo>
                  <a:cubicBezTo>
                    <a:pt x="386" y="73"/>
                    <a:pt x="382" y="70"/>
                    <a:pt x="378" y="69"/>
                  </a:cubicBezTo>
                  <a:cubicBezTo>
                    <a:pt x="377" y="68"/>
                    <a:pt x="376" y="67"/>
                    <a:pt x="375" y="67"/>
                  </a:cubicBezTo>
                  <a:cubicBezTo>
                    <a:pt x="364" y="62"/>
                    <a:pt x="354" y="61"/>
                    <a:pt x="343" y="60"/>
                  </a:cubicBezTo>
                  <a:cubicBezTo>
                    <a:pt x="337" y="60"/>
                    <a:pt x="330" y="59"/>
                    <a:pt x="323" y="58"/>
                  </a:cubicBezTo>
                  <a:cubicBezTo>
                    <a:pt x="322" y="58"/>
                    <a:pt x="320" y="57"/>
                    <a:pt x="320" y="55"/>
                  </a:cubicBezTo>
                  <a:cubicBezTo>
                    <a:pt x="319" y="54"/>
                    <a:pt x="320" y="52"/>
                    <a:pt x="321" y="51"/>
                  </a:cubicBezTo>
                  <a:cubicBezTo>
                    <a:pt x="322" y="50"/>
                    <a:pt x="322" y="50"/>
                    <a:pt x="322" y="49"/>
                  </a:cubicBezTo>
                  <a:cubicBezTo>
                    <a:pt x="322" y="45"/>
                    <a:pt x="317" y="39"/>
                    <a:pt x="311" y="33"/>
                  </a:cubicBezTo>
                  <a:cubicBezTo>
                    <a:pt x="306" y="29"/>
                    <a:pt x="305" y="29"/>
                    <a:pt x="304" y="29"/>
                  </a:cubicBezTo>
                  <a:cubicBezTo>
                    <a:pt x="304" y="29"/>
                    <a:pt x="303" y="30"/>
                    <a:pt x="302" y="31"/>
                  </a:cubicBezTo>
                  <a:cubicBezTo>
                    <a:pt x="300" y="33"/>
                    <a:pt x="297" y="36"/>
                    <a:pt x="291" y="38"/>
                  </a:cubicBezTo>
                  <a:cubicBezTo>
                    <a:pt x="290" y="38"/>
                    <a:pt x="289" y="38"/>
                    <a:pt x="288" y="37"/>
                  </a:cubicBezTo>
                  <a:cubicBezTo>
                    <a:pt x="287" y="37"/>
                    <a:pt x="286" y="36"/>
                    <a:pt x="286" y="34"/>
                  </a:cubicBezTo>
                  <a:cubicBezTo>
                    <a:pt x="286" y="33"/>
                    <a:pt x="286" y="32"/>
                    <a:pt x="285" y="31"/>
                  </a:cubicBezTo>
                  <a:cubicBezTo>
                    <a:pt x="284" y="32"/>
                    <a:pt x="282" y="33"/>
                    <a:pt x="280" y="34"/>
                  </a:cubicBezTo>
                  <a:cubicBezTo>
                    <a:pt x="280" y="35"/>
                    <a:pt x="279" y="35"/>
                    <a:pt x="279" y="35"/>
                  </a:cubicBezTo>
                  <a:cubicBezTo>
                    <a:pt x="277" y="37"/>
                    <a:pt x="275" y="37"/>
                    <a:pt x="274" y="38"/>
                  </a:cubicBezTo>
                  <a:cubicBezTo>
                    <a:pt x="272" y="39"/>
                    <a:pt x="272" y="39"/>
                    <a:pt x="271" y="45"/>
                  </a:cubicBezTo>
                  <a:cubicBezTo>
                    <a:pt x="269" y="50"/>
                    <a:pt x="268" y="55"/>
                    <a:pt x="263" y="57"/>
                  </a:cubicBezTo>
                  <a:cubicBezTo>
                    <a:pt x="259" y="58"/>
                    <a:pt x="255" y="55"/>
                    <a:pt x="250" y="52"/>
                  </a:cubicBezTo>
                  <a:cubicBezTo>
                    <a:pt x="249" y="50"/>
                    <a:pt x="247" y="49"/>
                    <a:pt x="245" y="48"/>
                  </a:cubicBezTo>
                  <a:cubicBezTo>
                    <a:pt x="240" y="44"/>
                    <a:pt x="233" y="40"/>
                    <a:pt x="228" y="39"/>
                  </a:cubicBezTo>
                  <a:cubicBezTo>
                    <a:pt x="225" y="38"/>
                    <a:pt x="221" y="38"/>
                    <a:pt x="217" y="39"/>
                  </a:cubicBezTo>
                  <a:cubicBezTo>
                    <a:pt x="211" y="39"/>
                    <a:pt x="204" y="39"/>
                    <a:pt x="200" y="36"/>
                  </a:cubicBezTo>
                  <a:cubicBezTo>
                    <a:pt x="193" y="30"/>
                    <a:pt x="198" y="19"/>
                    <a:pt x="203" y="9"/>
                  </a:cubicBezTo>
                  <a:cubicBezTo>
                    <a:pt x="204" y="6"/>
                    <a:pt x="206" y="3"/>
                    <a:pt x="207" y="0"/>
                  </a:cubicBezTo>
                  <a:cubicBezTo>
                    <a:pt x="204" y="2"/>
                    <a:pt x="202" y="4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8"/>
                  </a:cubicBezTo>
                  <a:cubicBezTo>
                    <a:pt x="200" y="12"/>
                    <a:pt x="197" y="16"/>
                    <a:pt x="194" y="18"/>
                  </a:cubicBezTo>
                  <a:cubicBezTo>
                    <a:pt x="194" y="19"/>
                    <a:pt x="193" y="20"/>
                    <a:pt x="192" y="21"/>
                  </a:cubicBezTo>
                  <a:cubicBezTo>
                    <a:pt x="190" y="26"/>
                    <a:pt x="188" y="35"/>
                    <a:pt x="187" y="42"/>
                  </a:cubicBezTo>
                  <a:cubicBezTo>
                    <a:pt x="186" y="46"/>
                    <a:pt x="185" y="49"/>
                    <a:pt x="185" y="52"/>
                  </a:cubicBezTo>
                  <a:cubicBezTo>
                    <a:pt x="184" y="58"/>
                    <a:pt x="181" y="63"/>
                    <a:pt x="179" y="67"/>
                  </a:cubicBezTo>
                  <a:cubicBezTo>
                    <a:pt x="178" y="70"/>
                    <a:pt x="176" y="73"/>
                    <a:pt x="175" y="75"/>
                  </a:cubicBezTo>
                  <a:cubicBezTo>
                    <a:pt x="173" y="81"/>
                    <a:pt x="171" y="87"/>
                    <a:pt x="168" y="93"/>
                  </a:cubicBezTo>
                  <a:cubicBezTo>
                    <a:pt x="166" y="100"/>
                    <a:pt x="165" y="106"/>
                    <a:pt x="164" y="114"/>
                  </a:cubicBezTo>
                  <a:cubicBezTo>
                    <a:pt x="164" y="117"/>
                    <a:pt x="164" y="117"/>
                    <a:pt x="164" y="117"/>
                  </a:cubicBezTo>
                  <a:cubicBezTo>
                    <a:pt x="163" y="125"/>
                    <a:pt x="160" y="132"/>
                    <a:pt x="158" y="139"/>
                  </a:cubicBezTo>
                  <a:cubicBezTo>
                    <a:pt x="156" y="143"/>
                    <a:pt x="155" y="147"/>
                    <a:pt x="153" y="152"/>
                  </a:cubicBezTo>
                  <a:cubicBezTo>
                    <a:pt x="153" y="154"/>
                    <a:pt x="152" y="155"/>
                    <a:pt x="152" y="157"/>
                  </a:cubicBezTo>
                  <a:cubicBezTo>
                    <a:pt x="151" y="163"/>
                    <a:pt x="150" y="169"/>
                    <a:pt x="139" y="174"/>
                  </a:cubicBezTo>
                  <a:cubicBezTo>
                    <a:pt x="136" y="175"/>
                    <a:pt x="134" y="175"/>
                    <a:pt x="131" y="176"/>
                  </a:cubicBezTo>
                  <a:cubicBezTo>
                    <a:pt x="128" y="176"/>
                    <a:pt x="125" y="177"/>
                    <a:pt x="123" y="178"/>
                  </a:cubicBezTo>
                  <a:cubicBezTo>
                    <a:pt x="110" y="183"/>
                    <a:pt x="101" y="203"/>
                    <a:pt x="98" y="211"/>
                  </a:cubicBezTo>
                  <a:cubicBezTo>
                    <a:pt x="97" y="213"/>
                    <a:pt x="97" y="216"/>
                    <a:pt x="97" y="219"/>
                  </a:cubicBezTo>
                  <a:cubicBezTo>
                    <a:pt x="96" y="225"/>
                    <a:pt x="95" y="231"/>
                    <a:pt x="88" y="237"/>
                  </a:cubicBezTo>
                  <a:cubicBezTo>
                    <a:pt x="83" y="240"/>
                    <a:pt x="78" y="241"/>
                    <a:pt x="74" y="241"/>
                  </a:cubicBezTo>
                  <a:cubicBezTo>
                    <a:pt x="71" y="241"/>
                    <a:pt x="68" y="242"/>
                    <a:pt x="65" y="243"/>
                  </a:cubicBezTo>
                  <a:cubicBezTo>
                    <a:pt x="63" y="245"/>
                    <a:pt x="62" y="248"/>
                    <a:pt x="60" y="251"/>
                  </a:cubicBezTo>
                  <a:cubicBezTo>
                    <a:pt x="59" y="253"/>
                    <a:pt x="58" y="256"/>
                    <a:pt x="56" y="258"/>
                  </a:cubicBezTo>
                  <a:cubicBezTo>
                    <a:pt x="53" y="262"/>
                    <a:pt x="51" y="265"/>
                    <a:pt x="48" y="268"/>
                  </a:cubicBezTo>
                  <a:cubicBezTo>
                    <a:pt x="43" y="274"/>
                    <a:pt x="38" y="279"/>
                    <a:pt x="34" y="286"/>
                  </a:cubicBezTo>
                  <a:cubicBezTo>
                    <a:pt x="30" y="293"/>
                    <a:pt x="25" y="298"/>
                    <a:pt x="20" y="303"/>
                  </a:cubicBezTo>
                  <a:cubicBezTo>
                    <a:pt x="13" y="308"/>
                    <a:pt x="8" y="313"/>
                    <a:pt x="5" y="322"/>
                  </a:cubicBezTo>
                  <a:cubicBezTo>
                    <a:pt x="3" y="330"/>
                    <a:pt x="3" y="335"/>
                    <a:pt x="3" y="343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9"/>
                    <a:pt x="2" y="350"/>
                    <a:pt x="2" y="352"/>
                  </a:cubicBezTo>
                  <a:cubicBezTo>
                    <a:pt x="2" y="353"/>
                    <a:pt x="1" y="354"/>
                    <a:pt x="2" y="355"/>
                  </a:cubicBezTo>
                  <a:cubicBezTo>
                    <a:pt x="2" y="356"/>
                    <a:pt x="2" y="356"/>
                    <a:pt x="3" y="357"/>
                  </a:cubicBezTo>
                  <a:cubicBezTo>
                    <a:pt x="4" y="358"/>
                    <a:pt x="5" y="359"/>
                    <a:pt x="6" y="361"/>
                  </a:cubicBezTo>
                  <a:cubicBezTo>
                    <a:pt x="10" y="371"/>
                    <a:pt x="5" y="386"/>
                    <a:pt x="0" y="396"/>
                  </a:cubicBezTo>
                  <a:cubicBezTo>
                    <a:pt x="1" y="398"/>
                    <a:pt x="2" y="399"/>
                    <a:pt x="6" y="400"/>
                  </a:cubicBezTo>
                  <a:cubicBezTo>
                    <a:pt x="8" y="401"/>
                    <a:pt x="8" y="401"/>
                    <a:pt x="8" y="401"/>
                  </a:cubicBezTo>
                  <a:cubicBezTo>
                    <a:pt x="14" y="403"/>
                    <a:pt x="22" y="406"/>
                    <a:pt x="25" y="411"/>
                  </a:cubicBezTo>
                  <a:cubicBezTo>
                    <a:pt x="28" y="416"/>
                    <a:pt x="25" y="420"/>
                    <a:pt x="24" y="422"/>
                  </a:cubicBezTo>
                  <a:cubicBezTo>
                    <a:pt x="23" y="423"/>
                    <a:pt x="23" y="423"/>
                    <a:pt x="23" y="423"/>
                  </a:cubicBezTo>
                  <a:cubicBezTo>
                    <a:pt x="26" y="425"/>
                    <a:pt x="29" y="425"/>
                    <a:pt x="33" y="426"/>
                  </a:cubicBezTo>
                  <a:cubicBezTo>
                    <a:pt x="36" y="427"/>
                    <a:pt x="40" y="428"/>
                    <a:pt x="43" y="429"/>
                  </a:cubicBezTo>
                  <a:cubicBezTo>
                    <a:pt x="51" y="432"/>
                    <a:pt x="57" y="437"/>
                    <a:pt x="63" y="442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74" y="450"/>
                    <a:pt x="79" y="451"/>
                    <a:pt x="88" y="454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9" y="457"/>
                    <a:pt x="104" y="460"/>
                    <a:pt x="109" y="463"/>
                  </a:cubicBezTo>
                  <a:cubicBezTo>
                    <a:pt x="112" y="465"/>
                    <a:pt x="115" y="467"/>
                    <a:pt x="118" y="468"/>
                  </a:cubicBezTo>
                  <a:cubicBezTo>
                    <a:pt x="121" y="469"/>
                    <a:pt x="125" y="470"/>
                    <a:pt x="129" y="471"/>
                  </a:cubicBezTo>
                  <a:cubicBezTo>
                    <a:pt x="137" y="473"/>
                    <a:pt x="145" y="474"/>
                    <a:pt x="150" y="479"/>
                  </a:cubicBezTo>
                  <a:cubicBezTo>
                    <a:pt x="151" y="480"/>
                    <a:pt x="153" y="484"/>
                    <a:pt x="155" y="487"/>
                  </a:cubicBezTo>
                  <a:cubicBezTo>
                    <a:pt x="156" y="487"/>
                    <a:pt x="156" y="487"/>
                    <a:pt x="156" y="487"/>
                  </a:cubicBezTo>
                  <a:cubicBezTo>
                    <a:pt x="160" y="487"/>
                    <a:pt x="162" y="487"/>
                    <a:pt x="163" y="485"/>
                  </a:cubicBezTo>
                  <a:cubicBezTo>
                    <a:pt x="163" y="485"/>
                    <a:pt x="162" y="484"/>
                    <a:pt x="162" y="483"/>
                  </a:cubicBezTo>
                  <a:cubicBezTo>
                    <a:pt x="161" y="480"/>
                    <a:pt x="160" y="476"/>
                    <a:pt x="162" y="473"/>
                  </a:cubicBezTo>
                  <a:cubicBezTo>
                    <a:pt x="165" y="468"/>
                    <a:pt x="167" y="468"/>
                    <a:pt x="170" y="468"/>
                  </a:cubicBezTo>
                  <a:cubicBezTo>
                    <a:pt x="170" y="468"/>
                    <a:pt x="171" y="468"/>
                    <a:pt x="171" y="467"/>
                  </a:cubicBezTo>
                  <a:cubicBezTo>
                    <a:pt x="175" y="464"/>
                    <a:pt x="179" y="459"/>
                    <a:pt x="183" y="453"/>
                  </a:cubicBezTo>
                  <a:cubicBezTo>
                    <a:pt x="189" y="445"/>
                    <a:pt x="195" y="436"/>
                    <a:pt x="206" y="432"/>
                  </a:cubicBezTo>
                  <a:cubicBezTo>
                    <a:pt x="214" y="428"/>
                    <a:pt x="223" y="427"/>
                    <a:pt x="231" y="425"/>
                  </a:cubicBezTo>
                  <a:cubicBezTo>
                    <a:pt x="237" y="425"/>
                    <a:pt x="242" y="424"/>
                    <a:pt x="246" y="423"/>
                  </a:cubicBezTo>
                  <a:cubicBezTo>
                    <a:pt x="247" y="423"/>
                    <a:pt x="248" y="422"/>
                    <a:pt x="249" y="422"/>
                  </a:cubicBezTo>
                  <a:cubicBezTo>
                    <a:pt x="251" y="421"/>
                    <a:pt x="253" y="420"/>
                    <a:pt x="255" y="420"/>
                  </a:cubicBezTo>
                  <a:cubicBezTo>
                    <a:pt x="258" y="421"/>
                    <a:pt x="260" y="422"/>
                    <a:pt x="261" y="424"/>
                  </a:cubicBezTo>
                  <a:cubicBezTo>
                    <a:pt x="262" y="424"/>
                    <a:pt x="262" y="424"/>
                    <a:pt x="262" y="424"/>
                  </a:cubicBezTo>
                  <a:cubicBezTo>
                    <a:pt x="264" y="424"/>
                    <a:pt x="266" y="423"/>
                    <a:pt x="269" y="420"/>
                  </a:cubicBezTo>
                  <a:cubicBezTo>
                    <a:pt x="271" y="419"/>
                    <a:pt x="273" y="417"/>
                    <a:pt x="275" y="416"/>
                  </a:cubicBezTo>
                  <a:cubicBezTo>
                    <a:pt x="282" y="412"/>
                    <a:pt x="285" y="412"/>
                    <a:pt x="290" y="413"/>
                  </a:cubicBezTo>
                  <a:cubicBezTo>
                    <a:pt x="293" y="413"/>
                    <a:pt x="293" y="413"/>
                    <a:pt x="293" y="413"/>
                  </a:cubicBezTo>
                  <a:cubicBezTo>
                    <a:pt x="298" y="413"/>
                    <a:pt x="302" y="413"/>
                    <a:pt x="306" y="412"/>
                  </a:cubicBezTo>
                  <a:cubicBezTo>
                    <a:pt x="310" y="411"/>
                    <a:pt x="313" y="411"/>
                    <a:pt x="317" y="410"/>
                  </a:cubicBezTo>
                  <a:cubicBezTo>
                    <a:pt x="323" y="410"/>
                    <a:pt x="323" y="410"/>
                    <a:pt x="323" y="410"/>
                  </a:cubicBezTo>
                  <a:cubicBezTo>
                    <a:pt x="335" y="409"/>
                    <a:pt x="348" y="409"/>
                    <a:pt x="358" y="411"/>
                  </a:cubicBezTo>
                  <a:cubicBezTo>
                    <a:pt x="361" y="412"/>
                    <a:pt x="363" y="414"/>
                    <a:pt x="365" y="416"/>
                  </a:cubicBezTo>
                  <a:cubicBezTo>
                    <a:pt x="367" y="417"/>
                    <a:pt x="368" y="418"/>
                    <a:pt x="370" y="418"/>
                  </a:cubicBezTo>
                  <a:cubicBezTo>
                    <a:pt x="372" y="418"/>
                    <a:pt x="380" y="413"/>
                    <a:pt x="382" y="411"/>
                  </a:cubicBezTo>
                  <a:cubicBezTo>
                    <a:pt x="384" y="408"/>
                    <a:pt x="384" y="407"/>
                    <a:pt x="385" y="406"/>
                  </a:cubicBezTo>
                  <a:cubicBezTo>
                    <a:pt x="387" y="403"/>
                    <a:pt x="388" y="401"/>
                    <a:pt x="394" y="398"/>
                  </a:cubicBezTo>
                  <a:cubicBezTo>
                    <a:pt x="396" y="397"/>
                    <a:pt x="396" y="397"/>
                    <a:pt x="396" y="397"/>
                  </a:cubicBezTo>
                  <a:cubicBezTo>
                    <a:pt x="402" y="394"/>
                    <a:pt x="406" y="392"/>
                    <a:pt x="407" y="385"/>
                  </a:cubicBezTo>
                  <a:cubicBezTo>
                    <a:pt x="407" y="384"/>
                    <a:pt x="406" y="382"/>
                    <a:pt x="406" y="381"/>
                  </a:cubicBezTo>
                  <a:cubicBezTo>
                    <a:pt x="405" y="379"/>
                    <a:pt x="405" y="377"/>
                    <a:pt x="405" y="374"/>
                  </a:cubicBezTo>
                  <a:cubicBezTo>
                    <a:pt x="405" y="371"/>
                    <a:pt x="406" y="370"/>
                    <a:pt x="407" y="368"/>
                  </a:cubicBezTo>
                  <a:cubicBezTo>
                    <a:pt x="407" y="367"/>
                    <a:pt x="407" y="366"/>
                    <a:pt x="408" y="365"/>
                  </a:cubicBezTo>
                  <a:cubicBezTo>
                    <a:pt x="409" y="359"/>
                    <a:pt x="408" y="358"/>
                    <a:pt x="404" y="356"/>
                  </a:cubicBezTo>
                  <a:cubicBezTo>
                    <a:pt x="401" y="355"/>
                    <a:pt x="396" y="353"/>
                    <a:pt x="393" y="348"/>
                  </a:cubicBezTo>
                  <a:cubicBezTo>
                    <a:pt x="392" y="346"/>
                    <a:pt x="392" y="344"/>
                    <a:pt x="394" y="343"/>
                  </a:cubicBezTo>
                  <a:cubicBezTo>
                    <a:pt x="397" y="340"/>
                    <a:pt x="400" y="337"/>
                    <a:pt x="404" y="334"/>
                  </a:cubicBezTo>
                  <a:cubicBezTo>
                    <a:pt x="408" y="331"/>
                    <a:pt x="412" y="328"/>
                    <a:pt x="415" y="324"/>
                  </a:cubicBezTo>
                  <a:cubicBezTo>
                    <a:pt x="418" y="320"/>
                    <a:pt x="418" y="320"/>
                    <a:pt x="415" y="316"/>
                  </a:cubicBezTo>
                  <a:cubicBezTo>
                    <a:pt x="414" y="315"/>
                    <a:pt x="414" y="314"/>
                    <a:pt x="413" y="313"/>
                  </a:cubicBezTo>
                  <a:cubicBezTo>
                    <a:pt x="409" y="308"/>
                    <a:pt x="407" y="302"/>
                    <a:pt x="404" y="296"/>
                  </a:cubicBezTo>
                  <a:cubicBezTo>
                    <a:pt x="402" y="289"/>
                    <a:pt x="399" y="282"/>
                    <a:pt x="394" y="278"/>
                  </a:cubicBezTo>
                  <a:cubicBezTo>
                    <a:pt x="393" y="277"/>
                    <a:pt x="393" y="276"/>
                    <a:pt x="393" y="274"/>
                  </a:cubicBezTo>
                  <a:cubicBezTo>
                    <a:pt x="393" y="273"/>
                    <a:pt x="394" y="272"/>
                    <a:pt x="395" y="271"/>
                  </a:cubicBezTo>
                  <a:cubicBezTo>
                    <a:pt x="396" y="270"/>
                    <a:pt x="398" y="269"/>
                    <a:pt x="400" y="268"/>
                  </a:cubicBezTo>
                  <a:cubicBezTo>
                    <a:pt x="403" y="267"/>
                    <a:pt x="406" y="265"/>
                    <a:pt x="407" y="263"/>
                  </a:cubicBezTo>
                  <a:cubicBezTo>
                    <a:pt x="408" y="262"/>
                    <a:pt x="408" y="261"/>
                    <a:pt x="407" y="259"/>
                  </a:cubicBezTo>
                  <a:cubicBezTo>
                    <a:pt x="407" y="257"/>
                    <a:pt x="406" y="254"/>
                    <a:pt x="407" y="251"/>
                  </a:cubicBezTo>
                  <a:cubicBezTo>
                    <a:pt x="411" y="243"/>
                    <a:pt x="428" y="238"/>
                    <a:pt x="432" y="237"/>
                  </a:cubicBezTo>
                  <a:cubicBezTo>
                    <a:pt x="433" y="237"/>
                    <a:pt x="434" y="237"/>
                    <a:pt x="435" y="236"/>
                  </a:cubicBezTo>
                  <a:cubicBezTo>
                    <a:pt x="444" y="235"/>
                    <a:pt x="446" y="234"/>
                    <a:pt x="444" y="227"/>
                  </a:cubicBezTo>
                  <a:cubicBezTo>
                    <a:pt x="443" y="221"/>
                    <a:pt x="438" y="211"/>
                    <a:pt x="435" y="211"/>
                  </a:cubicBezTo>
                  <a:cubicBezTo>
                    <a:pt x="434" y="210"/>
                    <a:pt x="433" y="210"/>
                    <a:pt x="432" y="208"/>
                  </a:cubicBezTo>
                  <a:cubicBezTo>
                    <a:pt x="432" y="207"/>
                    <a:pt x="432" y="206"/>
                    <a:pt x="433" y="204"/>
                  </a:cubicBezTo>
                  <a:cubicBezTo>
                    <a:pt x="435" y="200"/>
                    <a:pt x="439" y="191"/>
                    <a:pt x="441" y="187"/>
                  </a:cubicBezTo>
                  <a:cubicBezTo>
                    <a:pt x="441" y="185"/>
                    <a:pt x="441" y="183"/>
                    <a:pt x="441" y="181"/>
                  </a:cubicBezTo>
                  <a:cubicBezTo>
                    <a:pt x="440" y="179"/>
                    <a:pt x="440" y="176"/>
                    <a:pt x="442" y="174"/>
                  </a:cubicBezTo>
                  <a:cubicBezTo>
                    <a:pt x="444" y="171"/>
                    <a:pt x="448" y="170"/>
                    <a:pt x="453" y="170"/>
                  </a:cubicBezTo>
                  <a:cubicBezTo>
                    <a:pt x="453" y="170"/>
                    <a:pt x="453" y="170"/>
                    <a:pt x="453" y="170"/>
                  </a:cubicBezTo>
                  <a:cubicBezTo>
                    <a:pt x="455" y="170"/>
                    <a:pt x="457" y="170"/>
                    <a:pt x="458" y="170"/>
                  </a:cubicBezTo>
                  <a:cubicBezTo>
                    <a:pt x="458" y="170"/>
                    <a:pt x="459" y="171"/>
                    <a:pt x="459" y="171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9"/>
                    <a:pt x="460" y="168"/>
                    <a:pt x="459" y="165"/>
                  </a:cubicBezTo>
                  <a:cubicBezTo>
                    <a:pt x="458" y="163"/>
                    <a:pt x="456" y="160"/>
                    <a:pt x="457" y="157"/>
                  </a:cubicBezTo>
                  <a:cubicBezTo>
                    <a:pt x="456" y="156"/>
                    <a:pt x="456" y="155"/>
                    <a:pt x="456" y="154"/>
                  </a:cubicBezTo>
                  <a:cubicBezTo>
                    <a:pt x="456" y="152"/>
                    <a:pt x="459" y="151"/>
                    <a:pt x="461" y="151"/>
                  </a:cubicBezTo>
                  <a:cubicBezTo>
                    <a:pt x="462" y="151"/>
                    <a:pt x="464" y="151"/>
                    <a:pt x="465" y="151"/>
                  </a:cubicBezTo>
                  <a:cubicBezTo>
                    <a:pt x="468" y="150"/>
                    <a:pt x="472" y="150"/>
                    <a:pt x="476" y="154"/>
                  </a:cubicBezTo>
                  <a:cubicBezTo>
                    <a:pt x="478" y="156"/>
                    <a:pt x="478" y="159"/>
                    <a:pt x="478" y="160"/>
                  </a:cubicBezTo>
                  <a:cubicBezTo>
                    <a:pt x="478" y="161"/>
                    <a:pt x="478" y="161"/>
                    <a:pt x="478" y="161"/>
                  </a:cubicBezTo>
                  <a:cubicBezTo>
                    <a:pt x="478" y="161"/>
                    <a:pt x="479" y="161"/>
                    <a:pt x="480" y="161"/>
                  </a:cubicBezTo>
                  <a:cubicBezTo>
                    <a:pt x="482" y="161"/>
                    <a:pt x="486" y="161"/>
                    <a:pt x="488" y="164"/>
                  </a:cubicBezTo>
                  <a:cubicBezTo>
                    <a:pt x="490" y="165"/>
                    <a:pt x="490" y="168"/>
                    <a:pt x="490" y="170"/>
                  </a:cubicBezTo>
                  <a:cubicBezTo>
                    <a:pt x="492" y="169"/>
                    <a:pt x="495" y="169"/>
                    <a:pt x="497" y="170"/>
                  </a:cubicBezTo>
                  <a:cubicBezTo>
                    <a:pt x="498" y="166"/>
                    <a:pt x="499" y="162"/>
                    <a:pt x="498" y="159"/>
                  </a:cubicBezTo>
                  <a:cubicBezTo>
                    <a:pt x="498" y="157"/>
                    <a:pt x="499" y="155"/>
                    <a:pt x="501" y="155"/>
                  </a:cubicBezTo>
                  <a:cubicBezTo>
                    <a:pt x="506" y="153"/>
                    <a:pt x="505" y="148"/>
                    <a:pt x="502" y="137"/>
                  </a:cubicBezTo>
                  <a:cubicBezTo>
                    <a:pt x="501" y="134"/>
                    <a:pt x="501" y="134"/>
                    <a:pt x="501" y="134"/>
                  </a:cubicBezTo>
                  <a:cubicBezTo>
                    <a:pt x="501" y="133"/>
                    <a:pt x="500" y="132"/>
                    <a:pt x="500" y="130"/>
                  </a:cubicBezTo>
                  <a:cubicBezTo>
                    <a:pt x="499" y="127"/>
                    <a:pt x="498" y="126"/>
                    <a:pt x="494" y="123"/>
                  </a:cubicBezTo>
                  <a:cubicBezTo>
                    <a:pt x="493" y="121"/>
                    <a:pt x="492" y="121"/>
                    <a:pt x="491" y="120"/>
                  </a:cubicBezTo>
                  <a:cubicBezTo>
                    <a:pt x="486" y="117"/>
                    <a:pt x="482" y="114"/>
                    <a:pt x="480" y="106"/>
                  </a:cubicBezTo>
                  <a:cubicBezTo>
                    <a:pt x="479" y="99"/>
                    <a:pt x="480" y="93"/>
                    <a:pt x="480" y="87"/>
                  </a:cubicBezTo>
                  <a:cubicBezTo>
                    <a:pt x="481" y="84"/>
                    <a:pt x="481" y="82"/>
                    <a:pt x="481" y="80"/>
                  </a:cubicBezTo>
                  <a:cubicBezTo>
                    <a:pt x="481" y="78"/>
                    <a:pt x="481" y="76"/>
                    <a:pt x="481" y="75"/>
                  </a:cubicBezTo>
                  <a:cubicBezTo>
                    <a:pt x="480" y="70"/>
                    <a:pt x="480" y="64"/>
                    <a:pt x="482" y="59"/>
                  </a:cubicBezTo>
                  <a:cubicBezTo>
                    <a:pt x="482" y="58"/>
                    <a:pt x="483" y="57"/>
                    <a:pt x="485" y="56"/>
                  </a:cubicBezTo>
                  <a:cubicBezTo>
                    <a:pt x="486" y="56"/>
                    <a:pt x="488" y="56"/>
                    <a:pt x="489" y="57"/>
                  </a:cubicBezTo>
                  <a:cubicBezTo>
                    <a:pt x="489" y="58"/>
                    <a:pt x="490" y="58"/>
                    <a:pt x="490" y="58"/>
                  </a:cubicBezTo>
                  <a:cubicBezTo>
                    <a:pt x="490" y="58"/>
                    <a:pt x="490" y="57"/>
                    <a:pt x="490" y="56"/>
                  </a:cubicBezTo>
                  <a:cubicBezTo>
                    <a:pt x="490" y="55"/>
                    <a:pt x="488" y="54"/>
                    <a:pt x="487" y="54"/>
                  </a:cubicBezTo>
                  <a:cubicBezTo>
                    <a:pt x="486" y="54"/>
                    <a:pt x="485" y="53"/>
                    <a:pt x="484" y="52"/>
                  </a:cubicBezTo>
                  <a:cubicBezTo>
                    <a:pt x="483" y="51"/>
                    <a:pt x="483" y="50"/>
                    <a:pt x="483" y="49"/>
                  </a:cubicBezTo>
                  <a:cubicBezTo>
                    <a:pt x="484" y="47"/>
                    <a:pt x="485" y="45"/>
                    <a:pt x="487" y="42"/>
                  </a:cubicBezTo>
                  <a:close/>
                  <a:moveTo>
                    <a:pt x="408" y="214"/>
                  </a:moveTo>
                  <a:cubicBezTo>
                    <a:pt x="408" y="216"/>
                    <a:pt x="407" y="217"/>
                    <a:pt x="407" y="219"/>
                  </a:cubicBezTo>
                  <a:cubicBezTo>
                    <a:pt x="407" y="221"/>
                    <a:pt x="407" y="224"/>
                    <a:pt x="407" y="227"/>
                  </a:cubicBezTo>
                  <a:cubicBezTo>
                    <a:pt x="409" y="235"/>
                    <a:pt x="410" y="246"/>
                    <a:pt x="400" y="251"/>
                  </a:cubicBezTo>
                  <a:cubicBezTo>
                    <a:pt x="397" y="252"/>
                    <a:pt x="393" y="253"/>
                    <a:pt x="389" y="253"/>
                  </a:cubicBezTo>
                  <a:cubicBezTo>
                    <a:pt x="386" y="253"/>
                    <a:pt x="382" y="253"/>
                    <a:pt x="379" y="252"/>
                  </a:cubicBezTo>
                  <a:cubicBezTo>
                    <a:pt x="375" y="252"/>
                    <a:pt x="372" y="252"/>
                    <a:pt x="367" y="252"/>
                  </a:cubicBezTo>
                  <a:cubicBezTo>
                    <a:pt x="348" y="253"/>
                    <a:pt x="337" y="253"/>
                    <a:pt x="333" y="248"/>
                  </a:cubicBezTo>
                  <a:cubicBezTo>
                    <a:pt x="331" y="246"/>
                    <a:pt x="330" y="243"/>
                    <a:pt x="330" y="241"/>
                  </a:cubicBezTo>
                  <a:cubicBezTo>
                    <a:pt x="331" y="238"/>
                    <a:pt x="334" y="237"/>
                    <a:pt x="335" y="236"/>
                  </a:cubicBezTo>
                  <a:cubicBezTo>
                    <a:pt x="335" y="236"/>
                    <a:pt x="335" y="236"/>
                    <a:pt x="336" y="236"/>
                  </a:cubicBezTo>
                  <a:cubicBezTo>
                    <a:pt x="336" y="236"/>
                    <a:pt x="336" y="235"/>
                    <a:pt x="336" y="234"/>
                  </a:cubicBezTo>
                  <a:cubicBezTo>
                    <a:pt x="336" y="232"/>
                    <a:pt x="336" y="232"/>
                    <a:pt x="336" y="232"/>
                  </a:cubicBezTo>
                  <a:cubicBezTo>
                    <a:pt x="337" y="229"/>
                    <a:pt x="337" y="227"/>
                    <a:pt x="337" y="224"/>
                  </a:cubicBezTo>
                  <a:cubicBezTo>
                    <a:pt x="336" y="216"/>
                    <a:pt x="337" y="209"/>
                    <a:pt x="351" y="207"/>
                  </a:cubicBezTo>
                  <a:cubicBezTo>
                    <a:pt x="354" y="207"/>
                    <a:pt x="356" y="207"/>
                    <a:pt x="359" y="206"/>
                  </a:cubicBezTo>
                  <a:cubicBezTo>
                    <a:pt x="359" y="206"/>
                    <a:pt x="359" y="206"/>
                    <a:pt x="359" y="205"/>
                  </a:cubicBezTo>
                  <a:cubicBezTo>
                    <a:pt x="360" y="203"/>
                    <a:pt x="362" y="202"/>
                    <a:pt x="364" y="203"/>
                  </a:cubicBezTo>
                  <a:cubicBezTo>
                    <a:pt x="373" y="206"/>
                    <a:pt x="379" y="205"/>
                    <a:pt x="388" y="204"/>
                  </a:cubicBezTo>
                  <a:cubicBezTo>
                    <a:pt x="391" y="203"/>
                    <a:pt x="394" y="203"/>
                    <a:pt x="397" y="203"/>
                  </a:cubicBezTo>
                  <a:cubicBezTo>
                    <a:pt x="401" y="202"/>
                    <a:pt x="406" y="202"/>
                    <a:pt x="408" y="205"/>
                  </a:cubicBezTo>
                  <a:cubicBezTo>
                    <a:pt x="410" y="208"/>
                    <a:pt x="409" y="211"/>
                    <a:pt x="408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xmlns="" id="{E619DEB3-7F6E-45E1-8A47-269B2E70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4151"/>
              <a:ext cx="671" cy="428"/>
            </a:xfrm>
            <a:custGeom>
              <a:avLst/>
              <a:gdLst>
                <a:gd name="T0" fmla="*/ 356 w 357"/>
                <a:gd name="T1" fmla="*/ 90 h 228"/>
                <a:gd name="T2" fmla="*/ 352 w 357"/>
                <a:gd name="T3" fmla="*/ 79 h 228"/>
                <a:gd name="T4" fmla="*/ 348 w 357"/>
                <a:gd name="T5" fmla="*/ 45 h 228"/>
                <a:gd name="T6" fmla="*/ 349 w 357"/>
                <a:gd name="T7" fmla="*/ 15 h 228"/>
                <a:gd name="T8" fmla="*/ 351 w 357"/>
                <a:gd name="T9" fmla="*/ 7 h 228"/>
                <a:gd name="T10" fmla="*/ 348 w 357"/>
                <a:gd name="T11" fmla="*/ 1 h 228"/>
                <a:gd name="T12" fmla="*/ 335 w 357"/>
                <a:gd name="T13" fmla="*/ 1 h 228"/>
                <a:gd name="T14" fmla="*/ 298 w 357"/>
                <a:gd name="T15" fmla="*/ 16 h 228"/>
                <a:gd name="T16" fmla="*/ 261 w 357"/>
                <a:gd name="T17" fmla="*/ 6 h 228"/>
                <a:gd name="T18" fmla="*/ 247 w 357"/>
                <a:gd name="T19" fmla="*/ 11 h 228"/>
                <a:gd name="T20" fmla="*/ 228 w 357"/>
                <a:gd name="T21" fmla="*/ 8 h 228"/>
                <a:gd name="T22" fmla="*/ 201 w 357"/>
                <a:gd name="T23" fmla="*/ 19 h 228"/>
                <a:gd name="T24" fmla="*/ 185 w 357"/>
                <a:gd name="T25" fmla="*/ 21 h 228"/>
                <a:gd name="T26" fmla="*/ 180 w 357"/>
                <a:gd name="T27" fmla="*/ 21 h 228"/>
                <a:gd name="T28" fmla="*/ 178 w 357"/>
                <a:gd name="T29" fmla="*/ 31 h 228"/>
                <a:gd name="T30" fmla="*/ 148 w 357"/>
                <a:gd name="T31" fmla="*/ 50 h 228"/>
                <a:gd name="T32" fmla="*/ 132 w 357"/>
                <a:gd name="T33" fmla="*/ 44 h 228"/>
                <a:gd name="T34" fmla="*/ 73 w 357"/>
                <a:gd name="T35" fmla="*/ 33 h 228"/>
                <a:gd name="T36" fmla="*/ 40 w 357"/>
                <a:gd name="T37" fmla="*/ 28 h 228"/>
                <a:gd name="T38" fmla="*/ 30 w 357"/>
                <a:gd name="T39" fmla="*/ 24 h 228"/>
                <a:gd name="T40" fmla="*/ 5 w 357"/>
                <a:gd name="T41" fmla="*/ 23 h 228"/>
                <a:gd name="T42" fmla="*/ 2 w 357"/>
                <a:gd name="T43" fmla="*/ 49 h 228"/>
                <a:gd name="T44" fmla="*/ 1 w 357"/>
                <a:gd name="T45" fmla="*/ 71 h 228"/>
                <a:gd name="T46" fmla="*/ 2 w 357"/>
                <a:gd name="T47" fmla="*/ 76 h 228"/>
                <a:gd name="T48" fmla="*/ 38 w 357"/>
                <a:gd name="T49" fmla="*/ 79 h 228"/>
                <a:gd name="T50" fmla="*/ 125 w 357"/>
                <a:gd name="T51" fmla="*/ 97 h 228"/>
                <a:gd name="T52" fmla="*/ 147 w 357"/>
                <a:gd name="T53" fmla="*/ 103 h 228"/>
                <a:gd name="T54" fmla="*/ 199 w 357"/>
                <a:gd name="T55" fmla="*/ 142 h 228"/>
                <a:gd name="T56" fmla="*/ 239 w 357"/>
                <a:gd name="T57" fmla="*/ 168 h 228"/>
                <a:gd name="T58" fmla="*/ 279 w 357"/>
                <a:gd name="T59" fmla="*/ 176 h 228"/>
                <a:gd name="T60" fmla="*/ 279 w 357"/>
                <a:gd name="T61" fmla="*/ 178 h 228"/>
                <a:gd name="T62" fmla="*/ 280 w 357"/>
                <a:gd name="T63" fmla="*/ 181 h 228"/>
                <a:gd name="T64" fmla="*/ 273 w 357"/>
                <a:gd name="T65" fmla="*/ 195 h 228"/>
                <a:gd name="T66" fmla="*/ 264 w 357"/>
                <a:gd name="T67" fmla="*/ 206 h 228"/>
                <a:gd name="T68" fmla="*/ 257 w 357"/>
                <a:gd name="T69" fmla="*/ 221 h 228"/>
                <a:gd name="T70" fmla="*/ 256 w 357"/>
                <a:gd name="T71" fmla="*/ 225 h 228"/>
                <a:gd name="T72" fmla="*/ 276 w 357"/>
                <a:gd name="T73" fmla="*/ 227 h 228"/>
                <a:gd name="T74" fmla="*/ 278 w 357"/>
                <a:gd name="T75" fmla="*/ 224 h 228"/>
                <a:gd name="T76" fmla="*/ 293 w 357"/>
                <a:gd name="T77" fmla="*/ 211 h 228"/>
                <a:gd name="T78" fmla="*/ 329 w 357"/>
                <a:gd name="T79" fmla="*/ 182 h 228"/>
                <a:gd name="T80" fmla="*/ 344 w 357"/>
                <a:gd name="T81" fmla="*/ 167 h 228"/>
                <a:gd name="T82" fmla="*/ 353 w 357"/>
                <a:gd name="T83" fmla="*/ 139 h 228"/>
                <a:gd name="T84" fmla="*/ 353 w 35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" h="228">
                  <a:moveTo>
                    <a:pt x="355" y="105"/>
                  </a:moveTo>
                  <a:cubicBezTo>
                    <a:pt x="356" y="100"/>
                    <a:pt x="357" y="95"/>
                    <a:pt x="356" y="90"/>
                  </a:cubicBezTo>
                  <a:cubicBezTo>
                    <a:pt x="356" y="88"/>
                    <a:pt x="355" y="87"/>
                    <a:pt x="354" y="85"/>
                  </a:cubicBezTo>
                  <a:cubicBezTo>
                    <a:pt x="353" y="83"/>
                    <a:pt x="352" y="81"/>
                    <a:pt x="352" y="79"/>
                  </a:cubicBezTo>
                  <a:cubicBezTo>
                    <a:pt x="350" y="73"/>
                    <a:pt x="350" y="66"/>
                    <a:pt x="350" y="60"/>
                  </a:cubicBezTo>
                  <a:cubicBezTo>
                    <a:pt x="350" y="54"/>
                    <a:pt x="350" y="49"/>
                    <a:pt x="348" y="45"/>
                  </a:cubicBezTo>
                  <a:cubicBezTo>
                    <a:pt x="347" y="37"/>
                    <a:pt x="345" y="30"/>
                    <a:pt x="347" y="22"/>
                  </a:cubicBezTo>
                  <a:cubicBezTo>
                    <a:pt x="347" y="20"/>
                    <a:pt x="348" y="17"/>
                    <a:pt x="349" y="15"/>
                  </a:cubicBezTo>
                  <a:cubicBezTo>
                    <a:pt x="350" y="13"/>
                    <a:pt x="351" y="11"/>
                    <a:pt x="351" y="10"/>
                  </a:cubicBezTo>
                  <a:cubicBezTo>
                    <a:pt x="351" y="9"/>
                    <a:pt x="351" y="8"/>
                    <a:pt x="351" y="7"/>
                  </a:cubicBezTo>
                  <a:cubicBezTo>
                    <a:pt x="351" y="7"/>
                    <a:pt x="351" y="7"/>
                    <a:pt x="351" y="6"/>
                  </a:cubicBezTo>
                  <a:cubicBezTo>
                    <a:pt x="349" y="5"/>
                    <a:pt x="348" y="3"/>
                    <a:pt x="348" y="1"/>
                  </a:cubicBezTo>
                  <a:cubicBezTo>
                    <a:pt x="346" y="0"/>
                    <a:pt x="341" y="1"/>
                    <a:pt x="338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8" y="1"/>
                    <a:pt x="322" y="5"/>
                    <a:pt x="316" y="8"/>
                  </a:cubicBezTo>
                  <a:cubicBezTo>
                    <a:pt x="311" y="11"/>
                    <a:pt x="305" y="15"/>
                    <a:pt x="298" y="16"/>
                  </a:cubicBezTo>
                  <a:cubicBezTo>
                    <a:pt x="288" y="17"/>
                    <a:pt x="281" y="14"/>
                    <a:pt x="275" y="11"/>
                  </a:cubicBezTo>
                  <a:cubicBezTo>
                    <a:pt x="270" y="9"/>
                    <a:pt x="266" y="7"/>
                    <a:pt x="261" y="6"/>
                  </a:cubicBezTo>
                  <a:cubicBezTo>
                    <a:pt x="258" y="6"/>
                    <a:pt x="255" y="6"/>
                    <a:pt x="252" y="7"/>
                  </a:cubicBezTo>
                  <a:cubicBezTo>
                    <a:pt x="251" y="8"/>
                    <a:pt x="250" y="10"/>
                    <a:pt x="247" y="11"/>
                  </a:cubicBezTo>
                  <a:cubicBezTo>
                    <a:pt x="243" y="12"/>
                    <a:pt x="238" y="11"/>
                    <a:pt x="234" y="9"/>
                  </a:cubicBezTo>
                  <a:cubicBezTo>
                    <a:pt x="232" y="9"/>
                    <a:pt x="229" y="8"/>
                    <a:pt x="228" y="8"/>
                  </a:cubicBezTo>
                  <a:cubicBezTo>
                    <a:pt x="221" y="7"/>
                    <a:pt x="218" y="10"/>
                    <a:pt x="214" y="12"/>
                  </a:cubicBezTo>
                  <a:cubicBezTo>
                    <a:pt x="211" y="15"/>
                    <a:pt x="207" y="18"/>
                    <a:pt x="201" y="19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3" y="20"/>
                    <a:pt x="189" y="20"/>
                    <a:pt x="185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1" y="21"/>
                    <a:pt x="181" y="21"/>
                    <a:pt x="180" y="21"/>
                  </a:cubicBezTo>
                  <a:cubicBezTo>
                    <a:pt x="180" y="23"/>
                    <a:pt x="180" y="23"/>
                    <a:pt x="180" y="25"/>
                  </a:cubicBezTo>
                  <a:cubicBezTo>
                    <a:pt x="179" y="27"/>
                    <a:pt x="179" y="29"/>
                    <a:pt x="178" y="31"/>
                  </a:cubicBezTo>
                  <a:cubicBezTo>
                    <a:pt x="177" y="40"/>
                    <a:pt x="175" y="52"/>
                    <a:pt x="160" y="53"/>
                  </a:cubicBezTo>
                  <a:cubicBezTo>
                    <a:pt x="153" y="54"/>
                    <a:pt x="150" y="52"/>
                    <a:pt x="148" y="50"/>
                  </a:cubicBezTo>
                  <a:cubicBezTo>
                    <a:pt x="147" y="49"/>
                    <a:pt x="146" y="48"/>
                    <a:pt x="144" y="47"/>
                  </a:cubicBezTo>
                  <a:cubicBezTo>
                    <a:pt x="141" y="45"/>
                    <a:pt x="137" y="45"/>
                    <a:pt x="132" y="44"/>
                  </a:cubicBezTo>
                  <a:cubicBezTo>
                    <a:pt x="128" y="44"/>
                    <a:pt x="124" y="44"/>
                    <a:pt x="120" y="42"/>
                  </a:cubicBezTo>
                  <a:cubicBezTo>
                    <a:pt x="105" y="37"/>
                    <a:pt x="89" y="35"/>
                    <a:pt x="7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6" y="32"/>
                    <a:pt x="48" y="31"/>
                    <a:pt x="40" y="28"/>
                  </a:cubicBezTo>
                  <a:cubicBezTo>
                    <a:pt x="39" y="27"/>
                    <a:pt x="38" y="26"/>
                    <a:pt x="37" y="26"/>
                  </a:cubicBezTo>
                  <a:cubicBezTo>
                    <a:pt x="35" y="25"/>
                    <a:pt x="34" y="24"/>
                    <a:pt x="30" y="24"/>
                  </a:cubicBezTo>
                  <a:cubicBezTo>
                    <a:pt x="24" y="22"/>
                    <a:pt x="17" y="22"/>
                    <a:pt x="8" y="23"/>
                  </a:cubicBezTo>
                  <a:cubicBezTo>
                    <a:pt x="7" y="23"/>
                    <a:pt x="6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0" y="32"/>
                    <a:pt x="1" y="41"/>
                    <a:pt x="2" y="49"/>
                  </a:cubicBezTo>
                  <a:cubicBezTo>
                    <a:pt x="3" y="51"/>
                    <a:pt x="3" y="54"/>
                    <a:pt x="3" y="56"/>
                  </a:cubicBezTo>
                  <a:cubicBezTo>
                    <a:pt x="4" y="62"/>
                    <a:pt x="2" y="67"/>
                    <a:pt x="1" y="71"/>
                  </a:cubicBezTo>
                  <a:cubicBezTo>
                    <a:pt x="0" y="72"/>
                    <a:pt x="0" y="74"/>
                    <a:pt x="0" y="76"/>
                  </a:cubicBezTo>
                  <a:cubicBezTo>
                    <a:pt x="1" y="76"/>
                    <a:pt x="1" y="76"/>
                    <a:pt x="2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7" y="78"/>
                    <a:pt x="27" y="78"/>
                    <a:pt x="38" y="79"/>
                  </a:cubicBezTo>
                  <a:cubicBezTo>
                    <a:pt x="66" y="80"/>
                    <a:pt x="95" y="81"/>
                    <a:pt x="120" y="94"/>
                  </a:cubicBezTo>
                  <a:cubicBezTo>
                    <a:pt x="121" y="95"/>
                    <a:pt x="123" y="96"/>
                    <a:pt x="125" y="97"/>
                  </a:cubicBezTo>
                  <a:cubicBezTo>
                    <a:pt x="129" y="99"/>
                    <a:pt x="133" y="101"/>
                    <a:pt x="138" y="102"/>
                  </a:cubicBezTo>
                  <a:cubicBezTo>
                    <a:pt x="141" y="103"/>
                    <a:pt x="144" y="103"/>
                    <a:pt x="147" y="103"/>
                  </a:cubicBezTo>
                  <a:cubicBezTo>
                    <a:pt x="152" y="104"/>
                    <a:pt x="158" y="104"/>
                    <a:pt x="165" y="108"/>
                  </a:cubicBezTo>
                  <a:cubicBezTo>
                    <a:pt x="177" y="115"/>
                    <a:pt x="192" y="129"/>
                    <a:pt x="199" y="142"/>
                  </a:cubicBezTo>
                  <a:cubicBezTo>
                    <a:pt x="207" y="155"/>
                    <a:pt x="219" y="159"/>
                    <a:pt x="232" y="165"/>
                  </a:cubicBezTo>
                  <a:cubicBezTo>
                    <a:pt x="234" y="166"/>
                    <a:pt x="237" y="167"/>
                    <a:pt x="239" y="168"/>
                  </a:cubicBezTo>
                  <a:cubicBezTo>
                    <a:pt x="247" y="171"/>
                    <a:pt x="266" y="176"/>
                    <a:pt x="274" y="174"/>
                  </a:cubicBezTo>
                  <a:cubicBezTo>
                    <a:pt x="276" y="173"/>
                    <a:pt x="278" y="174"/>
                    <a:pt x="279" y="176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8"/>
                  </a:cubicBezTo>
                  <a:cubicBezTo>
                    <a:pt x="279" y="178"/>
                    <a:pt x="280" y="179"/>
                    <a:pt x="280" y="179"/>
                  </a:cubicBezTo>
                  <a:cubicBezTo>
                    <a:pt x="280" y="180"/>
                    <a:pt x="280" y="180"/>
                    <a:pt x="280" y="181"/>
                  </a:cubicBezTo>
                  <a:cubicBezTo>
                    <a:pt x="281" y="181"/>
                    <a:pt x="281" y="182"/>
                    <a:pt x="281" y="183"/>
                  </a:cubicBezTo>
                  <a:cubicBezTo>
                    <a:pt x="282" y="190"/>
                    <a:pt x="276" y="194"/>
                    <a:pt x="273" y="195"/>
                  </a:cubicBezTo>
                  <a:cubicBezTo>
                    <a:pt x="272" y="196"/>
                    <a:pt x="271" y="197"/>
                    <a:pt x="270" y="197"/>
                  </a:cubicBezTo>
                  <a:cubicBezTo>
                    <a:pt x="266" y="200"/>
                    <a:pt x="266" y="202"/>
                    <a:pt x="264" y="206"/>
                  </a:cubicBezTo>
                  <a:cubicBezTo>
                    <a:pt x="264" y="208"/>
                    <a:pt x="263" y="210"/>
                    <a:pt x="262" y="211"/>
                  </a:cubicBezTo>
                  <a:cubicBezTo>
                    <a:pt x="262" y="213"/>
                    <a:pt x="260" y="217"/>
                    <a:pt x="257" y="221"/>
                  </a:cubicBezTo>
                  <a:cubicBezTo>
                    <a:pt x="256" y="222"/>
                    <a:pt x="255" y="224"/>
                    <a:pt x="254" y="226"/>
                  </a:cubicBezTo>
                  <a:cubicBezTo>
                    <a:pt x="255" y="226"/>
                    <a:pt x="255" y="225"/>
                    <a:pt x="256" y="225"/>
                  </a:cubicBezTo>
                  <a:cubicBezTo>
                    <a:pt x="258" y="223"/>
                    <a:pt x="261" y="221"/>
                    <a:pt x="265" y="221"/>
                  </a:cubicBezTo>
                  <a:cubicBezTo>
                    <a:pt x="269" y="220"/>
                    <a:pt x="272" y="223"/>
                    <a:pt x="276" y="227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7"/>
                    <a:pt x="277" y="226"/>
                    <a:pt x="278" y="224"/>
                  </a:cubicBezTo>
                  <a:cubicBezTo>
                    <a:pt x="281" y="221"/>
                    <a:pt x="284" y="218"/>
                    <a:pt x="287" y="216"/>
                  </a:cubicBezTo>
                  <a:cubicBezTo>
                    <a:pt x="289" y="214"/>
                    <a:pt x="291" y="213"/>
                    <a:pt x="293" y="211"/>
                  </a:cubicBezTo>
                  <a:cubicBezTo>
                    <a:pt x="300" y="204"/>
                    <a:pt x="308" y="198"/>
                    <a:pt x="316" y="192"/>
                  </a:cubicBezTo>
                  <a:cubicBezTo>
                    <a:pt x="320" y="189"/>
                    <a:pt x="324" y="186"/>
                    <a:pt x="329" y="182"/>
                  </a:cubicBezTo>
                  <a:cubicBezTo>
                    <a:pt x="333" y="179"/>
                    <a:pt x="335" y="177"/>
                    <a:pt x="338" y="173"/>
                  </a:cubicBezTo>
                  <a:cubicBezTo>
                    <a:pt x="340" y="171"/>
                    <a:pt x="342" y="169"/>
                    <a:pt x="344" y="167"/>
                  </a:cubicBezTo>
                  <a:cubicBezTo>
                    <a:pt x="347" y="165"/>
                    <a:pt x="350" y="163"/>
                    <a:pt x="351" y="160"/>
                  </a:cubicBezTo>
                  <a:cubicBezTo>
                    <a:pt x="354" y="155"/>
                    <a:pt x="354" y="147"/>
                    <a:pt x="353" y="139"/>
                  </a:cubicBezTo>
                  <a:cubicBezTo>
                    <a:pt x="353" y="135"/>
                    <a:pt x="352" y="131"/>
                    <a:pt x="353" y="128"/>
                  </a:cubicBezTo>
                  <a:cubicBezTo>
                    <a:pt x="353" y="125"/>
                    <a:pt x="353" y="125"/>
                    <a:pt x="353" y="125"/>
                  </a:cubicBezTo>
                  <a:cubicBezTo>
                    <a:pt x="353" y="119"/>
                    <a:pt x="354" y="112"/>
                    <a:pt x="355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xmlns="" id="{44F76DBA-73F0-415E-B0A4-0743B7C61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4304"/>
              <a:ext cx="1017" cy="866"/>
            </a:xfrm>
            <a:custGeom>
              <a:avLst/>
              <a:gdLst>
                <a:gd name="T0" fmla="*/ 538 w 541"/>
                <a:gd name="T1" fmla="*/ 154 h 461"/>
                <a:gd name="T2" fmla="*/ 533 w 541"/>
                <a:gd name="T3" fmla="*/ 147 h 461"/>
                <a:gd name="T4" fmla="*/ 513 w 541"/>
                <a:gd name="T5" fmla="*/ 153 h 461"/>
                <a:gd name="T6" fmla="*/ 524 w 541"/>
                <a:gd name="T7" fmla="*/ 122 h 461"/>
                <a:gd name="T8" fmla="*/ 541 w 541"/>
                <a:gd name="T9" fmla="*/ 103 h 461"/>
                <a:gd name="T10" fmla="*/ 496 w 541"/>
                <a:gd name="T11" fmla="*/ 90 h 461"/>
                <a:gd name="T12" fmla="*/ 414 w 541"/>
                <a:gd name="T13" fmla="*/ 30 h 461"/>
                <a:gd name="T14" fmla="*/ 384 w 541"/>
                <a:gd name="T15" fmla="*/ 19 h 461"/>
                <a:gd name="T16" fmla="*/ 269 w 541"/>
                <a:gd name="T17" fmla="*/ 2 h 461"/>
                <a:gd name="T18" fmla="*/ 260 w 541"/>
                <a:gd name="T19" fmla="*/ 1 h 461"/>
                <a:gd name="T20" fmla="*/ 192 w 541"/>
                <a:gd name="T21" fmla="*/ 33 h 461"/>
                <a:gd name="T22" fmla="*/ 143 w 541"/>
                <a:gd name="T23" fmla="*/ 63 h 461"/>
                <a:gd name="T24" fmla="*/ 127 w 541"/>
                <a:gd name="T25" fmla="*/ 85 h 461"/>
                <a:gd name="T26" fmla="*/ 105 w 541"/>
                <a:gd name="T27" fmla="*/ 100 h 461"/>
                <a:gd name="T28" fmla="*/ 86 w 541"/>
                <a:gd name="T29" fmla="*/ 124 h 461"/>
                <a:gd name="T30" fmla="*/ 55 w 541"/>
                <a:gd name="T31" fmla="*/ 152 h 461"/>
                <a:gd name="T32" fmla="*/ 24 w 541"/>
                <a:gd name="T33" fmla="*/ 183 h 461"/>
                <a:gd name="T34" fmla="*/ 1 w 541"/>
                <a:gd name="T35" fmla="*/ 212 h 461"/>
                <a:gd name="T36" fmla="*/ 24 w 541"/>
                <a:gd name="T37" fmla="*/ 214 h 461"/>
                <a:gd name="T38" fmla="*/ 25 w 541"/>
                <a:gd name="T39" fmla="*/ 205 h 461"/>
                <a:gd name="T40" fmla="*/ 69 w 541"/>
                <a:gd name="T41" fmla="*/ 219 h 461"/>
                <a:gd name="T42" fmla="*/ 106 w 541"/>
                <a:gd name="T43" fmla="*/ 257 h 461"/>
                <a:gd name="T44" fmla="*/ 111 w 541"/>
                <a:gd name="T45" fmla="*/ 271 h 461"/>
                <a:gd name="T46" fmla="*/ 139 w 541"/>
                <a:gd name="T47" fmla="*/ 257 h 461"/>
                <a:gd name="T48" fmla="*/ 160 w 541"/>
                <a:gd name="T49" fmla="*/ 280 h 461"/>
                <a:gd name="T50" fmla="*/ 188 w 541"/>
                <a:gd name="T51" fmla="*/ 291 h 461"/>
                <a:gd name="T52" fmla="*/ 201 w 541"/>
                <a:gd name="T53" fmla="*/ 300 h 461"/>
                <a:gd name="T54" fmla="*/ 221 w 541"/>
                <a:gd name="T55" fmla="*/ 321 h 461"/>
                <a:gd name="T56" fmla="*/ 236 w 541"/>
                <a:gd name="T57" fmla="*/ 331 h 461"/>
                <a:gd name="T58" fmla="*/ 251 w 541"/>
                <a:gd name="T59" fmla="*/ 333 h 461"/>
                <a:gd name="T60" fmla="*/ 302 w 541"/>
                <a:gd name="T61" fmla="*/ 382 h 461"/>
                <a:gd name="T62" fmla="*/ 277 w 541"/>
                <a:gd name="T63" fmla="*/ 383 h 461"/>
                <a:gd name="T64" fmla="*/ 280 w 541"/>
                <a:gd name="T65" fmla="*/ 435 h 461"/>
                <a:gd name="T66" fmla="*/ 289 w 541"/>
                <a:gd name="T67" fmla="*/ 461 h 461"/>
                <a:gd name="T68" fmla="*/ 350 w 541"/>
                <a:gd name="T69" fmla="*/ 380 h 461"/>
                <a:gd name="T70" fmla="*/ 359 w 541"/>
                <a:gd name="T71" fmla="*/ 368 h 461"/>
                <a:gd name="T72" fmla="*/ 372 w 541"/>
                <a:gd name="T73" fmla="*/ 351 h 461"/>
                <a:gd name="T74" fmla="*/ 364 w 541"/>
                <a:gd name="T75" fmla="*/ 320 h 461"/>
                <a:gd name="T76" fmla="*/ 382 w 541"/>
                <a:gd name="T77" fmla="*/ 303 h 461"/>
                <a:gd name="T78" fmla="*/ 407 w 541"/>
                <a:gd name="T79" fmla="*/ 283 h 461"/>
                <a:gd name="T80" fmla="*/ 443 w 541"/>
                <a:gd name="T81" fmla="*/ 222 h 461"/>
                <a:gd name="T82" fmla="*/ 457 w 541"/>
                <a:gd name="T83" fmla="*/ 219 h 461"/>
                <a:gd name="T84" fmla="*/ 491 w 541"/>
                <a:gd name="T85" fmla="*/ 210 h 461"/>
                <a:gd name="T86" fmla="*/ 482 w 541"/>
                <a:gd name="T87" fmla="*/ 236 h 461"/>
                <a:gd name="T88" fmla="*/ 479 w 541"/>
                <a:gd name="T89" fmla="*/ 258 h 461"/>
                <a:gd name="T90" fmla="*/ 461 w 541"/>
                <a:gd name="T91" fmla="*/ 273 h 461"/>
                <a:gd name="T92" fmla="*/ 447 w 541"/>
                <a:gd name="T93" fmla="*/ 288 h 461"/>
                <a:gd name="T94" fmla="*/ 448 w 541"/>
                <a:gd name="T95" fmla="*/ 294 h 461"/>
                <a:gd name="T96" fmla="*/ 481 w 541"/>
                <a:gd name="T97" fmla="*/ 260 h 461"/>
                <a:gd name="T98" fmla="*/ 495 w 541"/>
                <a:gd name="T99" fmla="*/ 234 h 461"/>
                <a:gd name="T100" fmla="*/ 511 w 541"/>
                <a:gd name="T101" fmla="*/ 205 h 461"/>
                <a:gd name="T102" fmla="*/ 530 w 541"/>
                <a:gd name="T103" fmla="*/ 17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461">
                  <a:moveTo>
                    <a:pt x="538" y="159"/>
                  </a:moveTo>
                  <a:cubicBezTo>
                    <a:pt x="538" y="159"/>
                    <a:pt x="537" y="159"/>
                    <a:pt x="537" y="158"/>
                  </a:cubicBezTo>
                  <a:cubicBezTo>
                    <a:pt x="537" y="157"/>
                    <a:pt x="537" y="155"/>
                    <a:pt x="538" y="154"/>
                  </a:cubicBezTo>
                  <a:cubicBezTo>
                    <a:pt x="538" y="152"/>
                    <a:pt x="538" y="151"/>
                    <a:pt x="537" y="150"/>
                  </a:cubicBezTo>
                  <a:cubicBezTo>
                    <a:pt x="536" y="149"/>
                    <a:pt x="535" y="147"/>
                    <a:pt x="533" y="147"/>
                  </a:cubicBezTo>
                  <a:cubicBezTo>
                    <a:pt x="533" y="147"/>
                    <a:pt x="533" y="147"/>
                    <a:pt x="533" y="147"/>
                  </a:cubicBezTo>
                  <a:cubicBezTo>
                    <a:pt x="532" y="147"/>
                    <a:pt x="530" y="149"/>
                    <a:pt x="529" y="150"/>
                  </a:cubicBezTo>
                  <a:cubicBezTo>
                    <a:pt x="527" y="151"/>
                    <a:pt x="526" y="152"/>
                    <a:pt x="525" y="152"/>
                  </a:cubicBezTo>
                  <a:cubicBezTo>
                    <a:pt x="522" y="154"/>
                    <a:pt x="516" y="157"/>
                    <a:pt x="513" y="153"/>
                  </a:cubicBezTo>
                  <a:cubicBezTo>
                    <a:pt x="509" y="149"/>
                    <a:pt x="513" y="143"/>
                    <a:pt x="518" y="135"/>
                  </a:cubicBezTo>
                  <a:cubicBezTo>
                    <a:pt x="520" y="131"/>
                    <a:pt x="522" y="128"/>
                    <a:pt x="523" y="126"/>
                  </a:cubicBezTo>
                  <a:cubicBezTo>
                    <a:pt x="523" y="124"/>
                    <a:pt x="524" y="123"/>
                    <a:pt x="524" y="122"/>
                  </a:cubicBezTo>
                  <a:cubicBezTo>
                    <a:pt x="526" y="117"/>
                    <a:pt x="527" y="113"/>
                    <a:pt x="533" y="109"/>
                  </a:cubicBezTo>
                  <a:cubicBezTo>
                    <a:pt x="534" y="108"/>
                    <a:pt x="536" y="107"/>
                    <a:pt x="537" y="106"/>
                  </a:cubicBezTo>
                  <a:cubicBezTo>
                    <a:pt x="540" y="104"/>
                    <a:pt x="541" y="104"/>
                    <a:pt x="541" y="103"/>
                  </a:cubicBezTo>
                  <a:cubicBezTo>
                    <a:pt x="540" y="102"/>
                    <a:pt x="540" y="101"/>
                    <a:pt x="540" y="100"/>
                  </a:cubicBezTo>
                  <a:cubicBezTo>
                    <a:pt x="529" y="101"/>
                    <a:pt x="511" y="96"/>
                    <a:pt x="504" y="93"/>
                  </a:cubicBezTo>
                  <a:cubicBezTo>
                    <a:pt x="501" y="92"/>
                    <a:pt x="499" y="91"/>
                    <a:pt x="496" y="90"/>
                  </a:cubicBezTo>
                  <a:cubicBezTo>
                    <a:pt x="483" y="85"/>
                    <a:pt x="470" y="80"/>
                    <a:pt x="460" y="64"/>
                  </a:cubicBezTo>
                  <a:cubicBezTo>
                    <a:pt x="453" y="53"/>
                    <a:pt x="440" y="40"/>
                    <a:pt x="428" y="33"/>
                  </a:cubicBezTo>
                  <a:cubicBezTo>
                    <a:pt x="424" y="31"/>
                    <a:pt x="419" y="30"/>
                    <a:pt x="414" y="30"/>
                  </a:cubicBezTo>
                  <a:cubicBezTo>
                    <a:pt x="411" y="30"/>
                    <a:pt x="407" y="29"/>
                    <a:pt x="404" y="28"/>
                  </a:cubicBezTo>
                  <a:cubicBezTo>
                    <a:pt x="398" y="27"/>
                    <a:pt x="393" y="24"/>
                    <a:pt x="389" y="22"/>
                  </a:cubicBezTo>
                  <a:cubicBezTo>
                    <a:pt x="387" y="21"/>
                    <a:pt x="385" y="20"/>
                    <a:pt x="384" y="19"/>
                  </a:cubicBezTo>
                  <a:cubicBezTo>
                    <a:pt x="361" y="7"/>
                    <a:pt x="333" y="6"/>
                    <a:pt x="306" y="5"/>
                  </a:cubicBezTo>
                  <a:cubicBezTo>
                    <a:pt x="295" y="5"/>
                    <a:pt x="284" y="4"/>
                    <a:pt x="274" y="3"/>
                  </a:cubicBezTo>
                  <a:cubicBezTo>
                    <a:pt x="269" y="2"/>
                    <a:pt x="269" y="2"/>
                    <a:pt x="269" y="2"/>
                  </a:cubicBezTo>
                  <a:cubicBezTo>
                    <a:pt x="268" y="2"/>
                    <a:pt x="266" y="2"/>
                    <a:pt x="265" y="2"/>
                  </a:cubicBezTo>
                  <a:cubicBezTo>
                    <a:pt x="264" y="2"/>
                    <a:pt x="264" y="3"/>
                    <a:pt x="262" y="3"/>
                  </a:cubicBezTo>
                  <a:cubicBezTo>
                    <a:pt x="261" y="3"/>
                    <a:pt x="260" y="2"/>
                    <a:pt x="260" y="1"/>
                  </a:cubicBezTo>
                  <a:cubicBezTo>
                    <a:pt x="251" y="0"/>
                    <a:pt x="244" y="1"/>
                    <a:pt x="235" y="6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14" y="20"/>
                    <a:pt x="203" y="27"/>
                    <a:pt x="192" y="33"/>
                  </a:cubicBezTo>
                  <a:cubicBezTo>
                    <a:pt x="180" y="39"/>
                    <a:pt x="168" y="47"/>
                    <a:pt x="157" y="54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0"/>
                    <a:pt x="146" y="62"/>
                    <a:pt x="143" y="63"/>
                  </a:cubicBezTo>
                  <a:cubicBezTo>
                    <a:pt x="138" y="66"/>
                    <a:pt x="132" y="69"/>
                    <a:pt x="130" y="71"/>
                  </a:cubicBezTo>
                  <a:cubicBezTo>
                    <a:pt x="128" y="73"/>
                    <a:pt x="128" y="76"/>
                    <a:pt x="128" y="79"/>
                  </a:cubicBezTo>
                  <a:cubicBezTo>
                    <a:pt x="128" y="81"/>
                    <a:pt x="128" y="83"/>
                    <a:pt x="127" y="85"/>
                  </a:cubicBezTo>
                  <a:cubicBezTo>
                    <a:pt x="127" y="86"/>
                    <a:pt x="126" y="87"/>
                    <a:pt x="125" y="88"/>
                  </a:cubicBezTo>
                  <a:cubicBezTo>
                    <a:pt x="124" y="89"/>
                    <a:pt x="123" y="89"/>
                    <a:pt x="121" y="88"/>
                  </a:cubicBezTo>
                  <a:cubicBezTo>
                    <a:pt x="117" y="86"/>
                    <a:pt x="111" y="92"/>
                    <a:pt x="105" y="100"/>
                  </a:cubicBezTo>
                  <a:cubicBezTo>
                    <a:pt x="104" y="102"/>
                    <a:pt x="102" y="103"/>
                    <a:pt x="101" y="105"/>
                  </a:cubicBezTo>
                  <a:cubicBezTo>
                    <a:pt x="97" y="109"/>
                    <a:pt x="94" y="113"/>
                    <a:pt x="91" y="117"/>
                  </a:cubicBezTo>
                  <a:cubicBezTo>
                    <a:pt x="89" y="119"/>
                    <a:pt x="88" y="122"/>
                    <a:pt x="86" y="124"/>
                  </a:cubicBezTo>
                  <a:cubicBezTo>
                    <a:pt x="82" y="128"/>
                    <a:pt x="77" y="131"/>
                    <a:pt x="73" y="134"/>
                  </a:cubicBezTo>
                  <a:cubicBezTo>
                    <a:pt x="70" y="136"/>
                    <a:pt x="67" y="138"/>
                    <a:pt x="64" y="141"/>
                  </a:cubicBezTo>
                  <a:cubicBezTo>
                    <a:pt x="60" y="144"/>
                    <a:pt x="58" y="148"/>
                    <a:pt x="55" y="152"/>
                  </a:cubicBezTo>
                  <a:cubicBezTo>
                    <a:pt x="53" y="155"/>
                    <a:pt x="52" y="158"/>
                    <a:pt x="49" y="161"/>
                  </a:cubicBezTo>
                  <a:cubicBezTo>
                    <a:pt x="45" y="166"/>
                    <a:pt x="39" y="171"/>
                    <a:pt x="33" y="175"/>
                  </a:cubicBezTo>
                  <a:cubicBezTo>
                    <a:pt x="30" y="178"/>
                    <a:pt x="27" y="180"/>
                    <a:pt x="24" y="183"/>
                  </a:cubicBezTo>
                  <a:cubicBezTo>
                    <a:pt x="19" y="188"/>
                    <a:pt x="14" y="193"/>
                    <a:pt x="10" y="198"/>
                  </a:cubicBezTo>
                  <a:cubicBezTo>
                    <a:pt x="6" y="202"/>
                    <a:pt x="3" y="206"/>
                    <a:pt x="0" y="209"/>
                  </a:cubicBezTo>
                  <a:cubicBezTo>
                    <a:pt x="0" y="210"/>
                    <a:pt x="1" y="211"/>
                    <a:pt x="1" y="212"/>
                  </a:cubicBezTo>
                  <a:cubicBezTo>
                    <a:pt x="5" y="213"/>
                    <a:pt x="9" y="214"/>
                    <a:pt x="15" y="214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19" y="214"/>
                    <a:pt x="22" y="214"/>
                    <a:pt x="24" y="214"/>
                  </a:cubicBezTo>
                  <a:cubicBezTo>
                    <a:pt x="24" y="213"/>
                    <a:pt x="24" y="212"/>
                    <a:pt x="23" y="211"/>
                  </a:cubicBezTo>
                  <a:cubicBezTo>
                    <a:pt x="22" y="210"/>
                    <a:pt x="22" y="209"/>
                    <a:pt x="22" y="208"/>
                  </a:cubicBezTo>
                  <a:cubicBezTo>
                    <a:pt x="23" y="207"/>
                    <a:pt x="23" y="206"/>
                    <a:pt x="25" y="205"/>
                  </a:cubicBezTo>
                  <a:cubicBezTo>
                    <a:pt x="31" y="203"/>
                    <a:pt x="50" y="198"/>
                    <a:pt x="58" y="203"/>
                  </a:cubicBezTo>
                  <a:cubicBezTo>
                    <a:pt x="61" y="205"/>
                    <a:pt x="63" y="209"/>
                    <a:pt x="65" y="212"/>
                  </a:cubicBezTo>
                  <a:cubicBezTo>
                    <a:pt x="66" y="215"/>
                    <a:pt x="68" y="218"/>
                    <a:pt x="69" y="219"/>
                  </a:cubicBezTo>
                  <a:cubicBezTo>
                    <a:pt x="73" y="223"/>
                    <a:pt x="77" y="225"/>
                    <a:pt x="82" y="227"/>
                  </a:cubicBezTo>
                  <a:cubicBezTo>
                    <a:pt x="89" y="231"/>
                    <a:pt x="96" y="234"/>
                    <a:pt x="100" y="241"/>
                  </a:cubicBezTo>
                  <a:cubicBezTo>
                    <a:pt x="103" y="246"/>
                    <a:pt x="105" y="252"/>
                    <a:pt x="106" y="257"/>
                  </a:cubicBezTo>
                  <a:cubicBezTo>
                    <a:pt x="107" y="260"/>
                    <a:pt x="108" y="263"/>
                    <a:pt x="109" y="266"/>
                  </a:cubicBezTo>
                  <a:cubicBezTo>
                    <a:pt x="110" y="268"/>
                    <a:pt x="111" y="270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2" y="272"/>
                    <a:pt x="115" y="271"/>
                    <a:pt x="123" y="268"/>
                  </a:cubicBezTo>
                  <a:cubicBezTo>
                    <a:pt x="125" y="267"/>
                    <a:pt x="126" y="265"/>
                    <a:pt x="127" y="263"/>
                  </a:cubicBezTo>
                  <a:cubicBezTo>
                    <a:pt x="129" y="260"/>
                    <a:pt x="132" y="256"/>
                    <a:pt x="139" y="257"/>
                  </a:cubicBezTo>
                  <a:cubicBezTo>
                    <a:pt x="146" y="259"/>
                    <a:pt x="153" y="270"/>
                    <a:pt x="156" y="276"/>
                  </a:cubicBezTo>
                  <a:cubicBezTo>
                    <a:pt x="157" y="276"/>
                    <a:pt x="158" y="277"/>
                    <a:pt x="159" y="278"/>
                  </a:cubicBezTo>
                  <a:cubicBezTo>
                    <a:pt x="160" y="280"/>
                    <a:pt x="160" y="280"/>
                    <a:pt x="160" y="280"/>
                  </a:cubicBezTo>
                  <a:cubicBezTo>
                    <a:pt x="162" y="286"/>
                    <a:pt x="162" y="286"/>
                    <a:pt x="171" y="287"/>
                  </a:cubicBezTo>
                  <a:cubicBezTo>
                    <a:pt x="173" y="288"/>
                    <a:pt x="175" y="288"/>
                    <a:pt x="177" y="288"/>
                  </a:cubicBezTo>
                  <a:cubicBezTo>
                    <a:pt x="181" y="289"/>
                    <a:pt x="185" y="290"/>
                    <a:pt x="188" y="291"/>
                  </a:cubicBezTo>
                  <a:cubicBezTo>
                    <a:pt x="190" y="292"/>
                    <a:pt x="191" y="294"/>
                    <a:pt x="192" y="296"/>
                  </a:cubicBezTo>
                  <a:cubicBezTo>
                    <a:pt x="193" y="296"/>
                    <a:pt x="193" y="297"/>
                    <a:pt x="193" y="297"/>
                  </a:cubicBezTo>
                  <a:cubicBezTo>
                    <a:pt x="196" y="299"/>
                    <a:pt x="198" y="299"/>
                    <a:pt x="201" y="300"/>
                  </a:cubicBezTo>
                  <a:cubicBezTo>
                    <a:pt x="205" y="301"/>
                    <a:pt x="211" y="303"/>
                    <a:pt x="215" y="310"/>
                  </a:cubicBezTo>
                  <a:cubicBezTo>
                    <a:pt x="217" y="312"/>
                    <a:pt x="217" y="314"/>
                    <a:pt x="218" y="316"/>
                  </a:cubicBezTo>
                  <a:cubicBezTo>
                    <a:pt x="219" y="318"/>
                    <a:pt x="219" y="320"/>
                    <a:pt x="221" y="321"/>
                  </a:cubicBezTo>
                  <a:cubicBezTo>
                    <a:pt x="221" y="322"/>
                    <a:pt x="223" y="322"/>
                    <a:pt x="224" y="322"/>
                  </a:cubicBezTo>
                  <a:cubicBezTo>
                    <a:pt x="227" y="323"/>
                    <a:pt x="229" y="323"/>
                    <a:pt x="232" y="325"/>
                  </a:cubicBezTo>
                  <a:cubicBezTo>
                    <a:pt x="235" y="328"/>
                    <a:pt x="236" y="330"/>
                    <a:pt x="236" y="331"/>
                  </a:cubicBezTo>
                  <a:cubicBezTo>
                    <a:pt x="236" y="332"/>
                    <a:pt x="236" y="332"/>
                    <a:pt x="237" y="332"/>
                  </a:cubicBezTo>
                  <a:cubicBezTo>
                    <a:pt x="238" y="333"/>
                    <a:pt x="240" y="333"/>
                    <a:pt x="241" y="332"/>
                  </a:cubicBezTo>
                  <a:cubicBezTo>
                    <a:pt x="244" y="332"/>
                    <a:pt x="247" y="331"/>
                    <a:pt x="251" y="333"/>
                  </a:cubicBezTo>
                  <a:cubicBezTo>
                    <a:pt x="264" y="339"/>
                    <a:pt x="267" y="350"/>
                    <a:pt x="269" y="361"/>
                  </a:cubicBezTo>
                  <a:cubicBezTo>
                    <a:pt x="270" y="362"/>
                    <a:pt x="270" y="362"/>
                    <a:pt x="270" y="362"/>
                  </a:cubicBezTo>
                  <a:cubicBezTo>
                    <a:pt x="272" y="373"/>
                    <a:pt x="289" y="382"/>
                    <a:pt x="302" y="382"/>
                  </a:cubicBezTo>
                  <a:cubicBezTo>
                    <a:pt x="305" y="382"/>
                    <a:pt x="307" y="384"/>
                    <a:pt x="307" y="386"/>
                  </a:cubicBezTo>
                  <a:cubicBezTo>
                    <a:pt x="307" y="388"/>
                    <a:pt x="305" y="390"/>
                    <a:pt x="303" y="390"/>
                  </a:cubicBezTo>
                  <a:cubicBezTo>
                    <a:pt x="295" y="390"/>
                    <a:pt x="285" y="388"/>
                    <a:pt x="277" y="383"/>
                  </a:cubicBezTo>
                  <a:cubicBezTo>
                    <a:pt x="273" y="389"/>
                    <a:pt x="270" y="401"/>
                    <a:pt x="276" y="422"/>
                  </a:cubicBezTo>
                  <a:cubicBezTo>
                    <a:pt x="278" y="422"/>
                    <a:pt x="279" y="424"/>
                    <a:pt x="280" y="426"/>
                  </a:cubicBezTo>
                  <a:cubicBezTo>
                    <a:pt x="280" y="429"/>
                    <a:pt x="280" y="432"/>
                    <a:pt x="280" y="435"/>
                  </a:cubicBezTo>
                  <a:cubicBezTo>
                    <a:pt x="280" y="441"/>
                    <a:pt x="280" y="446"/>
                    <a:pt x="282" y="450"/>
                  </a:cubicBezTo>
                  <a:cubicBezTo>
                    <a:pt x="283" y="452"/>
                    <a:pt x="284" y="453"/>
                    <a:pt x="285" y="455"/>
                  </a:cubicBezTo>
                  <a:cubicBezTo>
                    <a:pt x="286" y="457"/>
                    <a:pt x="288" y="459"/>
                    <a:pt x="289" y="461"/>
                  </a:cubicBezTo>
                  <a:cubicBezTo>
                    <a:pt x="308" y="452"/>
                    <a:pt x="326" y="436"/>
                    <a:pt x="343" y="412"/>
                  </a:cubicBezTo>
                  <a:cubicBezTo>
                    <a:pt x="345" y="408"/>
                    <a:pt x="346" y="404"/>
                    <a:pt x="346" y="398"/>
                  </a:cubicBezTo>
                  <a:cubicBezTo>
                    <a:pt x="346" y="393"/>
                    <a:pt x="346" y="386"/>
                    <a:pt x="350" y="380"/>
                  </a:cubicBezTo>
                  <a:cubicBezTo>
                    <a:pt x="352" y="378"/>
                    <a:pt x="354" y="376"/>
                    <a:pt x="355" y="375"/>
                  </a:cubicBezTo>
                  <a:cubicBezTo>
                    <a:pt x="357" y="373"/>
                    <a:pt x="358" y="372"/>
                    <a:pt x="359" y="371"/>
                  </a:cubicBezTo>
                  <a:cubicBezTo>
                    <a:pt x="359" y="370"/>
                    <a:pt x="359" y="369"/>
                    <a:pt x="359" y="368"/>
                  </a:cubicBezTo>
                  <a:cubicBezTo>
                    <a:pt x="359" y="365"/>
                    <a:pt x="359" y="361"/>
                    <a:pt x="363" y="357"/>
                  </a:cubicBezTo>
                  <a:cubicBezTo>
                    <a:pt x="364" y="355"/>
                    <a:pt x="367" y="354"/>
                    <a:pt x="369" y="353"/>
                  </a:cubicBezTo>
                  <a:cubicBezTo>
                    <a:pt x="371" y="352"/>
                    <a:pt x="372" y="351"/>
                    <a:pt x="372" y="351"/>
                  </a:cubicBezTo>
                  <a:cubicBezTo>
                    <a:pt x="372" y="350"/>
                    <a:pt x="372" y="350"/>
                    <a:pt x="370" y="349"/>
                  </a:cubicBezTo>
                  <a:cubicBezTo>
                    <a:pt x="369" y="348"/>
                    <a:pt x="367" y="347"/>
                    <a:pt x="366" y="344"/>
                  </a:cubicBezTo>
                  <a:cubicBezTo>
                    <a:pt x="363" y="340"/>
                    <a:pt x="363" y="325"/>
                    <a:pt x="364" y="320"/>
                  </a:cubicBezTo>
                  <a:cubicBezTo>
                    <a:pt x="367" y="315"/>
                    <a:pt x="370" y="313"/>
                    <a:pt x="374" y="312"/>
                  </a:cubicBezTo>
                  <a:cubicBezTo>
                    <a:pt x="375" y="311"/>
                    <a:pt x="376" y="311"/>
                    <a:pt x="377" y="310"/>
                  </a:cubicBezTo>
                  <a:cubicBezTo>
                    <a:pt x="380" y="307"/>
                    <a:pt x="381" y="307"/>
                    <a:pt x="382" y="303"/>
                  </a:cubicBezTo>
                  <a:cubicBezTo>
                    <a:pt x="383" y="300"/>
                    <a:pt x="383" y="300"/>
                    <a:pt x="383" y="300"/>
                  </a:cubicBezTo>
                  <a:cubicBezTo>
                    <a:pt x="387" y="291"/>
                    <a:pt x="393" y="289"/>
                    <a:pt x="399" y="287"/>
                  </a:cubicBezTo>
                  <a:cubicBezTo>
                    <a:pt x="402" y="286"/>
                    <a:pt x="404" y="285"/>
                    <a:pt x="407" y="283"/>
                  </a:cubicBezTo>
                  <a:cubicBezTo>
                    <a:pt x="415" y="276"/>
                    <a:pt x="418" y="263"/>
                    <a:pt x="420" y="252"/>
                  </a:cubicBezTo>
                  <a:cubicBezTo>
                    <a:pt x="421" y="247"/>
                    <a:pt x="421" y="247"/>
                    <a:pt x="421" y="247"/>
                  </a:cubicBezTo>
                  <a:cubicBezTo>
                    <a:pt x="425" y="233"/>
                    <a:pt x="434" y="227"/>
                    <a:pt x="443" y="222"/>
                  </a:cubicBezTo>
                  <a:cubicBezTo>
                    <a:pt x="444" y="221"/>
                    <a:pt x="444" y="221"/>
                    <a:pt x="445" y="221"/>
                  </a:cubicBezTo>
                  <a:cubicBezTo>
                    <a:pt x="447" y="219"/>
                    <a:pt x="450" y="218"/>
                    <a:pt x="452" y="218"/>
                  </a:cubicBezTo>
                  <a:cubicBezTo>
                    <a:pt x="454" y="217"/>
                    <a:pt x="456" y="218"/>
                    <a:pt x="457" y="219"/>
                  </a:cubicBezTo>
                  <a:cubicBezTo>
                    <a:pt x="459" y="218"/>
                    <a:pt x="461" y="217"/>
                    <a:pt x="463" y="216"/>
                  </a:cubicBezTo>
                  <a:cubicBezTo>
                    <a:pt x="465" y="215"/>
                    <a:pt x="466" y="214"/>
                    <a:pt x="469" y="213"/>
                  </a:cubicBezTo>
                  <a:cubicBezTo>
                    <a:pt x="469" y="212"/>
                    <a:pt x="485" y="205"/>
                    <a:pt x="491" y="210"/>
                  </a:cubicBezTo>
                  <a:cubicBezTo>
                    <a:pt x="492" y="211"/>
                    <a:pt x="494" y="212"/>
                    <a:pt x="495" y="219"/>
                  </a:cubicBezTo>
                  <a:cubicBezTo>
                    <a:pt x="495" y="223"/>
                    <a:pt x="496" y="230"/>
                    <a:pt x="493" y="233"/>
                  </a:cubicBezTo>
                  <a:cubicBezTo>
                    <a:pt x="489" y="238"/>
                    <a:pt x="485" y="237"/>
                    <a:pt x="482" y="236"/>
                  </a:cubicBezTo>
                  <a:cubicBezTo>
                    <a:pt x="482" y="236"/>
                    <a:pt x="481" y="236"/>
                    <a:pt x="481" y="236"/>
                  </a:cubicBezTo>
                  <a:cubicBezTo>
                    <a:pt x="480" y="237"/>
                    <a:pt x="480" y="242"/>
                    <a:pt x="480" y="245"/>
                  </a:cubicBezTo>
                  <a:cubicBezTo>
                    <a:pt x="481" y="249"/>
                    <a:pt x="481" y="254"/>
                    <a:pt x="479" y="258"/>
                  </a:cubicBezTo>
                  <a:cubicBezTo>
                    <a:pt x="477" y="261"/>
                    <a:pt x="474" y="263"/>
                    <a:pt x="471" y="264"/>
                  </a:cubicBezTo>
                  <a:cubicBezTo>
                    <a:pt x="470" y="265"/>
                    <a:pt x="469" y="265"/>
                    <a:pt x="468" y="266"/>
                  </a:cubicBezTo>
                  <a:cubicBezTo>
                    <a:pt x="465" y="268"/>
                    <a:pt x="463" y="270"/>
                    <a:pt x="461" y="273"/>
                  </a:cubicBezTo>
                  <a:cubicBezTo>
                    <a:pt x="460" y="275"/>
                    <a:pt x="459" y="276"/>
                    <a:pt x="457" y="277"/>
                  </a:cubicBezTo>
                  <a:cubicBezTo>
                    <a:pt x="456" y="279"/>
                    <a:pt x="454" y="280"/>
                    <a:pt x="453" y="281"/>
                  </a:cubicBezTo>
                  <a:cubicBezTo>
                    <a:pt x="450" y="283"/>
                    <a:pt x="448" y="285"/>
                    <a:pt x="447" y="288"/>
                  </a:cubicBezTo>
                  <a:cubicBezTo>
                    <a:pt x="446" y="289"/>
                    <a:pt x="446" y="291"/>
                    <a:pt x="445" y="293"/>
                  </a:cubicBezTo>
                  <a:cubicBezTo>
                    <a:pt x="445" y="295"/>
                    <a:pt x="444" y="297"/>
                    <a:pt x="443" y="299"/>
                  </a:cubicBezTo>
                  <a:cubicBezTo>
                    <a:pt x="445" y="297"/>
                    <a:pt x="447" y="295"/>
                    <a:pt x="448" y="294"/>
                  </a:cubicBezTo>
                  <a:cubicBezTo>
                    <a:pt x="453" y="288"/>
                    <a:pt x="458" y="284"/>
                    <a:pt x="464" y="280"/>
                  </a:cubicBezTo>
                  <a:cubicBezTo>
                    <a:pt x="470" y="276"/>
                    <a:pt x="476" y="272"/>
                    <a:pt x="479" y="266"/>
                  </a:cubicBezTo>
                  <a:cubicBezTo>
                    <a:pt x="480" y="264"/>
                    <a:pt x="480" y="262"/>
                    <a:pt x="481" y="260"/>
                  </a:cubicBezTo>
                  <a:cubicBezTo>
                    <a:pt x="481" y="258"/>
                    <a:pt x="481" y="256"/>
                    <a:pt x="482" y="254"/>
                  </a:cubicBezTo>
                  <a:cubicBezTo>
                    <a:pt x="484" y="248"/>
                    <a:pt x="488" y="242"/>
                    <a:pt x="492" y="237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7" y="231"/>
                    <a:pt x="499" y="228"/>
                    <a:pt x="502" y="225"/>
                  </a:cubicBezTo>
                  <a:cubicBezTo>
                    <a:pt x="506" y="220"/>
                    <a:pt x="510" y="215"/>
                    <a:pt x="511" y="209"/>
                  </a:cubicBezTo>
                  <a:cubicBezTo>
                    <a:pt x="511" y="208"/>
                    <a:pt x="511" y="206"/>
                    <a:pt x="511" y="205"/>
                  </a:cubicBezTo>
                  <a:cubicBezTo>
                    <a:pt x="511" y="201"/>
                    <a:pt x="511" y="197"/>
                    <a:pt x="514" y="192"/>
                  </a:cubicBezTo>
                  <a:cubicBezTo>
                    <a:pt x="516" y="188"/>
                    <a:pt x="520" y="184"/>
                    <a:pt x="524" y="181"/>
                  </a:cubicBezTo>
                  <a:cubicBezTo>
                    <a:pt x="526" y="178"/>
                    <a:pt x="528" y="176"/>
                    <a:pt x="530" y="174"/>
                  </a:cubicBezTo>
                  <a:cubicBezTo>
                    <a:pt x="533" y="170"/>
                    <a:pt x="537" y="164"/>
                    <a:pt x="538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xmlns="" id="{50A9DF19-2B7E-418B-90F9-60EC1BEE9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706"/>
              <a:ext cx="845" cy="531"/>
            </a:xfrm>
            <a:custGeom>
              <a:avLst/>
              <a:gdLst>
                <a:gd name="T0" fmla="*/ 444 w 449"/>
                <a:gd name="T1" fmla="*/ 184 h 283"/>
                <a:gd name="T2" fmla="*/ 437 w 449"/>
                <a:gd name="T3" fmla="*/ 176 h 283"/>
                <a:gd name="T4" fmla="*/ 411 w 449"/>
                <a:gd name="T5" fmla="*/ 173 h 283"/>
                <a:gd name="T6" fmla="*/ 410 w 449"/>
                <a:gd name="T7" fmla="*/ 168 h 283"/>
                <a:gd name="T8" fmla="*/ 420 w 449"/>
                <a:gd name="T9" fmla="*/ 152 h 283"/>
                <a:gd name="T10" fmla="*/ 399 w 449"/>
                <a:gd name="T11" fmla="*/ 150 h 283"/>
                <a:gd name="T12" fmla="*/ 385 w 449"/>
                <a:gd name="T13" fmla="*/ 151 h 283"/>
                <a:gd name="T14" fmla="*/ 360 w 449"/>
                <a:gd name="T15" fmla="*/ 133 h 283"/>
                <a:gd name="T16" fmla="*/ 353 w 449"/>
                <a:gd name="T17" fmla="*/ 115 h 283"/>
                <a:gd name="T18" fmla="*/ 344 w 449"/>
                <a:gd name="T19" fmla="*/ 85 h 283"/>
                <a:gd name="T20" fmla="*/ 334 w 449"/>
                <a:gd name="T21" fmla="*/ 52 h 283"/>
                <a:gd name="T22" fmla="*/ 319 w 449"/>
                <a:gd name="T23" fmla="*/ 27 h 283"/>
                <a:gd name="T24" fmla="*/ 286 w 449"/>
                <a:gd name="T25" fmla="*/ 23 h 283"/>
                <a:gd name="T26" fmla="*/ 238 w 449"/>
                <a:gd name="T27" fmla="*/ 17 h 283"/>
                <a:gd name="T28" fmla="*/ 197 w 449"/>
                <a:gd name="T29" fmla="*/ 4 h 283"/>
                <a:gd name="T30" fmla="*/ 141 w 449"/>
                <a:gd name="T31" fmla="*/ 4 h 283"/>
                <a:gd name="T32" fmla="*/ 103 w 449"/>
                <a:gd name="T33" fmla="*/ 0 h 283"/>
                <a:gd name="T34" fmla="*/ 100 w 449"/>
                <a:gd name="T35" fmla="*/ 1 h 283"/>
                <a:gd name="T36" fmla="*/ 83 w 449"/>
                <a:gd name="T37" fmla="*/ 12 h 283"/>
                <a:gd name="T38" fmla="*/ 68 w 449"/>
                <a:gd name="T39" fmla="*/ 22 h 283"/>
                <a:gd name="T40" fmla="*/ 55 w 449"/>
                <a:gd name="T41" fmla="*/ 38 h 283"/>
                <a:gd name="T42" fmla="*/ 44 w 449"/>
                <a:gd name="T43" fmla="*/ 58 h 283"/>
                <a:gd name="T44" fmla="*/ 36 w 449"/>
                <a:gd name="T45" fmla="*/ 73 h 283"/>
                <a:gd name="T46" fmla="*/ 18 w 449"/>
                <a:gd name="T47" fmla="*/ 109 h 283"/>
                <a:gd name="T48" fmla="*/ 14 w 449"/>
                <a:gd name="T49" fmla="*/ 171 h 283"/>
                <a:gd name="T50" fmla="*/ 7 w 449"/>
                <a:gd name="T51" fmla="*/ 188 h 283"/>
                <a:gd name="T52" fmla="*/ 1 w 449"/>
                <a:gd name="T53" fmla="*/ 202 h 283"/>
                <a:gd name="T54" fmla="*/ 23 w 449"/>
                <a:gd name="T55" fmla="*/ 204 h 283"/>
                <a:gd name="T56" fmla="*/ 44 w 449"/>
                <a:gd name="T57" fmla="*/ 223 h 283"/>
                <a:gd name="T58" fmla="*/ 49 w 449"/>
                <a:gd name="T59" fmla="*/ 232 h 283"/>
                <a:gd name="T60" fmla="*/ 56 w 449"/>
                <a:gd name="T61" fmla="*/ 246 h 283"/>
                <a:gd name="T62" fmla="*/ 58 w 449"/>
                <a:gd name="T63" fmla="*/ 253 h 283"/>
                <a:gd name="T64" fmla="*/ 65 w 449"/>
                <a:gd name="T65" fmla="*/ 251 h 283"/>
                <a:gd name="T66" fmla="*/ 98 w 449"/>
                <a:gd name="T67" fmla="*/ 255 h 283"/>
                <a:gd name="T68" fmla="*/ 121 w 449"/>
                <a:gd name="T69" fmla="*/ 261 h 283"/>
                <a:gd name="T70" fmla="*/ 180 w 449"/>
                <a:gd name="T71" fmla="*/ 271 h 283"/>
                <a:gd name="T72" fmla="*/ 205 w 449"/>
                <a:gd name="T73" fmla="*/ 277 h 283"/>
                <a:gd name="T74" fmla="*/ 216 w 449"/>
                <a:gd name="T75" fmla="*/ 282 h 283"/>
                <a:gd name="T76" fmla="*/ 228 w 449"/>
                <a:gd name="T77" fmla="*/ 260 h 283"/>
                <a:gd name="T78" fmla="*/ 238 w 449"/>
                <a:gd name="T79" fmla="*/ 250 h 283"/>
                <a:gd name="T80" fmla="*/ 253 w 449"/>
                <a:gd name="T81" fmla="*/ 248 h 283"/>
                <a:gd name="T82" fmla="*/ 266 w 449"/>
                <a:gd name="T83" fmla="*/ 243 h 283"/>
                <a:gd name="T84" fmla="*/ 294 w 449"/>
                <a:gd name="T85" fmla="*/ 239 h 283"/>
                <a:gd name="T86" fmla="*/ 305 w 449"/>
                <a:gd name="T87" fmla="*/ 236 h 283"/>
                <a:gd name="T88" fmla="*/ 335 w 449"/>
                <a:gd name="T89" fmla="*/ 240 h 283"/>
                <a:gd name="T90" fmla="*/ 369 w 449"/>
                <a:gd name="T91" fmla="*/ 238 h 283"/>
                <a:gd name="T92" fmla="*/ 394 w 449"/>
                <a:gd name="T93" fmla="*/ 229 h 283"/>
                <a:gd name="T94" fmla="*/ 416 w 449"/>
                <a:gd name="T95" fmla="*/ 220 h 283"/>
                <a:gd name="T96" fmla="*/ 419 w 449"/>
                <a:gd name="T97" fmla="*/ 209 h 283"/>
                <a:gd name="T98" fmla="*/ 429 w 449"/>
                <a:gd name="T99" fmla="*/ 197 h 283"/>
                <a:gd name="T100" fmla="*/ 449 w 449"/>
                <a:gd name="T101" fmla="*/ 18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9" h="283">
                  <a:moveTo>
                    <a:pt x="449" y="185"/>
                  </a:moveTo>
                  <a:cubicBezTo>
                    <a:pt x="447" y="185"/>
                    <a:pt x="445" y="185"/>
                    <a:pt x="444" y="184"/>
                  </a:cubicBezTo>
                  <a:cubicBezTo>
                    <a:pt x="441" y="182"/>
                    <a:pt x="440" y="180"/>
                    <a:pt x="439" y="178"/>
                  </a:cubicBezTo>
                  <a:cubicBezTo>
                    <a:pt x="438" y="177"/>
                    <a:pt x="437" y="176"/>
                    <a:pt x="437" y="176"/>
                  </a:cubicBezTo>
                  <a:cubicBezTo>
                    <a:pt x="434" y="174"/>
                    <a:pt x="430" y="175"/>
                    <a:pt x="427" y="175"/>
                  </a:cubicBezTo>
                  <a:cubicBezTo>
                    <a:pt x="422" y="175"/>
                    <a:pt x="416" y="176"/>
                    <a:pt x="411" y="173"/>
                  </a:cubicBezTo>
                  <a:cubicBezTo>
                    <a:pt x="410" y="173"/>
                    <a:pt x="410" y="172"/>
                    <a:pt x="409" y="171"/>
                  </a:cubicBezTo>
                  <a:cubicBezTo>
                    <a:pt x="409" y="170"/>
                    <a:pt x="409" y="169"/>
                    <a:pt x="410" y="168"/>
                  </a:cubicBezTo>
                  <a:cubicBezTo>
                    <a:pt x="411" y="164"/>
                    <a:pt x="413" y="161"/>
                    <a:pt x="416" y="159"/>
                  </a:cubicBezTo>
                  <a:cubicBezTo>
                    <a:pt x="417" y="157"/>
                    <a:pt x="420" y="154"/>
                    <a:pt x="420" y="152"/>
                  </a:cubicBezTo>
                  <a:cubicBezTo>
                    <a:pt x="420" y="152"/>
                    <a:pt x="418" y="152"/>
                    <a:pt x="415" y="151"/>
                  </a:cubicBezTo>
                  <a:cubicBezTo>
                    <a:pt x="410" y="150"/>
                    <a:pt x="404" y="150"/>
                    <a:pt x="399" y="150"/>
                  </a:cubicBezTo>
                  <a:cubicBezTo>
                    <a:pt x="397" y="150"/>
                    <a:pt x="396" y="150"/>
                    <a:pt x="394" y="150"/>
                  </a:cubicBezTo>
                  <a:cubicBezTo>
                    <a:pt x="391" y="150"/>
                    <a:pt x="388" y="150"/>
                    <a:pt x="385" y="151"/>
                  </a:cubicBezTo>
                  <a:cubicBezTo>
                    <a:pt x="379" y="151"/>
                    <a:pt x="372" y="151"/>
                    <a:pt x="368" y="149"/>
                  </a:cubicBezTo>
                  <a:cubicBezTo>
                    <a:pt x="360" y="145"/>
                    <a:pt x="360" y="138"/>
                    <a:pt x="360" y="133"/>
                  </a:cubicBezTo>
                  <a:cubicBezTo>
                    <a:pt x="360" y="131"/>
                    <a:pt x="360" y="129"/>
                    <a:pt x="360" y="127"/>
                  </a:cubicBezTo>
                  <a:cubicBezTo>
                    <a:pt x="359" y="122"/>
                    <a:pt x="356" y="119"/>
                    <a:pt x="353" y="115"/>
                  </a:cubicBezTo>
                  <a:cubicBezTo>
                    <a:pt x="351" y="113"/>
                    <a:pt x="349" y="110"/>
                    <a:pt x="347" y="107"/>
                  </a:cubicBezTo>
                  <a:cubicBezTo>
                    <a:pt x="343" y="100"/>
                    <a:pt x="343" y="92"/>
                    <a:pt x="344" y="85"/>
                  </a:cubicBezTo>
                  <a:cubicBezTo>
                    <a:pt x="344" y="82"/>
                    <a:pt x="344" y="79"/>
                    <a:pt x="344" y="76"/>
                  </a:cubicBezTo>
                  <a:cubicBezTo>
                    <a:pt x="343" y="66"/>
                    <a:pt x="340" y="61"/>
                    <a:pt x="334" y="52"/>
                  </a:cubicBezTo>
                  <a:cubicBezTo>
                    <a:pt x="332" y="49"/>
                    <a:pt x="330" y="45"/>
                    <a:pt x="329" y="41"/>
                  </a:cubicBezTo>
                  <a:cubicBezTo>
                    <a:pt x="326" y="36"/>
                    <a:pt x="324" y="30"/>
                    <a:pt x="319" y="27"/>
                  </a:cubicBezTo>
                  <a:cubicBezTo>
                    <a:pt x="311" y="22"/>
                    <a:pt x="302" y="22"/>
                    <a:pt x="292" y="22"/>
                  </a:cubicBezTo>
                  <a:cubicBezTo>
                    <a:pt x="290" y="22"/>
                    <a:pt x="288" y="23"/>
                    <a:pt x="286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66" y="23"/>
                    <a:pt x="254" y="24"/>
                    <a:pt x="238" y="17"/>
                  </a:cubicBezTo>
                  <a:cubicBezTo>
                    <a:pt x="227" y="12"/>
                    <a:pt x="216" y="9"/>
                    <a:pt x="204" y="6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82" y="0"/>
                    <a:pt x="170" y="1"/>
                    <a:pt x="156" y="2"/>
                  </a:cubicBezTo>
                  <a:cubicBezTo>
                    <a:pt x="151" y="3"/>
                    <a:pt x="146" y="3"/>
                    <a:pt x="141" y="4"/>
                  </a:cubicBezTo>
                  <a:cubicBezTo>
                    <a:pt x="134" y="4"/>
                    <a:pt x="127" y="3"/>
                    <a:pt x="121" y="2"/>
                  </a:cubicBezTo>
                  <a:cubicBezTo>
                    <a:pt x="115" y="1"/>
                    <a:pt x="108" y="0"/>
                    <a:pt x="103" y="0"/>
                  </a:cubicBezTo>
                  <a:cubicBezTo>
                    <a:pt x="102" y="1"/>
                    <a:pt x="101" y="1"/>
                    <a:pt x="101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7" y="1"/>
                    <a:pt x="95" y="2"/>
                    <a:pt x="92" y="4"/>
                  </a:cubicBezTo>
                  <a:cubicBezTo>
                    <a:pt x="89" y="6"/>
                    <a:pt x="86" y="9"/>
                    <a:pt x="83" y="12"/>
                  </a:cubicBezTo>
                  <a:cubicBezTo>
                    <a:pt x="81" y="14"/>
                    <a:pt x="80" y="15"/>
                    <a:pt x="78" y="17"/>
                  </a:cubicBezTo>
                  <a:cubicBezTo>
                    <a:pt x="75" y="20"/>
                    <a:pt x="71" y="21"/>
                    <a:pt x="68" y="22"/>
                  </a:cubicBezTo>
                  <a:cubicBezTo>
                    <a:pt x="66" y="22"/>
                    <a:pt x="64" y="23"/>
                    <a:pt x="62" y="24"/>
                  </a:cubicBezTo>
                  <a:cubicBezTo>
                    <a:pt x="57" y="27"/>
                    <a:pt x="56" y="32"/>
                    <a:pt x="55" y="38"/>
                  </a:cubicBezTo>
                  <a:cubicBezTo>
                    <a:pt x="53" y="42"/>
                    <a:pt x="52" y="47"/>
                    <a:pt x="50" y="51"/>
                  </a:cubicBezTo>
                  <a:cubicBezTo>
                    <a:pt x="48" y="53"/>
                    <a:pt x="46" y="56"/>
                    <a:pt x="44" y="58"/>
                  </a:cubicBezTo>
                  <a:cubicBezTo>
                    <a:pt x="42" y="60"/>
                    <a:pt x="39" y="62"/>
                    <a:pt x="39" y="64"/>
                  </a:cubicBezTo>
                  <a:cubicBezTo>
                    <a:pt x="37" y="67"/>
                    <a:pt x="37" y="70"/>
                    <a:pt x="36" y="73"/>
                  </a:cubicBezTo>
                  <a:cubicBezTo>
                    <a:pt x="36" y="77"/>
                    <a:pt x="35" y="80"/>
                    <a:pt x="34" y="84"/>
                  </a:cubicBezTo>
                  <a:cubicBezTo>
                    <a:pt x="30" y="93"/>
                    <a:pt x="24" y="101"/>
                    <a:pt x="18" y="109"/>
                  </a:cubicBezTo>
                  <a:cubicBezTo>
                    <a:pt x="26" y="128"/>
                    <a:pt x="19" y="150"/>
                    <a:pt x="14" y="168"/>
                  </a:cubicBezTo>
                  <a:cubicBezTo>
                    <a:pt x="14" y="169"/>
                    <a:pt x="14" y="170"/>
                    <a:pt x="14" y="171"/>
                  </a:cubicBezTo>
                  <a:cubicBezTo>
                    <a:pt x="14" y="173"/>
                    <a:pt x="14" y="176"/>
                    <a:pt x="13" y="178"/>
                  </a:cubicBezTo>
                  <a:cubicBezTo>
                    <a:pt x="12" y="183"/>
                    <a:pt x="10" y="186"/>
                    <a:pt x="7" y="188"/>
                  </a:cubicBezTo>
                  <a:cubicBezTo>
                    <a:pt x="6" y="189"/>
                    <a:pt x="6" y="190"/>
                    <a:pt x="5" y="191"/>
                  </a:cubicBezTo>
                  <a:cubicBezTo>
                    <a:pt x="1" y="196"/>
                    <a:pt x="0" y="199"/>
                    <a:pt x="1" y="202"/>
                  </a:cubicBezTo>
                  <a:cubicBezTo>
                    <a:pt x="3" y="205"/>
                    <a:pt x="10" y="204"/>
                    <a:pt x="16" y="204"/>
                  </a:cubicBezTo>
                  <a:cubicBezTo>
                    <a:pt x="18" y="204"/>
                    <a:pt x="21" y="204"/>
                    <a:pt x="23" y="204"/>
                  </a:cubicBezTo>
                  <a:cubicBezTo>
                    <a:pt x="34" y="205"/>
                    <a:pt x="38" y="207"/>
                    <a:pt x="43" y="218"/>
                  </a:cubicBezTo>
                  <a:cubicBezTo>
                    <a:pt x="43" y="220"/>
                    <a:pt x="44" y="221"/>
                    <a:pt x="44" y="223"/>
                  </a:cubicBezTo>
                  <a:cubicBezTo>
                    <a:pt x="44" y="224"/>
                    <a:pt x="45" y="227"/>
                    <a:pt x="46" y="227"/>
                  </a:cubicBezTo>
                  <a:cubicBezTo>
                    <a:pt x="47" y="229"/>
                    <a:pt x="48" y="230"/>
                    <a:pt x="49" y="232"/>
                  </a:cubicBezTo>
                  <a:cubicBezTo>
                    <a:pt x="51" y="233"/>
                    <a:pt x="54" y="235"/>
                    <a:pt x="55" y="238"/>
                  </a:cubicBezTo>
                  <a:cubicBezTo>
                    <a:pt x="56" y="240"/>
                    <a:pt x="56" y="243"/>
                    <a:pt x="56" y="246"/>
                  </a:cubicBezTo>
                  <a:cubicBezTo>
                    <a:pt x="56" y="248"/>
                    <a:pt x="56" y="250"/>
                    <a:pt x="57" y="251"/>
                  </a:cubicBezTo>
                  <a:cubicBezTo>
                    <a:pt x="57" y="251"/>
                    <a:pt x="57" y="252"/>
                    <a:pt x="58" y="253"/>
                  </a:cubicBezTo>
                  <a:cubicBezTo>
                    <a:pt x="59" y="252"/>
                    <a:pt x="60" y="252"/>
                    <a:pt x="61" y="252"/>
                  </a:cubicBezTo>
                  <a:cubicBezTo>
                    <a:pt x="62" y="252"/>
                    <a:pt x="63" y="252"/>
                    <a:pt x="65" y="251"/>
                  </a:cubicBezTo>
                  <a:cubicBezTo>
                    <a:pt x="75" y="251"/>
                    <a:pt x="82" y="251"/>
                    <a:pt x="89" y="252"/>
                  </a:cubicBezTo>
                  <a:cubicBezTo>
                    <a:pt x="93" y="253"/>
                    <a:pt x="95" y="254"/>
                    <a:pt x="98" y="255"/>
                  </a:cubicBezTo>
                  <a:cubicBezTo>
                    <a:pt x="99" y="256"/>
                    <a:pt x="100" y="256"/>
                    <a:pt x="101" y="257"/>
                  </a:cubicBezTo>
                  <a:cubicBezTo>
                    <a:pt x="107" y="260"/>
                    <a:pt x="114" y="260"/>
                    <a:pt x="121" y="261"/>
                  </a:cubicBezTo>
                  <a:cubicBezTo>
                    <a:pt x="131" y="262"/>
                    <a:pt x="131" y="262"/>
                    <a:pt x="131" y="262"/>
                  </a:cubicBezTo>
                  <a:cubicBezTo>
                    <a:pt x="147" y="264"/>
                    <a:pt x="164" y="265"/>
                    <a:pt x="180" y="271"/>
                  </a:cubicBezTo>
                  <a:cubicBezTo>
                    <a:pt x="183" y="272"/>
                    <a:pt x="186" y="273"/>
                    <a:pt x="190" y="273"/>
                  </a:cubicBezTo>
                  <a:cubicBezTo>
                    <a:pt x="195" y="274"/>
                    <a:pt x="201" y="274"/>
                    <a:pt x="205" y="277"/>
                  </a:cubicBezTo>
                  <a:cubicBezTo>
                    <a:pt x="208" y="278"/>
                    <a:pt x="210" y="280"/>
                    <a:pt x="211" y="281"/>
                  </a:cubicBezTo>
                  <a:cubicBezTo>
                    <a:pt x="212" y="282"/>
                    <a:pt x="212" y="283"/>
                    <a:pt x="216" y="282"/>
                  </a:cubicBezTo>
                  <a:cubicBezTo>
                    <a:pt x="224" y="281"/>
                    <a:pt x="226" y="276"/>
                    <a:pt x="227" y="267"/>
                  </a:cubicBezTo>
                  <a:cubicBezTo>
                    <a:pt x="228" y="264"/>
                    <a:pt x="228" y="262"/>
                    <a:pt x="228" y="260"/>
                  </a:cubicBezTo>
                  <a:cubicBezTo>
                    <a:pt x="229" y="259"/>
                    <a:pt x="229" y="258"/>
                    <a:pt x="229" y="257"/>
                  </a:cubicBezTo>
                  <a:cubicBezTo>
                    <a:pt x="230" y="251"/>
                    <a:pt x="233" y="250"/>
                    <a:pt x="238" y="250"/>
                  </a:cubicBezTo>
                  <a:cubicBezTo>
                    <a:pt x="241" y="250"/>
                    <a:pt x="241" y="250"/>
                    <a:pt x="241" y="250"/>
                  </a:cubicBezTo>
                  <a:cubicBezTo>
                    <a:pt x="245" y="249"/>
                    <a:pt x="249" y="249"/>
                    <a:pt x="253" y="248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61" y="247"/>
                    <a:pt x="263" y="245"/>
                    <a:pt x="266" y="243"/>
                  </a:cubicBezTo>
                  <a:cubicBezTo>
                    <a:pt x="271" y="240"/>
                    <a:pt x="275" y="236"/>
                    <a:pt x="285" y="237"/>
                  </a:cubicBezTo>
                  <a:cubicBezTo>
                    <a:pt x="288" y="237"/>
                    <a:pt x="291" y="238"/>
                    <a:pt x="294" y="239"/>
                  </a:cubicBezTo>
                  <a:cubicBezTo>
                    <a:pt x="296" y="239"/>
                    <a:pt x="299" y="240"/>
                    <a:pt x="301" y="240"/>
                  </a:cubicBezTo>
                  <a:cubicBezTo>
                    <a:pt x="302" y="239"/>
                    <a:pt x="302" y="237"/>
                    <a:pt x="305" y="236"/>
                  </a:cubicBezTo>
                  <a:cubicBezTo>
                    <a:pt x="310" y="235"/>
                    <a:pt x="315" y="235"/>
                    <a:pt x="319" y="235"/>
                  </a:cubicBezTo>
                  <a:cubicBezTo>
                    <a:pt x="325" y="236"/>
                    <a:pt x="330" y="238"/>
                    <a:pt x="335" y="240"/>
                  </a:cubicBezTo>
                  <a:cubicBezTo>
                    <a:pt x="341" y="243"/>
                    <a:pt x="347" y="246"/>
                    <a:pt x="353" y="245"/>
                  </a:cubicBezTo>
                  <a:cubicBezTo>
                    <a:pt x="359" y="244"/>
                    <a:pt x="364" y="241"/>
                    <a:pt x="369" y="238"/>
                  </a:cubicBezTo>
                  <a:cubicBezTo>
                    <a:pt x="376" y="234"/>
                    <a:pt x="383" y="230"/>
                    <a:pt x="391" y="230"/>
                  </a:cubicBezTo>
                  <a:cubicBezTo>
                    <a:pt x="394" y="229"/>
                    <a:pt x="394" y="229"/>
                    <a:pt x="394" y="229"/>
                  </a:cubicBezTo>
                  <a:cubicBezTo>
                    <a:pt x="399" y="229"/>
                    <a:pt x="403" y="229"/>
                    <a:pt x="407" y="230"/>
                  </a:cubicBezTo>
                  <a:cubicBezTo>
                    <a:pt x="409" y="226"/>
                    <a:pt x="413" y="223"/>
                    <a:pt x="416" y="220"/>
                  </a:cubicBezTo>
                  <a:cubicBezTo>
                    <a:pt x="418" y="218"/>
                    <a:pt x="423" y="214"/>
                    <a:pt x="423" y="212"/>
                  </a:cubicBezTo>
                  <a:cubicBezTo>
                    <a:pt x="423" y="211"/>
                    <a:pt x="422" y="210"/>
                    <a:pt x="419" y="209"/>
                  </a:cubicBezTo>
                  <a:cubicBezTo>
                    <a:pt x="417" y="208"/>
                    <a:pt x="416" y="206"/>
                    <a:pt x="417" y="204"/>
                  </a:cubicBezTo>
                  <a:cubicBezTo>
                    <a:pt x="419" y="199"/>
                    <a:pt x="424" y="198"/>
                    <a:pt x="429" y="197"/>
                  </a:cubicBezTo>
                  <a:cubicBezTo>
                    <a:pt x="431" y="197"/>
                    <a:pt x="433" y="197"/>
                    <a:pt x="434" y="196"/>
                  </a:cubicBezTo>
                  <a:cubicBezTo>
                    <a:pt x="439" y="194"/>
                    <a:pt x="446" y="188"/>
                    <a:pt x="44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xmlns="" id="{23F31635-FC7F-43B6-8C88-E7E6EC39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475"/>
              <a:ext cx="491" cy="277"/>
            </a:xfrm>
            <a:custGeom>
              <a:avLst/>
              <a:gdLst>
                <a:gd name="T0" fmla="*/ 254 w 261"/>
                <a:gd name="T1" fmla="*/ 38 h 148"/>
                <a:gd name="T2" fmla="*/ 260 w 261"/>
                <a:gd name="T3" fmla="*/ 26 h 148"/>
                <a:gd name="T4" fmla="*/ 223 w 261"/>
                <a:gd name="T5" fmla="*/ 25 h 148"/>
                <a:gd name="T6" fmla="*/ 218 w 261"/>
                <a:gd name="T7" fmla="*/ 20 h 148"/>
                <a:gd name="T8" fmla="*/ 207 w 261"/>
                <a:gd name="T9" fmla="*/ 17 h 148"/>
                <a:gd name="T10" fmla="*/ 199 w 261"/>
                <a:gd name="T11" fmla="*/ 4 h 148"/>
                <a:gd name="T12" fmla="*/ 189 w 261"/>
                <a:gd name="T13" fmla="*/ 10 h 148"/>
                <a:gd name="T14" fmla="*/ 187 w 261"/>
                <a:gd name="T15" fmla="*/ 25 h 148"/>
                <a:gd name="T16" fmla="*/ 177 w 261"/>
                <a:gd name="T17" fmla="*/ 38 h 148"/>
                <a:gd name="T18" fmla="*/ 175 w 261"/>
                <a:gd name="T19" fmla="*/ 53 h 148"/>
                <a:gd name="T20" fmla="*/ 155 w 261"/>
                <a:gd name="T21" fmla="*/ 72 h 148"/>
                <a:gd name="T22" fmla="*/ 112 w 261"/>
                <a:gd name="T23" fmla="*/ 90 h 148"/>
                <a:gd name="T24" fmla="*/ 96 w 261"/>
                <a:gd name="T25" fmla="*/ 85 h 148"/>
                <a:gd name="T26" fmla="*/ 80 w 261"/>
                <a:gd name="T27" fmla="*/ 90 h 148"/>
                <a:gd name="T28" fmla="*/ 57 w 261"/>
                <a:gd name="T29" fmla="*/ 94 h 148"/>
                <a:gd name="T30" fmla="*/ 38 w 261"/>
                <a:gd name="T31" fmla="*/ 103 h 148"/>
                <a:gd name="T32" fmla="*/ 0 w 261"/>
                <a:gd name="T33" fmla="*/ 113 h 148"/>
                <a:gd name="T34" fmla="*/ 6 w 261"/>
                <a:gd name="T35" fmla="*/ 116 h 148"/>
                <a:gd name="T36" fmla="*/ 42 w 261"/>
                <a:gd name="T37" fmla="*/ 125 h 148"/>
                <a:gd name="T38" fmla="*/ 30 w 261"/>
                <a:gd name="T39" fmla="*/ 141 h 148"/>
                <a:gd name="T40" fmla="*/ 46 w 261"/>
                <a:gd name="T41" fmla="*/ 141 h 148"/>
                <a:gd name="T42" fmla="*/ 46 w 261"/>
                <a:gd name="T43" fmla="*/ 148 h 148"/>
                <a:gd name="T44" fmla="*/ 71 w 261"/>
                <a:gd name="T45" fmla="*/ 136 h 148"/>
                <a:gd name="T46" fmla="*/ 73 w 261"/>
                <a:gd name="T47" fmla="*/ 147 h 148"/>
                <a:gd name="T48" fmla="*/ 94 w 261"/>
                <a:gd name="T49" fmla="*/ 141 h 148"/>
                <a:gd name="T50" fmla="*/ 111 w 261"/>
                <a:gd name="T51" fmla="*/ 139 h 148"/>
                <a:gd name="T52" fmla="*/ 126 w 261"/>
                <a:gd name="T53" fmla="*/ 139 h 148"/>
                <a:gd name="T54" fmla="*/ 158 w 261"/>
                <a:gd name="T55" fmla="*/ 139 h 148"/>
                <a:gd name="T56" fmla="*/ 195 w 261"/>
                <a:gd name="T57" fmla="*/ 135 h 148"/>
                <a:gd name="T58" fmla="*/ 198 w 261"/>
                <a:gd name="T59" fmla="*/ 123 h 148"/>
                <a:gd name="T60" fmla="*/ 209 w 261"/>
                <a:gd name="T61" fmla="*/ 105 h 148"/>
                <a:gd name="T62" fmla="*/ 216 w 261"/>
                <a:gd name="T63" fmla="*/ 91 h 148"/>
                <a:gd name="T64" fmla="*/ 241 w 261"/>
                <a:gd name="T65" fmla="*/ 80 h 148"/>
                <a:gd name="T66" fmla="*/ 260 w 261"/>
                <a:gd name="T67" fmla="*/ 70 h 148"/>
                <a:gd name="T68" fmla="*/ 259 w 261"/>
                <a:gd name="T69" fmla="*/ 5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48">
                  <a:moveTo>
                    <a:pt x="257" y="45"/>
                  </a:moveTo>
                  <a:cubicBezTo>
                    <a:pt x="256" y="43"/>
                    <a:pt x="255" y="41"/>
                    <a:pt x="254" y="38"/>
                  </a:cubicBezTo>
                  <a:cubicBezTo>
                    <a:pt x="254" y="33"/>
                    <a:pt x="257" y="29"/>
                    <a:pt x="259" y="27"/>
                  </a:cubicBezTo>
                  <a:cubicBezTo>
                    <a:pt x="259" y="27"/>
                    <a:pt x="259" y="26"/>
                    <a:pt x="260" y="26"/>
                  </a:cubicBezTo>
                  <a:cubicBezTo>
                    <a:pt x="256" y="25"/>
                    <a:pt x="251" y="26"/>
                    <a:pt x="246" y="27"/>
                  </a:cubicBezTo>
                  <a:cubicBezTo>
                    <a:pt x="239" y="28"/>
                    <a:pt x="230" y="30"/>
                    <a:pt x="223" y="25"/>
                  </a:cubicBezTo>
                  <a:cubicBezTo>
                    <a:pt x="221" y="24"/>
                    <a:pt x="220" y="22"/>
                    <a:pt x="219" y="21"/>
                  </a:cubicBezTo>
                  <a:cubicBezTo>
                    <a:pt x="219" y="21"/>
                    <a:pt x="218" y="20"/>
                    <a:pt x="218" y="20"/>
                  </a:cubicBezTo>
                  <a:cubicBezTo>
                    <a:pt x="217" y="19"/>
                    <a:pt x="215" y="19"/>
                    <a:pt x="214" y="19"/>
                  </a:cubicBezTo>
                  <a:cubicBezTo>
                    <a:pt x="212" y="19"/>
                    <a:pt x="209" y="19"/>
                    <a:pt x="207" y="17"/>
                  </a:cubicBezTo>
                  <a:cubicBezTo>
                    <a:pt x="203" y="13"/>
                    <a:pt x="203" y="7"/>
                    <a:pt x="203" y="0"/>
                  </a:cubicBezTo>
                  <a:cubicBezTo>
                    <a:pt x="202" y="1"/>
                    <a:pt x="201" y="3"/>
                    <a:pt x="199" y="4"/>
                  </a:cubicBezTo>
                  <a:cubicBezTo>
                    <a:pt x="198" y="5"/>
                    <a:pt x="196" y="6"/>
                    <a:pt x="194" y="7"/>
                  </a:cubicBezTo>
                  <a:cubicBezTo>
                    <a:pt x="192" y="8"/>
                    <a:pt x="190" y="9"/>
                    <a:pt x="189" y="10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19"/>
                    <a:pt x="188" y="22"/>
                    <a:pt x="187" y="25"/>
                  </a:cubicBezTo>
                  <a:cubicBezTo>
                    <a:pt x="185" y="29"/>
                    <a:pt x="183" y="31"/>
                    <a:pt x="181" y="33"/>
                  </a:cubicBezTo>
                  <a:cubicBezTo>
                    <a:pt x="179" y="35"/>
                    <a:pt x="178" y="36"/>
                    <a:pt x="177" y="38"/>
                  </a:cubicBezTo>
                  <a:cubicBezTo>
                    <a:pt x="175" y="41"/>
                    <a:pt x="175" y="46"/>
                    <a:pt x="175" y="51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6" y="67"/>
                    <a:pt x="171" y="70"/>
                    <a:pt x="163" y="71"/>
                  </a:cubicBezTo>
                  <a:cubicBezTo>
                    <a:pt x="160" y="71"/>
                    <a:pt x="158" y="71"/>
                    <a:pt x="155" y="72"/>
                  </a:cubicBezTo>
                  <a:cubicBezTo>
                    <a:pt x="150" y="74"/>
                    <a:pt x="145" y="77"/>
                    <a:pt x="140" y="80"/>
                  </a:cubicBezTo>
                  <a:cubicBezTo>
                    <a:pt x="132" y="85"/>
                    <a:pt x="123" y="91"/>
                    <a:pt x="112" y="90"/>
                  </a:cubicBezTo>
                  <a:cubicBezTo>
                    <a:pt x="108" y="90"/>
                    <a:pt x="106" y="88"/>
                    <a:pt x="103" y="87"/>
                  </a:cubicBezTo>
                  <a:cubicBezTo>
                    <a:pt x="101" y="86"/>
                    <a:pt x="98" y="85"/>
                    <a:pt x="96" y="85"/>
                  </a:cubicBezTo>
                  <a:cubicBezTo>
                    <a:pt x="93" y="86"/>
                    <a:pt x="91" y="87"/>
                    <a:pt x="88" y="88"/>
                  </a:cubicBezTo>
                  <a:cubicBezTo>
                    <a:pt x="85" y="88"/>
                    <a:pt x="83" y="89"/>
                    <a:pt x="80" y="90"/>
                  </a:cubicBezTo>
                  <a:cubicBezTo>
                    <a:pt x="77" y="91"/>
                    <a:pt x="74" y="91"/>
                    <a:pt x="70" y="91"/>
                  </a:cubicBezTo>
                  <a:cubicBezTo>
                    <a:pt x="65" y="92"/>
                    <a:pt x="61" y="92"/>
                    <a:pt x="57" y="94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49" y="99"/>
                    <a:pt x="45" y="101"/>
                    <a:pt x="38" y="103"/>
                  </a:cubicBezTo>
                  <a:cubicBezTo>
                    <a:pt x="33" y="104"/>
                    <a:pt x="29" y="105"/>
                    <a:pt x="25" y="105"/>
                  </a:cubicBezTo>
                  <a:cubicBezTo>
                    <a:pt x="15" y="106"/>
                    <a:pt x="7" y="108"/>
                    <a:pt x="0" y="113"/>
                  </a:cubicBezTo>
                  <a:cubicBezTo>
                    <a:pt x="1" y="113"/>
                    <a:pt x="1" y="113"/>
                    <a:pt x="1" y="114"/>
                  </a:cubicBezTo>
                  <a:cubicBezTo>
                    <a:pt x="3" y="115"/>
                    <a:pt x="4" y="116"/>
                    <a:pt x="6" y="116"/>
                  </a:cubicBezTo>
                  <a:cubicBezTo>
                    <a:pt x="8" y="117"/>
                    <a:pt x="13" y="116"/>
                    <a:pt x="17" y="116"/>
                  </a:cubicBezTo>
                  <a:cubicBezTo>
                    <a:pt x="26" y="114"/>
                    <a:pt x="40" y="113"/>
                    <a:pt x="42" y="125"/>
                  </a:cubicBezTo>
                  <a:cubicBezTo>
                    <a:pt x="43" y="136"/>
                    <a:pt x="32" y="139"/>
                    <a:pt x="24" y="141"/>
                  </a:cubicBezTo>
                  <a:cubicBezTo>
                    <a:pt x="26" y="141"/>
                    <a:pt x="28" y="141"/>
                    <a:pt x="30" y="141"/>
                  </a:cubicBezTo>
                  <a:cubicBezTo>
                    <a:pt x="34" y="141"/>
                    <a:pt x="39" y="140"/>
                    <a:pt x="42" y="140"/>
                  </a:cubicBezTo>
                  <a:cubicBezTo>
                    <a:pt x="44" y="140"/>
                    <a:pt x="45" y="140"/>
                    <a:pt x="46" y="141"/>
                  </a:cubicBezTo>
                  <a:cubicBezTo>
                    <a:pt x="47" y="142"/>
                    <a:pt x="47" y="144"/>
                    <a:pt x="47" y="145"/>
                  </a:cubicBezTo>
                  <a:cubicBezTo>
                    <a:pt x="47" y="146"/>
                    <a:pt x="46" y="147"/>
                    <a:pt x="46" y="148"/>
                  </a:cubicBezTo>
                  <a:cubicBezTo>
                    <a:pt x="47" y="147"/>
                    <a:pt x="49" y="146"/>
                    <a:pt x="50" y="145"/>
                  </a:cubicBezTo>
                  <a:cubicBezTo>
                    <a:pt x="55" y="141"/>
                    <a:pt x="62" y="136"/>
                    <a:pt x="71" y="136"/>
                  </a:cubicBezTo>
                  <a:cubicBezTo>
                    <a:pt x="73" y="136"/>
                    <a:pt x="75" y="138"/>
                    <a:pt x="75" y="140"/>
                  </a:cubicBezTo>
                  <a:cubicBezTo>
                    <a:pt x="76" y="142"/>
                    <a:pt x="75" y="145"/>
                    <a:pt x="73" y="147"/>
                  </a:cubicBezTo>
                  <a:cubicBezTo>
                    <a:pt x="78" y="146"/>
                    <a:pt x="84" y="146"/>
                    <a:pt x="89" y="144"/>
                  </a:cubicBezTo>
                  <a:cubicBezTo>
                    <a:pt x="90" y="144"/>
                    <a:pt x="92" y="143"/>
                    <a:pt x="94" y="141"/>
                  </a:cubicBezTo>
                  <a:cubicBezTo>
                    <a:pt x="96" y="140"/>
                    <a:pt x="98" y="138"/>
                    <a:pt x="102" y="137"/>
                  </a:cubicBezTo>
                  <a:cubicBezTo>
                    <a:pt x="105" y="136"/>
                    <a:pt x="108" y="137"/>
                    <a:pt x="111" y="139"/>
                  </a:cubicBezTo>
                  <a:cubicBezTo>
                    <a:pt x="112" y="139"/>
                    <a:pt x="114" y="140"/>
                    <a:pt x="115" y="140"/>
                  </a:cubicBezTo>
                  <a:cubicBezTo>
                    <a:pt x="119" y="140"/>
                    <a:pt x="122" y="140"/>
                    <a:pt x="126" y="139"/>
                  </a:cubicBezTo>
                  <a:cubicBezTo>
                    <a:pt x="127" y="139"/>
                    <a:pt x="128" y="139"/>
                    <a:pt x="129" y="139"/>
                  </a:cubicBezTo>
                  <a:cubicBezTo>
                    <a:pt x="139" y="138"/>
                    <a:pt x="149" y="139"/>
                    <a:pt x="15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1" y="140"/>
                    <a:pt x="188" y="141"/>
                    <a:pt x="195" y="135"/>
                  </a:cubicBezTo>
                  <a:cubicBezTo>
                    <a:pt x="198" y="133"/>
                    <a:pt x="198" y="132"/>
                    <a:pt x="198" y="129"/>
                  </a:cubicBezTo>
                  <a:cubicBezTo>
                    <a:pt x="198" y="127"/>
                    <a:pt x="198" y="125"/>
                    <a:pt x="198" y="123"/>
                  </a:cubicBezTo>
                  <a:cubicBezTo>
                    <a:pt x="199" y="116"/>
                    <a:pt x="203" y="111"/>
                    <a:pt x="207" y="107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3"/>
                    <a:pt x="211" y="101"/>
                    <a:pt x="212" y="98"/>
                  </a:cubicBezTo>
                  <a:cubicBezTo>
                    <a:pt x="213" y="96"/>
                    <a:pt x="215" y="93"/>
                    <a:pt x="216" y="91"/>
                  </a:cubicBezTo>
                  <a:cubicBezTo>
                    <a:pt x="222" y="86"/>
                    <a:pt x="227" y="88"/>
                    <a:pt x="230" y="87"/>
                  </a:cubicBezTo>
                  <a:cubicBezTo>
                    <a:pt x="234" y="86"/>
                    <a:pt x="238" y="83"/>
                    <a:pt x="241" y="80"/>
                  </a:cubicBezTo>
                  <a:cubicBezTo>
                    <a:pt x="245" y="77"/>
                    <a:pt x="249" y="73"/>
                    <a:pt x="254" y="72"/>
                  </a:cubicBezTo>
                  <a:cubicBezTo>
                    <a:pt x="256" y="71"/>
                    <a:pt x="258" y="70"/>
                    <a:pt x="260" y="70"/>
                  </a:cubicBezTo>
                  <a:cubicBezTo>
                    <a:pt x="260" y="70"/>
                    <a:pt x="260" y="70"/>
                    <a:pt x="261" y="68"/>
                  </a:cubicBezTo>
                  <a:cubicBezTo>
                    <a:pt x="261" y="65"/>
                    <a:pt x="260" y="54"/>
                    <a:pt x="259" y="50"/>
                  </a:cubicBezTo>
                  <a:cubicBezTo>
                    <a:pt x="259" y="48"/>
                    <a:pt x="258" y="46"/>
                    <a:pt x="25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xmlns="" id="{A57C216B-1A4B-40D8-8479-856C80EFB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34"/>
              <a:ext cx="1145" cy="706"/>
            </a:xfrm>
            <a:custGeom>
              <a:avLst/>
              <a:gdLst>
                <a:gd name="T0" fmla="*/ 566 w 609"/>
                <a:gd name="T1" fmla="*/ 244 h 376"/>
                <a:gd name="T2" fmla="*/ 569 w 609"/>
                <a:gd name="T3" fmla="*/ 223 h 376"/>
                <a:gd name="T4" fmla="*/ 581 w 609"/>
                <a:gd name="T5" fmla="*/ 215 h 376"/>
                <a:gd name="T6" fmla="*/ 608 w 609"/>
                <a:gd name="T7" fmla="*/ 201 h 376"/>
                <a:gd name="T8" fmla="*/ 571 w 609"/>
                <a:gd name="T9" fmla="*/ 195 h 376"/>
                <a:gd name="T10" fmla="*/ 564 w 609"/>
                <a:gd name="T11" fmla="*/ 194 h 376"/>
                <a:gd name="T12" fmla="*/ 559 w 609"/>
                <a:gd name="T13" fmla="*/ 192 h 376"/>
                <a:gd name="T14" fmla="*/ 527 w 609"/>
                <a:gd name="T15" fmla="*/ 205 h 376"/>
                <a:gd name="T16" fmla="*/ 507 w 609"/>
                <a:gd name="T17" fmla="*/ 209 h 376"/>
                <a:gd name="T18" fmla="*/ 501 w 609"/>
                <a:gd name="T19" fmla="*/ 219 h 376"/>
                <a:gd name="T20" fmla="*/ 481 w 609"/>
                <a:gd name="T21" fmla="*/ 223 h 376"/>
                <a:gd name="T22" fmla="*/ 449 w 609"/>
                <a:gd name="T23" fmla="*/ 212 h 376"/>
                <a:gd name="T24" fmla="*/ 451 w 609"/>
                <a:gd name="T25" fmla="*/ 200 h 376"/>
                <a:gd name="T26" fmla="*/ 435 w 609"/>
                <a:gd name="T27" fmla="*/ 190 h 376"/>
                <a:gd name="T28" fmla="*/ 434 w 609"/>
                <a:gd name="T29" fmla="*/ 164 h 376"/>
                <a:gd name="T30" fmla="*/ 440 w 609"/>
                <a:gd name="T31" fmla="*/ 129 h 376"/>
                <a:gd name="T32" fmla="*/ 440 w 609"/>
                <a:gd name="T33" fmla="*/ 120 h 376"/>
                <a:gd name="T34" fmla="*/ 402 w 609"/>
                <a:gd name="T35" fmla="*/ 91 h 376"/>
                <a:gd name="T36" fmla="*/ 397 w 609"/>
                <a:gd name="T37" fmla="*/ 82 h 376"/>
                <a:gd name="T38" fmla="*/ 398 w 609"/>
                <a:gd name="T39" fmla="*/ 68 h 376"/>
                <a:gd name="T40" fmla="*/ 394 w 609"/>
                <a:gd name="T41" fmla="*/ 55 h 376"/>
                <a:gd name="T42" fmla="*/ 390 w 609"/>
                <a:gd name="T43" fmla="*/ 30 h 376"/>
                <a:gd name="T44" fmla="*/ 364 w 609"/>
                <a:gd name="T45" fmla="*/ 18 h 376"/>
                <a:gd name="T46" fmla="*/ 349 w 609"/>
                <a:gd name="T47" fmla="*/ 23 h 376"/>
                <a:gd name="T48" fmla="*/ 328 w 609"/>
                <a:gd name="T49" fmla="*/ 25 h 376"/>
                <a:gd name="T50" fmla="*/ 291 w 609"/>
                <a:gd name="T51" fmla="*/ 26 h 376"/>
                <a:gd name="T52" fmla="*/ 271 w 609"/>
                <a:gd name="T53" fmla="*/ 37 h 376"/>
                <a:gd name="T54" fmla="*/ 264 w 609"/>
                <a:gd name="T55" fmla="*/ 36 h 376"/>
                <a:gd name="T56" fmla="*/ 250 w 609"/>
                <a:gd name="T57" fmla="*/ 11 h 376"/>
                <a:gd name="T58" fmla="*/ 192 w 609"/>
                <a:gd name="T59" fmla="*/ 6 h 376"/>
                <a:gd name="T60" fmla="*/ 170 w 609"/>
                <a:gd name="T61" fmla="*/ 1 h 376"/>
                <a:gd name="T62" fmla="*/ 160 w 609"/>
                <a:gd name="T63" fmla="*/ 4 h 376"/>
                <a:gd name="T64" fmla="*/ 140 w 609"/>
                <a:gd name="T65" fmla="*/ 16 h 376"/>
                <a:gd name="T66" fmla="*/ 140 w 609"/>
                <a:gd name="T67" fmla="*/ 28 h 376"/>
                <a:gd name="T68" fmla="*/ 118 w 609"/>
                <a:gd name="T69" fmla="*/ 40 h 376"/>
                <a:gd name="T70" fmla="*/ 98 w 609"/>
                <a:gd name="T71" fmla="*/ 61 h 376"/>
                <a:gd name="T72" fmla="*/ 89 w 609"/>
                <a:gd name="T73" fmla="*/ 77 h 376"/>
                <a:gd name="T74" fmla="*/ 72 w 609"/>
                <a:gd name="T75" fmla="*/ 102 h 376"/>
                <a:gd name="T76" fmla="*/ 63 w 609"/>
                <a:gd name="T77" fmla="*/ 125 h 376"/>
                <a:gd name="T78" fmla="*/ 56 w 609"/>
                <a:gd name="T79" fmla="*/ 144 h 376"/>
                <a:gd name="T80" fmla="*/ 44 w 609"/>
                <a:gd name="T81" fmla="*/ 158 h 376"/>
                <a:gd name="T82" fmla="*/ 0 w 609"/>
                <a:gd name="T83" fmla="*/ 190 h 376"/>
                <a:gd name="T84" fmla="*/ 43 w 609"/>
                <a:gd name="T85" fmla="*/ 192 h 376"/>
                <a:gd name="T86" fmla="*/ 129 w 609"/>
                <a:gd name="T87" fmla="*/ 207 h 376"/>
                <a:gd name="T88" fmla="*/ 180 w 609"/>
                <a:gd name="T89" fmla="*/ 212 h 376"/>
                <a:gd name="T90" fmla="*/ 229 w 609"/>
                <a:gd name="T91" fmla="*/ 245 h 376"/>
                <a:gd name="T92" fmla="*/ 242 w 609"/>
                <a:gd name="T93" fmla="*/ 301 h 376"/>
                <a:gd name="T94" fmla="*/ 257 w 609"/>
                <a:gd name="T95" fmla="*/ 331 h 376"/>
                <a:gd name="T96" fmla="*/ 282 w 609"/>
                <a:gd name="T97" fmla="*/ 340 h 376"/>
                <a:gd name="T98" fmla="*/ 316 w 609"/>
                <a:gd name="T99" fmla="*/ 348 h 376"/>
                <a:gd name="T100" fmla="*/ 314 w 609"/>
                <a:gd name="T101" fmla="*/ 365 h 376"/>
                <a:gd name="T102" fmla="*/ 336 w 609"/>
                <a:gd name="T103" fmla="*/ 375 h 376"/>
                <a:gd name="T104" fmla="*/ 344 w 609"/>
                <a:gd name="T105" fmla="*/ 376 h 376"/>
                <a:gd name="T106" fmla="*/ 347 w 609"/>
                <a:gd name="T107" fmla="*/ 365 h 376"/>
                <a:gd name="T108" fmla="*/ 375 w 609"/>
                <a:gd name="T109" fmla="*/ 346 h 376"/>
                <a:gd name="T110" fmla="*/ 389 w 609"/>
                <a:gd name="T111" fmla="*/ 331 h 376"/>
                <a:gd name="T112" fmla="*/ 415 w 609"/>
                <a:gd name="T113" fmla="*/ 315 h 376"/>
                <a:gd name="T114" fmla="*/ 441 w 609"/>
                <a:gd name="T115" fmla="*/ 295 h 376"/>
                <a:gd name="T116" fmla="*/ 473 w 609"/>
                <a:gd name="T117" fmla="*/ 283 h 376"/>
                <a:gd name="T118" fmla="*/ 509 w 609"/>
                <a:gd name="T119" fmla="*/ 275 h 376"/>
                <a:gd name="T120" fmla="*/ 535 w 609"/>
                <a:gd name="T121" fmla="*/ 283 h 376"/>
                <a:gd name="T122" fmla="*/ 529 w 609"/>
                <a:gd name="T123" fmla="*/ 277 h 376"/>
                <a:gd name="T124" fmla="*/ 588 w 609"/>
                <a:gd name="T125" fmla="*/ 2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9" h="376">
                  <a:moveTo>
                    <a:pt x="574" y="244"/>
                  </a:moveTo>
                  <a:cubicBezTo>
                    <a:pt x="572" y="244"/>
                    <a:pt x="570" y="245"/>
                    <a:pt x="570" y="245"/>
                  </a:cubicBezTo>
                  <a:cubicBezTo>
                    <a:pt x="568" y="245"/>
                    <a:pt x="567" y="245"/>
                    <a:pt x="566" y="244"/>
                  </a:cubicBezTo>
                  <a:cubicBezTo>
                    <a:pt x="565" y="243"/>
                    <a:pt x="565" y="242"/>
                    <a:pt x="565" y="241"/>
                  </a:cubicBezTo>
                  <a:cubicBezTo>
                    <a:pt x="565" y="239"/>
                    <a:pt x="565" y="238"/>
                    <a:pt x="564" y="237"/>
                  </a:cubicBezTo>
                  <a:cubicBezTo>
                    <a:pt x="564" y="232"/>
                    <a:pt x="564" y="227"/>
                    <a:pt x="569" y="223"/>
                  </a:cubicBezTo>
                  <a:cubicBezTo>
                    <a:pt x="569" y="221"/>
                    <a:pt x="572" y="220"/>
                    <a:pt x="575" y="219"/>
                  </a:cubicBezTo>
                  <a:cubicBezTo>
                    <a:pt x="576" y="218"/>
                    <a:pt x="578" y="218"/>
                    <a:pt x="578" y="217"/>
                  </a:cubicBezTo>
                  <a:cubicBezTo>
                    <a:pt x="579" y="217"/>
                    <a:pt x="580" y="216"/>
                    <a:pt x="581" y="215"/>
                  </a:cubicBezTo>
                  <a:cubicBezTo>
                    <a:pt x="583" y="213"/>
                    <a:pt x="586" y="212"/>
                    <a:pt x="589" y="210"/>
                  </a:cubicBezTo>
                  <a:cubicBezTo>
                    <a:pt x="591" y="210"/>
                    <a:pt x="593" y="209"/>
                    <a:pt x="596" y="208"/>
                  </a:cubicBezTo>
                  <a:cubicBezTo>
                    <a:pt x="605" y="206"/>
                    <a:pt x="609" y="204"/>
                    <a:pt x="608" y="201"/>
                  </a:cubicBezTo>
                  <a:cubicBezTo>
                    <a:pt x="608" y="197"/>
                    <a:pt x="601" y="198"/>
                    <a:pt x="593" y="199"/>
                  </a:cubicBezTo>
                  <a:cubicBezTo>
                    <a:pt x="587" y="200"/>
                    <a:pt x="582" y="200"/>
                    <a:pt x="578" y="199"/>
                  </a:cubicBezTo>
                  <a:cubicBezTo>
                    <a:pt x="576" y="199"/>
                    <a:pt x="573" y="197"/>
                    <a:pt x="571" y="195"/>
                  </a:cubicBezTo>
                  <a:cubicBezTo>
                    <a:pt x="571" y="195"/>
                    <a:pt x="570" y="194"/>
                    <a:pt x="569" y="194"/>
                  </a:cubicBezTo>
                  <a:cubicBezTo>
                    <a:pt x="568" y="194"/>
                    <a:pt x="568" y="195"/>
                    <a:pt x="567" y="195"/>
                  </a:cubicBezTo>
                  <a:cubicBezTo>
                    <a:pt x="566" y="195"/>
                    <a:pt x="565" y="194"/>
                    <a:pt x="564" y="194"/>
                  </a:cubicBezTo>
                  <a:cubicBezTo>
                    <a:pt x="563" y="193"/>
                    <a:pt x="563" y="192"/>
                    <a:pt x="563" y="191"/>
                  </a:cubicBezTo>
                  <a:cubicBezTo>
                    <a:pt x="562" y="191"/>
                    <a:pt x="562" y="191"/>
                    <a:pt x="562" y="191"/>
                  </a:cubicBezTo>
                  <a:cubicBezTo>
                    <a:pt x="561" y="191"/>
                    <a:pt x="560" y="191"/>
                    <a:pt x="559" y="192"/>
                  </a:cubicBezTo>
                  <a:cubicBezTo>
                    <a:pt x="558" y="193"/>
                    <a:pt x="558" y="193"/>
                    <a:pt x="558" y="193"/>
                  </a:cubicBezTo>
                  <a:cubicBezTo>
                    <a:pt x="554" y="194"/>
                    <a:pt x="549" y="196"/>
                    <a:pt x="545" y="197"/>
                  </a:cubicBezTo>
                  <a:cubicBezTo>
                    <a:pt x="539" y="199"/>
                    <a:pt x="532" y="201"/>
                    <a:pt x="527" y="205"/>
                  </a:cubicBezTo>
                  <a:cubicBezTo>
                    <a:pt x="525" y="206"/>
                    <a:pt x="524" y="206"/>
                    <a:pt x="523" y="207"/>
                  </a:cubicBezTo>
                  <a:cubicBezTo>
                    <a:pt x="521" y="209"/>
                    <a:pt x="518" y="211"/>
                    <a:pt x="513" y="211"/>
                  </a:cubicBezTo>
                  <a:cubicBezTo>
                    <a:pt x="510" y="211"/>
                    <a:pt x="509" y="210"/>
                    <a:pt x="507" y="209"/>
                  </a:cubicBezTo>
                  <a:cubicBezTo>
                    <a:pt x="507" y="208"/>
                    <a:pt x="506" y="208"/>
                    <a:pt x="505" y="208"/>
                  </a:cubicBezTo>
                  <a:cubicBezTo>
                    <a:pt x="505" y="208"/>
                    <a:pt x="505" y="210"/>
                    <a:pt x="504" y="211"/>
                  </a:cubicBezTo>
                  <a:cubicBezTo>
                    <a:pt x="504" y="213"/>
                    <a:pt x="504" y="216"/>
                    <a:pt x="501" y="219"/>
                  </a:cubicBezTo>
                  <a:cubicBezTo>
                    <a:pt x="497" y="222"/>
                    <a:pt x="494" y="221"/>
                    <a:pt x="492" y="221"/>
                  </a:cubicBezTo>
                  <a:cubicBezTo>
                    <a:pt x="491" y="221"/>
                    <a:pt x="490" y="221"/>
                    <a:pt x="490" y="221"/>
                  </a:cubicBezTo>
                  <a:cubicBezTo>
                    <a:pt x="486" y="222"/>
                    <a:pt x="484" y="222"/>
                    <a:pt x="481" y="223"/>
                  </a:cubicBezTo>
                  <a:cubicBezTo>
                    <a:pt x="474" y="225"/>
                    <a:pt x="467" y="227"/>
                    <a:pt x="457" y="226"/>
                  </a:cubicBezTo>
                  <a:cubicBezTo>
                    <a:pt x="455" y="225"/>
                    <a:pt x="453" y="224"/>
                    <a:pt x="453" y="221"/>
                  </a:cubicBezTo>
                  <a:cubicBezTo>
                    <a:pt x="454" y="218"/>
                    <a:pt x="452" y="214"/>
                    <a:pt x="449" y="212"/>
                  </a:cubicBezTo>
                  <a:cubicBezTo>
                    <a:pt x="448" y="212"/>
                    <a:pt x="447" y="210"/>
                    <a:pt x="447" y="209"/>
                  </a:cubicBezTo>
                  <a:cubicBezTo>
                    <a:pt x="447" y="208"/>
                    <a:pt x="447" y="206"/>
                    <a:pt x="449" y="205"/>
                  </a:cubicBezTo>
                  <a:cubicBezTo>
                    <a:pt x="450" y="204"/>
                    <a:pt x="451" y="202"/>
                    <a:pt x="451" y="200"/>
                  </a:cubicBezTo>
                  <a:cubicBezTo>
                    <a:pt x="450" y="197"/>
                    <a:pt x="447" y="194"/>
                    <a:pt x="444" y="193"/>
                  </a:cubicBezTo>
                  <a:cubicBezTo>
                    <a:pt x="443" y="192"/>
                    <a:pt x="443" y="192"/>
                    <a:pt x="443" y="193"/>
                  </a:cubicBezTo>
                  <a:cubicBezTo>
                    <a:pt x="440" y="193"/>
                    <a:pt x="438" y="193"/>
                    <a:pt x="435" y="190"/>
                  </a:cubicBezTo>
                  <a:cubicBezTo>
                    <a:pt x="432" y="186"/>
                    <a:pt x="429" y="176"/>
                    <a:pt x="429" y="174"/>
                  </a:cubicBezTo>
                  <a:cubicBezTo>
                    <a:pt x="430" y="171"/>
                    <a:pt x="431" y="169"/>
                    <a:pt x="432" y="167"/>
                  </a:cubicBezTo>
                  <a:cubicBezTo>
                    <a:pt x="433" y="166"/>
                    <a:pt x="434" y="165"/>
                    <a:pt x="434" y="164"/>
                  </a:cubicBezTo>
                  <a:cubicBezTo>
                    <a:pt x="435" y="162"/>
                    <a:pt x="434" y="159"/>
                    <a:pt x="434" y="156"/>
                  </a:cubicBezTo>
                  <a:cubicBezTo>
                    <a:pt x="433" y="154"/>
                    <a:pt x="433" y="153"/>
                    <a:pt x="433" y="151"/>
                  </a:cubicBezTo>
                  <a:cubicBezTo>
                    <a:pt x="432" y="142"/>
                    <a:pt x="434" y="136"/>
                    <a:pt x="440" y="129"/>
                  </a:cubicBezTo>
                  <a:cubicBezTo>
                    <a:pt x="441" y="126"/>
                    <a:pt x="441" y="126"/>
                    <a:pt x="441" y="126"/>
                  </a:cubicBezTo>
                  <a:cubicBezTo>
                    <a:pt x="442" y="125"/>
                    <a:pt x="443" y="124"/>
                    <a:pt x="443" y="123"/>
                  </a:cubicBezTo>
                  <a:cubicBezTo>
                    <a:pt x="443" y="123"/>
                    <a:pt x="443" y="122"/>
                    <a:pt x="440" y="120"/>
                  </a:cubicBezTo>
                  <a:cubicBezTo>
                    <a:pt x="437" y="118"/>
                    <a:pt x="433" y="116"/>
                    <a:pt x="429" y="115"/>
                  </a:cubicBezTo>
                  <a:cubicBezTo>
                    <a:pt x="425" y="114"/>
                    <a:pt x="420" y="112"/>
                    <a:pt x="416" y="110"/>
                  </a:cubicBezTo>
                  <a:cubicBezTo>
                    <a:pt x="411" y="106"/>
                    <a:pt x="404" y="102"/>
                    <a:pt x="402" y="91"/>
                  </a:cubicBezTo>
                  <a:cubicBezTo>
                    <a:pt x="401" y="89"/>
                    <a:pt x="401" y="87"/>
                    <a:pt x="401" y="85"/>
                  </a:cubicBezTo>
                  <a:cubicBezTo>
                    <a:pt x="401" y="84"/>
                    <a:pt x="401" y="83"/>
                    <a:pt x="401" y="82"/>
                  </a:cubicBezTo>
                  <a:cubicBezTo>
                    <a:pt x="400" y="82"/>
                    <a:pt x="398" y="83"/>
                    <a:pt x="397" y="82"/>
                  </a:cubicBezTo>
                  <a:cubicBezTo>
                    <a:pt x="396" y="82"/>
                    <a:pt x="396" y="82"/>
                    <a:pt x="396" y="82"/>
                  </a:cubicBezTo>
                  <a:cubicBezTo>
                    <a:pt x="394" y="82"/>
                    <a:pt x="392" y="80"/>
                    <a:pt x="393" y="77"/>
                  </a:cubicBezTo>
                  <a:cubicBezTo>
                    <a:pt x="394" y="74"/>
                    <a:pt x="396" y="71"/>
                    <a:pt x="398" y="68"/>
                  </a:cubicBezTo>
                  <a:cubicBezTo>
                    <a:pt x="399" y="66"/>
                    <a:pt x="401" y="64"/>
                    <a:pt x="402" y="62"/>
                  </a:cubicBezTo>
                  <a:cubicBezTo>
                    <a:pt x="402" y="61"/>
                    <a:pt x="402" y="60"/>
                    <a:pt x="402" y="59"/>
                  </a:cubicBezTo>
                  <a:cubicBezTo>
                    <a:pt x="400" y="59"/>
                    <a:pt x="396" y="58"/>
                    <a:pt x="394" y="55"/>
                  </a:cubicBezTo>
                  <a:cubicBezTo>
                    <a:pt x="392" y="53"/>
                    <a:pt x="392" y="49"/>
                    <a:pt x="392" y="40"/>
                  </a:cubicBezTo>
                  <a:cubicBezTo>
                    <a:pt x="391" y="39"/>
                    <a:pt x="391" y="38"/>
                    <a:pt x="391" y="37"/>
                  </a:cubicBezTo>
                  <a:cubicBezTo>
                    <a:pt x="391" y="34"/>
                    <a:pt x="391" y="32"/>
                    <a:pt x="390" y="30"/>
                  </a:cubicBezTo>
                  <a:cubicBezTo>
                    <a:pt x="389" y="27"/>
                    <a:pt x="385" y="25"/>
                    <a:pt x="382" y="22"/>
                  </a:cubicBezTo>
                  <a:cubicBezTo>
                    <a:pt x="380" y="20"/>
                    <a:pt x="378" y="19"/>
                    <a:pt x="376" y="17"/>
                  </a:cubicBezTo>
                  <a:cubicBezTo>
                    <a:pt x="373" y="19"/>
                    <a:pt x="368" y="18"/>
                    <a:pt x="364" y="18"/>
                  </a:cubicBezTo>
                  <a:cubicBezTo>
                    <a:pt x="362" y="18"/>
                    <a:pt x="358" y="17"/>
                    <a:pt x="358" y="18"/>
                  </a:cubicBezTo>
                  <a:cubicBezTo>
                    <a:pt x="357" y="18"/>
                    <a:pt x="357" y="18"/>
                    <a:pt x="356" y="19"/>
                  </a:cubicBezTo>
                  <a:cubicBezTo>
                    <a:pt x="355" y="20"/>
                    <a:pt x="353" y="22"/>
                    <a:pt x="349" y="23"/>
                  </a:cubicBezTo>
                  <a:cubicBezTo>
                    <a:pt x="347" y="24"/>
                    <a:pt x="344" y="24"/>
                    <a:pt x="342" y="23"/>
                  </a:cubicBezTo>
                  <a:cubicBezTo>
                    <a:pt x="341" y="23"/>
                    <a:pt x="340" y="23"/>
                    <a:pt x="339" y="23"/>
                  </a:cubicBezTo>
                  <a:cubicBezTo>
                    <a:pt x="335" y="23"/>
                    <a:pt x="332" y="24"/>
                    <a:pt x="328" y="25"/>
                  </a:cubicBezTo>
                  <a:cubicBezTo>
                    <a:pt x="324" y="26"/>
                    <a:pt x="321" y="26"/>
                    <a:pt x="317" y="27"/>
                  </a:cubicBezTo>
                  <a:cubicBezTo>
                    <a:pt x="313" y="27"/>
                    <a:pt x="308" y="27"/>
                    <a:pt x="303" y="27"/>
                  </a:cubicBezTo>
                  <a:cubicBezTo>
                    <a:pt x="299" y="26"/>
                    <a:pt x="295" y="26"/>
                    <a:pt x="291" y="26"/>
                  </a:cubicBezTo>
                  <a:cubicBezTo>
                    <a:pt x="291" y="41"/>
                    <a:pt x="288" y="45"/>
                    <a:pt x="285" y="47"/>
                  </a:cubicBezTo>
                  <a:cubicBezTo>
                    <a:pt x="284" y="48"/>
                    <a:pt x="281" y="48"/>
                    <a:pt x="279" y="48"/>
                  </a:cubicBezTo>
                  <a:cubicBezTo>
                    <a:pt x="275" y="47"/>
                    <a:pt x="273" y="42"/>
                    <a:pt x="271" y="37"/>
                  </a:cubicBezTo>
                  <a:cubicBezTo>
                    <a:pt x="271" y="36"/>
                    <a:pt x="271" y="35"/>
                    <a:pt x="270" y="34"/>
                  </a:cubicBezTo>
                  <a:cubicBezTo>
                    <a:pt x="269" y="35"/>
                    <a:pt x="266" y="36"/>
                    <a:pt x="264" y="36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59" y="36"/>
                    <a:pt x="256" y="33"/>
                    <a:pt x="254" y="29"/>
                  </a:cubicBezTo>
                  <a:cubicBezTo>
                    <a:pt x="252" y="25"/>
                    <a:pt x="252" y="21"/>
                    <a:pt x="252" y="18"/>
                  </a:cubicBezTo>
                  <a:cubicBezTo>
                    <a:pt x="253" y="15"/>
                    <a:pt x="253" y="13"/>
                    <a:pt x="250" y="11"/>
                  </a:cubicBezTo>
                  <a:cubicBezTo>
                    <a:pt x="242" y="2"/>
                    <a:pt x="220" y="4"/>
                    <a:pt x="205" y="5"/>
                  </a:cubicBezTo>
                  <a:cubicBezTo>
                    <a:pt x="202" y="5"/>
                    <a:pt x="199" y="6"/>
                    <a:pt x="197" y="6"/>
                  </a:cubicBezTo>
                  <a:cubicBezTo>
                    <a:pt x="195" y="6"/>
                    <a:pt x="193" y="6"/>
                    <a:pt x="192" y="6"/>
                  </a:cubicBezTo>
                  <a:cubicBezTo>
                    <a:pt x="188" y="6"/>
                    <a:pt x="184" y="6"/>
                    <a:pt x="179" y="6"/>
                  </a:cubicBezTo>
                  <a:cubicBezTo>
                    <a:pt x="177" y="5"/>
                    <a:pt x="175" y="4"/>
                    <a:pt x="173" y="3"/>
                  </a:cubicBezTo>
                  <a:cubicBezTo>
                    <a:pt x="172" y="2"/>
                    <a:pt x="171" y="1"/>
                    <a:pt x="170" y="1"/>
                  </a:cubicBezTo>
                  <a:cubicBezTo>
                    <a:pt x="169" y="1"/>
                    <a:pt x="168" y="0"/>
                    <a:pt x="167" y="0"/>
                  </a:cubicBezTo>
                  <a:cubicBezTo>
                    <a:pt x="167" y="0"/>
                    <a:pt x="166" y="0"/>
                    <a:pt x="165" y="1"/>
                  </a:cubicBezTo>
                  <a:cubicBezTo>
                    <a:pt x="163" y="1"/>
                    <a:pt x="161" y="2"/>
                    <a:pt x="160" y="4"/>
                  </a:cubicBezTo>
                  <a:cubicBezTo>
                    <a:pt x="157" y="5"/>
                    <a:pt x="155" y="7"/>
                    <a:pt x="153" y="8"/>
                  </a:cubicBezTo>
                  <a:cubicBezTo>
                    <a:pt x="151" y="8"/>
                    <a:pt x="149" y="9"/>
                    <a:pt x="147" y="10"/>
                  </a:cubicBezTo>
                  <a:cubicBezTo>
                    <a:pt x="142" y="11"/>
                    <a:pt x="140" y="12"/>
                    <a:pt x="140" y="16"/>
                  </a:cubicBezTo>
                  <a:cubicBezTo>
                    <a:pt x="139" y="19"/>
                    <a:pt x="140" y="21"/>
                    <a:pt x="140" y="2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6"/>
                    <a:pt x="141" y="27"/>
                    <a:pt x="140" y="28"/>
                  </a:cubicBezTo>
                  <a:cubicBezTo>
                    <a:pt x="139" y="29"/>
                    <a:pt x="139" y="29"/>
                    <a:pt x="138" y="30"/>
                  </a:cubicBezTo>
                  <a:cubicBezTo>
                    <a:pt x="136" y="32"/>
                    <a:pt x="131" y="34"/>
                    <a:pt x="125" y="36"/>
                  </a:cubicBezTo>
                  <a:cubicBezTo>
                    <a:pt x="122" y="38"/>
                    <a:pt x="119" y="39"/>
                    <a:pt x="118" y="40"/>
                  </a:cubicBezTo>
                  <a:cubicBezTo>
                    <a:pt x="115" y="42"/>
                    <a:pt x="113" y="44"/>
                    <a:pt x="111" y="47"/>
                  </a:cubicBezTo>
                  <a:cubicBezTo>
                    <a:pt x="110" y="49"/>
                    <a:pt x="108" y="52"/>
                    <a:pt x="106" y="54"/>
                  </a:cubicBezTo>
                  <a:cubicBezTo>
                    <a:pt x="104" y="57"/>
                    <a:pt x="101" y="59"/>
                    <a:pt x="98" y="61"/>
                  </a:cubicBezTo>
                  <a:cubicBezTo>
                    <a:pt x="95" y="62"/>
                    <a:pt x="93" y="63"/>
                    <a:pt x="92" y="65"/>
                  </a:cubicBezTo>
                  <a:cubicBezTo>
                    <a:pt x="91" y="67"/>
                    <a:pt x="91" y="69"/>
                    <a:pt x="90" y="71"/>
                  </a:cubicBezTo>
                  <a:cubicBezTo>
                    <a:pt x="90" y="73"/>
                    <a:pt x="89" y="75"/>
                    <a:pt x="89" y="77"/>
                  </a:cubicBezTo>
                  <a:cubicBezTo>
                    <a:pt x="86" y="84"/>
                    <a:pt x="81" y="86"/>
                    <a:pt x="77" y="88"/>
                  </a:cubicBezTo>
                  <a:cubicBezTo>
                    <a:pt x="74" y="89"/>
                    <a:pt x="73" y="90"/>
                    <a:pt x="72" y="92"/>
                  </a:cubicBezTo>
                  <a:cubicBezTo>
                    <a:pt x="70" y="94"/>
                    <a:pt x="71" y="98"/>
                    <a:pt x="72" y="102"/>
                  </a:cubicBezTo>
                  <a:cubicBezTo>
                    <a:pt x="73" y="108"/>
                    <a:pt x="74" y="115"/>
                    <a:pt x="70" y="120"/>
                  </a:cubicBezTo>
                  <a:cubicBezTo>
                    <a:pt x="67" y="123"/>
                    <a:pt x="65" y="123"/>
                    <a:pt x="64" y="124"/>
                  </a:cubicBezTo>
                  <a:cubicBezTo>
                    <a:pt x="63" y="124"/>
                    <a:pt x="63" y="124"/>
                    <a:pt x="63" y="125"/>
                  </a:cubicBezTo>
                  <a:cubicBezTo>
                    <a:pt x="63" y="126"/>
                    <a:pt x="63" y="126"/>
                    <a:pt x="63" y="127"/>
                  </a:cubicBezTo>
                  <a:cubicBezTo>
                    <a:pt x="64" y="129"/>
                    <a:pt x="66" y="132"/>
                    <a:pt x="63" y="137"/>
                  </a:cubicBezTo>
                  <a:cubicBezTo>
                    <a:pt x="62" y="140"/>
                    <a:pt x="59" y="142"/>
                    <a:pt x="56" y="144"/>
                  </a:cubicBezTo>
                  <a:cubicBezTo>
                    <a:pt x="54" y="145"/>
                    <a:pt x="53" y="146"/>
                    <a:pt x="52" y="147"/>
                  </a:cubicBezTo>
                  <a:cubicBezTo>
                    <a:pt x="51" y="148"/>
                    <a:pt x="50" y="149"/>
                    <a:pt x="49" y="151"/>
                  </a:cubicBezTo>
                  <a:cubicBezTo>
                    <a:pt x="48" y="153"/>
                    <a:pt x="46" y="156"/>
                    <a:pt x="44" y="158"/>
                  </a:cubicBezTo>
                  <a:cubicBezTo>
                    <a:pt x="39" y="163"/>
                    <a:pt x="32" y="167"/>
                    <a:pt x="26" y="171"/>
                  </a:cubicBezTo>
                  <a:cubicBezTo>
                    <a:pt x="21" y="174"/>
                    <a:pt x="16" y="177"/>
                    <a:pt x="12" y="180"/>
                  </a:cubicBezTo>
                  <a:cubicBezTo>
                    <a:pt x="8" y="183"/>
                    <a:pt x="4" y="187"/>
                    <a:pt x="0" y="190"/>
                  </a:cubicBezTo>
                  <a:cubicBezTo>
                    <a:pt x="4" y="190"/>
                    <a:pt x="7" y="191"/>
                    <a:pt x="10" y="192"/>
                  </a:cubicBezTo>
                  <a:cubicBezTo>
                    <a:pt x="16" y="193"/>
                    <a:pt x="23" y="194"/>
                    <a:pt x="28" y="193"/>
                  </a:cubicBezTo>
                  <a:cubicBezTo>
                    <a:pt x="33" y="193"/>
                    <a:pt x="38" y="193"/>
                    <a:pt x="43" y="192"/>
                  </a:cubicBezTo>
                  <a:cubicBezTo>
                    <a:pt x="57" y="191"/>
                    <a:pt x="71" y="190"/>
                    <a:pt x="87" y="194"/>
                  </a:cubicBezTo>
                  <a:cubicBezTo>
                    <a:pt x="94" y="196"/>
                    <a:pt x="94" y="196"/>
                    <a:pt x="94" y="196"/>
                  </a:cubicBezTo>
                  <a:cubicBezTo>
                    <a:pt x="106" y="199"/>
                    <a:pt x="118" y="202"/>
                    <a:pt x="129" y="207"/>
                  </a:cubicBezTo>
                  <a:cubicBezTo>
                    <a:pt x="143" y="213"/>
                    <a:pt x="154" y="213"/>
                    <a:pt x="170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76" y="212"/>
                    <a:pt x="178" y="212"/>
                    <a:pt x="180" y="212"/>
                  </a:cubicBezTo>
                  <a:cubicBezTo>
                    <a:pt x="190" y="212"/>
                    <a:pt x="201" y="212"/>
                    <a:pt x="211" y="218"/>
                  </a:cubicBezTo>
                  <a:cubicBezTo>
                    <a:pt x="218" y="223"/>
                    <a:pt x="221" y="230"/>
                    <a:pt x="224" y="236"/>
                  </a:cubicBezTo>
                  <a:cubicBezTo>
                    <a:pt x="226" y="239"/>
                    <a:pt x="227" y="242"/>
                    <a:pt x="229" y="245"/>
                  </a:cubicBezTo>
                  <a:cubicBezTo>
                    <a:pt x="235" y="255"/>
                    <a:pt x="239" y="261"/>
                    <a:pt x="240" y="273"/>
                  </a:cubicBezTo>
                  <a:cubicBezTo>
                    <a:pt x="240" y="277"/>
                    <a:pt x="240" y="280"/>
                    <a:pt x="240" y="283"/>
                  </a:cubicBezTo>
                  <a:cubicBezTo>
                    <a:pt x="240" y="290"/>
                    <a:pt x="239" y="296"/>
                    <a:pt x="242" y="301"/>
                  </a:cubicBezTo>
                  <a:cubicBezTo>
                    <a:pt x="243" y="303"/>
                    <a:pt x="245" y="305"/>
                    <a:pt x="247" y="308"/>
                  </a:cubicBezTo>
                  <a:cubicBezTo>
                    <a:pt x="251" y="312"/>
                    <a:pt x="254" y="316"/>
                    <a:pt x="256" y="323"/>
                  </a:cubicBezTo>
                  <a:cubicBezTo>
                    <a:pt x="257" y="326"/>
                    <a:pt x="257" y="329"/>
                    <a:pt x="257" y="331"/>
                  </a:cubicBezTo>
                  <a:cubicBezTo>
                    <a:pt x="256" y="336"/>
                    <a:pt x="257" y="338"/>
                    <a:pt x="259" y="340"/>
                  </a:cubicBezTo>
                  <a:cubicBezTo>
                    <a:pt x="262" y="341"/>
                    <a:pt x="268" y="340"/>
                    <a:pt x="273" y="340"/>
                  </a:cubicBezTo>
                  <a:cubicBezTo>
                    <a:pt x="276" y="340"/>
                    <a:pt x="279" y="340"/>
                    <a:pt x="282" y="340"/>
                  </a:cubicBezTo>
                  <a:cubicBezTo>
                    <a:pt x="287" y="340"/>
                    <a:pt x="287" y="340"/>
                    <a:pt x="287" y="340"/>
                  </a:cubicBezTo>
                  <a:cubicBezTo>
                    <a:pt x="292" y="340"/>
                    <a:pt x="298" y="340"/>
                    <a:pt x="304" y="341"/>
                  </a:cubicBezTo>
                  <a:cubicBezTo>
                    <a:pt x="308" y="341"/>
                    <a:pt x="314" y="343"/>
                    <a:pt x="316" y="348"/>
                  </a:cubicBezTo>
                  <a:cubicBezTo>
                    <a:pt x="318" y="353"/>
                    <a:pt x="314" y="357"/>
                    <a:pt x="310" y="362"/>
                  </a:cubicBezTo>
                  <a:cubicBezTo>
                    <a:pt x="309" y="363"/>
                    <a:pt x="308" y="364"/>
                    <a:pt x="308" y="365"/>
                  </a:cubicBezTo>
                  <a:cubicBezTo>
                    <a:pt x="310" y="365"/>
                    <a:pt x="312" y="365"/>
                    <a:pt x="314" y="365"/>
                  </a:cubicBezTo>
                  <a:cubicBezTo>
                    <a:pt x="319" y="364"/>
                    <a:pt x="323" y="364"/>
                    <a:pt x="328" y="366"/>
                  </a:cubicBezTo>
                  <a:cubicBezTo>
                    <a:pt x="331" y="367"/>
                    <a:pt x="333" y="370"/>
                    <a:pt x="334" y="372"/>
                  </a:cubicBezTo>
                  <a:cubicBezTo>
                    <a:pt x="335" y="373"/>
                    <a:pt x="335" y="374"/>
                    <a:pt x="336" y="375"/>
                  </a:cubicBezTo>
                  <a:cubicBezTo>
                    <a:pt x="336" y="374"/>
                    <a:pt x="337" y="374"/>
                    <a:pt x="338" y="375"/>
                  </a:cubicBezTo>
                  <a:cubicBezTo>
                    <a:pt x="340" y="375"/>
                    <a:pt x="342" y="375"/>
                    <a:pt x="344" y="376"/>
                  </a:cubicBezTo>
                  <a:cubicBezTo>
                    <a:pt x="344" y="376"/>
                    <a:pt x="344" y="376"/>
                    <a:pt x="344" y="376"/>
                  </a:cubicBezTo>
                  <a:cubicBezTo>
                    <a:pt x="346" y="375"/>
                    <a:pt x="346" y="375"/>
                    <a:pt x="346" y="375"/>
                  </a:cubicBezTo>
                  <a:cubicBezTo>
                    <a:pt x="346" y="374"/>
                    <a:pt x="346" y="373"/>
                    <a:pt x="346" y="372"/>
                  </a:cubicBezTo>
                  <a:cubicBezTo>
                    <a:pt x="346" y="370"/>
                    <a:pt x="345" y="367"/>
                    <a:pt x="347" y="365"/>
                  </a:cubicBezTo>
                  <a:cubicBezTo>
                    <a:pt x="350" y="358"/>
                    <a:pt x="357" y="355"/>
                    <a:pt x="364" y="353"/>
                  </a:cubicBezTo>
                  <a:cubicBezTo>
                    <a:pt x="368" y="351"/>
                    <a:pt x="373" y="349"/>
                    <a:pt x="375" y="346"/>
                  </a:cubicBezTo>
                  <a:cubicBezTo>
                    <a:pt x="375" y="347"/>
                    <a:pt x="375" y="346"/>
                    <a:pt x="375" y="346"/>
                  </a:cubicBezTo>
                  <a:cubicBezTo>
                    <a:pt x="375" y="344"/>
                    <a:pt x="375" y="342"/>
                    <a:pt x="377" y="340"/>
                  </a:cubicBezTo>
                  <a:cubicBezTo>
                    <a:pt x="380" y="336"/>
                    <a:pt x="384" y="334"/>
                    <a:pt x="388" y="332"/>
                  </a:cubicBezTo>
                  <a:cubicBezTo>
                    <a:pt x="389" y="331"/>
                    <a:pt x="389" y="331"/>
                    <a:pt x="389" y="331"/>
                  </a:cubicBezTo>
                  <a:cubicBezTo>
                    <a:pt x="391" y="330"/>
                    <a:pt x="393" y="329"/>
                    <a:pt x="396" y="328"/>
                  </a:cubicBezTo>
                  <a:cubicBezTo>
                    <a:pt x="398" y="327"/>
                    <a:pt x="400" y="326"/>
                    <a:pt x="402" y="325"/>
                  </a:cubicBezTo>
                  <a:cubicBezTo>
                    <a:pt x="407" y="323"/>
                    <a:pt x="411" y="320"/>
                    <a:pt x="415" y="315"/>
                  </a:cubicBezTo>
                  <a:cubicBezTo>
                    <a:pt x="419" y="312"/>
                    <a:pt x="419" y="312"/>
                    <a:pt x="419" y="312"/>
                  </a:cubicBezTo>
                  <a:cubicBezTo>
                    <a:pt x="423" y="308"/>
                    <a:pt x="428" y="304"/>
                    <a:pt x="433" y="301"/>
                  </a:cubicBezTo>
                  <a:cubicBezTo>
                    <a:pt x="435" y="299"/>
                    <a:pt x="438" y="297"/>
                    <a:pt x="441" y="295"/>
                  </a:cubicBezTo>
                  <a:cubicBezTo>
                    <a:pt x="447" y="290"/>
                    <a:pt x="452" y="290"/>
                    <a:pt x="458" y="290"/>
                  </a:cubicBezTo>
                  <a:cubicBezTo>
                    <a:pt x="461" y="289"/>
                    <a:pt x="464" y="289"/>
                    <a:pt x="467" y="288"/>
                  </a:cubicBezTo>
                  <a:cubicBezTo>
                    <a:pt x="470" y="288"/>
                    <a:pt x="471" y="286"/>
                    <a:pt x="473" y="283"/>
                  </a:cubicBezTo>
                  <a:cubicBezTo>
                    <a:pt x="475" y="280"/>
                    <a:pt x="477" y="277"/>
                    <a:pt x="482" y="275"/>
                  </a:cubicBezTo>
                  <a:cubicBezTo>
                    <a:pt x="486" y="274"/>
                    <a:pt x="492" y="274"/>
                    <a:pt x="502" y="275"/>
                  </a:cubicBezTo>
                  <a:cubicBezTo>
                    <a:pt x="505" y="275"/>
                    <a:pt x="508" y="275"/>
                    <a:pt x="509" y="275"/>
                  </a:cubicBezTo>
                  <a:cubicBezTo>
                    <a:pt x="517" y="275"/>
                    <a:pt x="521" y="280"/>
                    <a:pt x="523" y="283"/>
                  </a:cubicBezTo>
                  <a:cubicBezTo>
                    <a:pt x="525" y="285"/>
                    <a:pt x="526" y="287"/>
                    <a:pt x="529" y="287"/>
                  </a:cubicBezTo>
                  <a:cubicBezTo>
                    <a:pt x="533" y="286"/>
                    <a:pt x="534" y="284"/>
                    <a:pt x="535" y="283"/>
                  </a:cubicBezTo>
                  <a:cubicBezTo>
                    <a:pt x="535" y="281"/>
                    <a:pt x="535" y="279"/>
                    <a:pt x="535" y="279"/>
                  </a:cubicBezTo>
                  <a:cubicBezTo>
                    <a:pt x="535" y="279"/>
                    <a:pt x="534" y="279"/>
                    <a:pt x="533" y="279"/>
                  </a:cubicBezTo>
                  <a:cubicBezTo>
                    <a:pt x="532" y="279"/>
                    <a:pt x="530" y="278"/>
                    <a:pt x="529" y="277"/>
                  </a:cubicBezTo>
                  <a:cubicBezTo>
                    <a:pt x="529" y="276"/>
                    <a:pt x="528" y="274"/>
                    <a:pt x="529" y="273"/>
                  </a:cubicBezTo>
                  <a:cubicBezTo>
                    <a:pt x="536" y="255"/>
                    <a:pt x="553" y="249"/>
                    <a:pt x="566" y="247"/>
                  </a:cubicBezTo>
                  <a:cubicBezTo>
                    <a:pt x="574" y="246"/>
                    <a:pt x="584" y="243"/>
                    <a:pt x="588" y="240"/>
                  </a:cubicBezTo>
                  <a:cubicBezTo>
                    <a:pt x="584" y="241"/>
                    <a:pt x="577" y="243"/>
                    <a:pt x="574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xmlns="" id="{C45617CA-B7C6-4343-B891-332EE56D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092"/>
              <a:ext cx="278" cy="422"/>
            </a:xfrm>
            <a:custGeom>
              <a:avLst/>
              <a:gdLst>
                <a:gd name="T0" fmla="*/ 143 w 148"/>
                <a:gd name="T1" fmla="*/ 69 h 225"/>
                <a:gd name="T2" fmla="*/ 142 w 148"/>
                <a:gd name="T3" fmla="*/ 43 h 225"/>
                <a:gd name="T4" fmla="*/ 145 w 148"/>
                <a:gd name="T5" fmla="*/ 29 h 225"/>
                <a:gd name="T6" fmla="*/ 142 w 148"/>
                <a:gd name="T7" fmla="*/ 25 h 225"/>
                <a:gd name="T8" fmla="*/ 130 w 148"/>
                <a:gd name="T9" fmla="*/ 18 h 225"/>
                <a:gd name="T10" fmla="*/ 109 w 148"/>
                <a:gd name="T11" fmla="*/ 1 h 225"/>
                <a:gd name="T12" fmla="*/ 95 w 148"/>
                <a:gd name="T13" fmla="*/ 1 h 225"/>
                <a:gd name="T14" fmla="*/ 75 w 148"/>
                <a:gd name="T15" fmla="*/ 3 h 225"/>
                <a:gd name="T16" fmla="*/ 73 w 148"/>
                <a:gd name="T17" fmla="*/ 9 h 225"/>
                <a:gd name="T18" fmla="*/ 50 w 148"/>
                <a:gd name="T19" fmla="*/ 27 h 225"/>
                <a:gd name="T20" fmla="*/ 60 w 148"/>
                <a:gd name="T21" fmla="*/ 52 h 225"/>
                <a:gd name="T22" fmla="*/ 63 w 148"/>
                <a:gd name="T23" fmla="*/ 59 h 225"/>
                <a:gd name="T24" fmla="*/ 50 w 148"/>
                <a:gd name="T25" fmla="*/ 66 h 225"/>
                <a:gd name="T26" fmla="*/ 55 w 148"/>
                <a:gd name="T27" fmla="*/ 93 h 225"/>
                <a:gd name="T28" fmla="*/ 55 w 148"/>
                <a:gd name="T29" fmla="*/ 106 h 225"/>
                <a:gd name="T30" fmla="*/ 49 w 148"/>
                <a:gd name="T31" fmla="*/ 125 h 225"/>
                <a:gd name="T32" fmla="*/ 40 w 148"/>
                <a:gd name="T33" fmla="*/ 142 h 225"/>
                <a:gd name="T34" fmla="*/ 25 w 148"/>
                <a:gd name="T35" fmla="*/ 163 h 225"/>
                <a:gd name="T36" fmla="*/ 20 w 148"/>
                <a:gd name="T37" fmla="*/ 158 h 225"/>
                <a:gd name="T38" fmla="*/ 1 w 148"/>
                <a:gd name="T39" fmla="*/ 180 h 225"/>
                <a:gd name="T40" fmla="*/ 8 w 148"/>
                <a:gd name="T41" fmla="*/ 189 h 225"/>
                <a:gd name="T42" fmla="*/ 4 w 148"/>
                <a:gd name="T43" fmla="*/ 195 h 225"/>
                <a:gd name="T44" fmla="*/ 4 w 148"/>
                <a:gd name="T45" fmla="*/ 200 h 225"/>
                <a:gd name="T46" fmla="*/ 7 w 148"/>
                <a:gd name="T47" fmla="*/ 215 h 225"/>
                <a:gd name="T48" fmla="*/ 18 w 148"/>
                <a:gd name="T49" fmla="*/ 221 h 225"/>
                <a:gd name="T50" fmla="*/ 37 w 148"/>
                <a:gd name="T51" fmla="*/ 223 h 225"/>
                <a:gd name="T52" fmla="*/ 62 w 148"/>
                <a:gd name="T53" fmla="*/ 214 h 225"/>
                <a:gd name="T54" fmla="*/ 76 w 148"/>
                <a:gd name="T55" fmla="*/ 200 h 225"/>
                <a:gd name="T56" fmla="*/ 91 w 148"/>
                <a:gd name="T57" fmla="*/ 182 h 225"/>
                <a:gd name="T58" fmla="*/ 100 w 148"/>
                <a:gd name="T59" fmla="*/ 175 h 225"/>
                <a:gd name="T60" fmla="*/ 105 w 148"/>
                <a:gd name="T61" fmla="*/ 154 h 225"/>
                <a:gd name="T62" fmla="*/ 144 w 148"/>
                <a:gd name="T63" fmla="*/ 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25">
                  <a:moveTo>
                    <a:pt x="144" y="92"/>
                  </a:moveTo>
                  <a:cubicBezTo>
                    <a:pt x="148" y="83"/>
                    <a:pt x="146" y="77"/>
                    <a:pt x="143" y="69"/>
                  </a:cubicBezTo>
                  <a:cubicBezTo>
                    <a:pt x="142" y="67"/>
                    <a:pt x="141" y="65"/>
                    <a:pt x="141" y="62"/>
                  </a:cubicBezTo>
                  <a:cubicBezTo>
                    <a:pt x="138" y="54"/>
                    <a:pt x="140" y="48"/>
                    <a:pt x="142" y="43"/>
                  </a:cubicBezTo>
                  <a:cubicBezTo>
                    <a:pt x="144" y="40"/>
                    <a:pt x="145" y="37"/>
                    <a:pt x="145" y="34"/>
                  </a:cubicBezTo>
                  <a:cubicBezTo>
                    <a:pt x="145" y="32"/>
                    <a:pt x="145" y="30"/>
                    <a:pt x="145" y="29"/>
                  </a:cubicBezTo>
                  <a:cubicBezTo>
                    <a:pt x="144" y="29"/>
                    <a:pt x="143" y="28"/>
                    <a:pt x="142" y="26"/>
                  </a:cubicBezTo>
                  <a:cubicBezTo>
                    <a:pt x="142" y="26"/>
                    <a:pt x="142" y="25"/>
                    <a:pt x="142" y="25"/>
                  </a:cubicBezTo>
                  <a:cubicBezTo>
                    <a:pt x="141" y="24"/>
                    <a:pt x="139" y="23"/>
                    <a:pt x="137" y="22"/>
                  </a:cubicBezTo>
                  <a:cubicBezTo>
                    <a:pt x="135" y="21"/>
                    <a:pt x="133" y="20"/>
                    <a:pt x="130" y="18"/>
                  </a:cubicBezTo>
                  <a:cubicBezTo>
                    <a:pt x="128" y="16"/>
                    <a:pt x="126" y="13"/>
                    <a:pt x="123" y="11"/>
                  </a:cubicBezTo>
                  <a:cubicBezTo>
                    <a:pt x="119" y="6"/>
                    <a:pt x="114" y="1"/>
                    <a:pt x="109" y="1"/>
                  </a:cubicBezTo>
                  <a:cubicBezTo>
                    <a:pt x="108" y="1"/>
                    <a:pt x="108" y="1"/>
                    <a:pt x="107" y="0"/>
                  </a:cubicBezTo>
                  <a:cubicBezTo>
                    <a:pt x="104" y="2"/>
                    <a:pt x="99" y="1"/>
                    <a:pt x="95" y="1"/>
                  </a:cubicBezTo>
                  <a:cubicBezTo>
                    <a:pt x="93" y="1"/>
                    <a:pt x="90" y="1"/>
                    <a:pt x="88" y="1"/>
                  </a:cubicBezTo>
                  <a:cubicBezTo>
                    <a:pt x="83" y="1"/>
                    <a:pt x="79" y="1"/>
                    <a:pt x="75" y="3"/>
                  </a:cubicBezTo>
                  <a:cubicBezTo>
                    <a:pt x="75" y="4"/>
                    <a:pt x="75" y="4"/>
                    <a:pt x="75" y="5"/>
                  </a:cubicBezTo>
                  <a:cubicBezTo>
                    <a:pt x="75" y="6"/>
                    <a:pt x="74" y="8"/>
                    <a:pt x="73" y="9"/>
                  </a:cubicBezTo>
                  <a:cubicBezTo>
                    <a:pt x="71" y="9"/>
                    <a:pt x="69" y="10"/>
                    <a:pt x="68" y="11"/>
                  </a:cubicBezTo>
                  <a:cubicBezTo>
                    <a:pt x="55" y="16"/>
                    <a:pt x="49" y="20"/>
                    <a:pt x="50" y="27"/>
                  </a:cubicBezTo>
                  <a:cubicBezTo>
                    <a:pt x="51" y="27"/>
                    <a:pt x="52" y="27"/>
                    <a:pt x="53" y="28"/>
                  </a:cubicBezTo>
                  <a:cubicBezTo>
                    <a:pt x="58" y="31"/>
                    <a:pt x="60" y="41"/>
                    <a:pt x="60" y="52"/>
                  </a:cubicBezTo>
                  <a:cubicBezTo>
                    <a:pt x="61" y="52"/>
                    <a:pt x="62" y="53"/>
                    <a:pt x="63" y="54"/>
                  </a:cubicBezTo>
                  <a:cubicBezTo>
                    <a:pt x="64" y="56"/>
                    <a:pt x="64" y="57"/>
                    <a:pt x="63" y="59"/>
                  </a:cubicBezTo>
                  <a:cubicBezTo>
                    <a:pt x="60" y="63"/>
                    <a:pt x="55" y="64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cubicBezTo>
                    <a:pt x="60" y="72"/>
                    <a:pt x="58" y="80"/>
                    <a:pt x="56" y="88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4" y="96"/>
                    <a:pt x="54" y="100"/>
                    <a:pt x="54" y="103"/>
                  </a:cubicBezTo>
                  <a:cubicBezTo>
                    <a:pt x="54" y="104"/>
                    <a:pt x="55" y="105"/>
                    <a:pt x="55" y="106"/>
                  </a:cubicBezTo>
                  <a:cubicBezTo>
                    <a:pt x="57" y="108"/>
                    <a:pt x="58" y="111"/>
                    <a:pt x="58" y="114"/>
                  </a:cubicBezTo>
                  <a:cubicBezTo>
                    <a:pt x="57" y="119"/>
                    <a:pt x="53" y="122"/>
                    <a:pt x="49" y="125"/>
                  </a:cubicBezTo>
                  <a:cubicBezTo>
                    <a:pt x="47" y="126"/>
                    <a:pt x="45" y="128"/>
                    <a:pt x="45" y="129"/>
                  </a:cubicBezTo>
                  <a:cubicBezTo>
                    <a:pt x="42" y="133"/>
                    <a:pt x="41" y="137"/>
                    <a:pt x="40" y="142"/>
                  </a:cubicBezTo>
                  <a:cubicBezTo>
                    <a:pt x="38" y="150"/>
                    <a:pt x="36" y="158"/>
                    <a:pt x="29" y="162"/>
                  </a:cubicBezTo>
                  <a:cubicBezTo>
                    <a:pt x="28" y="163"/>
                    <a:pt x="26" y="164"/>
                    <a:pt x="25" y="163"/>
                  </a:cubicBezTo>
                  <a:cubicBezTo>
                    <a:pt x="23" y="162"/>
                    <a:pt x="23" y="161"/>
                    <a:pt x="22" y="160"/>
                  </a:cubicBezTo>
                  <a:cubicBezTo>
                    <a:pt x="22" y="159"/>
                    <a:pt x="22" y="158"/>
                    <a:pt x="20" y="158"/>
                  </a:cubicBezTo>
                  <a:cubicBezTo>
                    <a:pt x="15" y="157"/>
                    <a:pt x="6" y="161"/>
                    <a:pt x="5" y="163"/>
                  </a:cubicBezTo>
                  <a:cubicBezTo>
                    <a:pt x="2" y="167"/>
                    <a:pt x="0" y="177"/>
                    <a:pt x="1" y="180"/>
                  </a:cubicBezTo>
                  <a:cubicBezTo>
                    <a:pt x="2" y="181"/>
                    <a:pt x="2" y="182"/>
                    <a:pt x="3" y="182"/>
                  </a:cubicBezTo>
                  <a:cubicBezTo>
                    <a:pt x="5" y="184"/>
                    <a:pt x="7" y="186"/>
                    <a:pt x="8" y="189"/>
                  </a:cubicBezTo>
                  <a:cubicBezTo>
                    <a:pt x="8" y="191"/>
                    <a:pt x="7" y="194"/>
                    <a:pt x="5" y="194"/>
                  </a:cubicBezTo>
                  <a:cubicBezTo>
                    <a:pt x="5" y="194"/>
                    <a:pt x="5" y="195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6"/>
                    <a:pt x="4" y="198"/>
                    <a:pt x="4" y="200"/>
                  </a:cubicBezTo>
                  <a:cubicBezTo>
                    <a:pt x="3" y="205"/>
                    <a:pt x="2" y="213"/>
                    <a:pt x="5" y="215"/>
                  </a:cubicBezTo>
                  <a:cubicBezTo>
                    <a:pt x="5" y="215"/>
                    <a:pt x="6" y="215"/>
                    <a:pt x="7" y="215"/>
                  </a:cubicBezTo>
                  <a:cubicBezTo>
                    <a:pt x="9" y="215"/>
                    <a:pt x="12" y="215"/>
                    <a:pt x="14" y="217"/>
                  </a:cubicBezTo>
                  <a:cubicBezTo>
                    <a:pt x="16" y="217"/>
                    <a:pt x="17" y="219"/>
                    <a:pt x="18" y="221"/>
                  </a:cubicBezTo>
                  <a:cubicBezTo>
                    <a:pt x="18" y="221"/>
                    <a:pt x="19" y="222"/>
                    <a:pt x="19" y="222"/>
                  </a:cubicBezTo>
                  <a:cubicBezTo>
                    <a:pt x="24" y="225"/>
                    <a:pt x="30" y="224"/>
                    <a:pt x="37" y="223"/>
                  </a:cubicBezTo>
                  <a:cubicBezTo>
                    <a:pt x="44" y="222"/>
                    <a:pt x="52" y="220"/>
                    <a:pt x="58" y="224"/>
                  </a:cubicBezTo>
                  <a:cubicBezTo>
                    <a:pt x="61" y="222"/>
                    <a:pt x="65" y="218"/>
                    <a:pt x="62" y="214"/>
                  </a:cubicBezTo>
                  <a:cubicBezTo>
                    <a:pt x="61" y="212"/>
                    <a:pt x="62" y="210"/>
                    <a:pt x="64" y="208"/>
                  </a:cubicBezTo>
                  <a:cubicBezTo>
                    <a:pt x="69" y="206"/>
                    <a:pt x="72" y="204"/>
                    <a:pt x="76" y="200"/>
                  </a:cubicBezTo>
                  <a:cubicBezTo>
                    <a:pt x="82" y="196"/>
                    <a:pt x="84" y="192"/>
                    <a:pt x="87" y="187"/>
                  </a:cubicBezTo>
                  <a:cubicBezTo>
                    <a:pt x="88" y="186"/>
                    <a:pt x="89" y="184"/>
                    <a:pt x="91" y="182"/>
                  </a:cubicBezTo>
                  <a:cubicBezTo>
                    <a:pt x="93" y="179"/>
                    <a:pt x="95" y="178"/>
                    <a:pt x="97" y="177"/>
                  </a:cubicBezTo>
                  <a:cubicBezTo>
                    <a:pt x="98" y="176"/>
                    <a:pt x="99" y="175"/>
                    <a:pt x="100" y="175"/>
                  </a:cubicBezTo>
                  <a:cubicBezTo>
                    <a:pt x="103" y="172"/>
                    <a:pt x="103" y="167"/>
                    <a:pt x="104" y="163"/>
                  </a:cubicBezTo>
                  <a:cubicBezTo>
                    <a:pt x="104" y="160"/>
                    <a:pt x="104" y="157"/>
                    <a:pt x="105" y="154"/>
                  </a:cubicBezTo>
                  <a:cubicBezTo>
                    <a:pt x="110" y="141"/>
                    <a:pt x="118" y="131"/>
                    <a:pt x="126" y="121"/>
                  </a:cubicBezTo>
                  <a:cubicBezTo>
                    <a:pt x="133" y="112"/>
                    <a:pt x="140" y="103"/>
                    <a:pt x="14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xmlns="" id="{5852F034-012C-4A92-BD5B-88BD2A79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862"/>
              <a:ext cx="1198" cy="1258"/>
            </a:xfrm>
            <a:custGeom>
              <a:avLst/>
              <a:gdLst>
                <a:gd name="T0" fmla="*/ 601 w 637"/>
                <a:gd name="T1" fmla="*/ 188 h 670"/>
                <a:gd name="T2" fmla="*/ 609 w 637"/>
                <a:gd name="T3" fmla="*/ 146 h 670"/>
                <a:gd name="T4" fmla="*/ 613 w 637"/>
                <a:gd name="T5" fmla="*/ 97 h 670"/>
                <a:gd name="T6" fmla="*/ 595 w 637"/>
                <a:gd name="T7" fmla="*/ 66 h 670"/>
                <a:gd name="T8" fmla="*/ 588 w 637"/>
                <a:gd name="T9" fmla="*/ 54 h 670"/>
                <a:gd name="T10" fmla="*/ 566 w 637"/>
                <a:gd name="T11" fmla="*/ 26 h 670"/>
                <a:gd name="T12" fmla="*/ 474 w 637"/>
                <a:gd name="T13" fmla="*/ 16 h 670"/>
                <a:gd name="T14" fmla="*/ 450 w 637"/>
                <a:gd name="T15" fmla="*/ 31 h 670"/>
                <a:gd name="T16" fmla="*/ 408 w 637"/>
                <a:gd name="T17" fmla="*/ 53 h 670"/>
                <a:gd name="T18" fmla="*/ 409 w 637"/>
                <a:gd name="T19" fmla="*/ 37 h 670"/>
                <a:gd name="T20" fmla="*/ 403 w 637"/>
                <a:gd name="T21" fmla="*/ 19 h 670"/>
                <a:gd name="T22" fmla="*/ 372 w 637"/>
                <a:gd name="T23" fmla="*/ 5 h 670"/>
                <a:gd name="T24" fmla="*/ 317 w 637"/>
                <a:gd name="T25" fmla="*/ 50 h 670"/>
                <a:gd name="T26" fmla="*/ 284 w 637"/>
                <a:gd name="T27" fmla="*/ 60 h 670"/>
                <a:gd name="T28" fmla="*/ 252 w 637"/>
                <a:gd name="T29" fmla="*/ 52 h 670"/>
                <a:gd name="T30" fmla="*/ 219 w 637"/>
                <a:gd name="T31" fmla="*/ 46 h 670"/>
                <a:gd name="T32" fmla="*/ 198 w 637"/>
                <a:gd name="T33" fmla="*/ 63 h 670"/>
                <a:gd name="T34" fmla="*/ 203 w 637"/>
                <a:gd name="T35" fmla="*/ 107 h 670"/>
                <a:gd name="T36" fmla="*/ 155 w 637"/>
                <a:gd name="T37" fmla="*/ 135 h 670"/>
                <a:gd name="T38" fmla="*/ 117 w 637"/>
                <a:gd name="T39" fmla="*/ 154 h 670"/>
                <a:gd name="T40" fmla="*/ 79 w 637"/>
                <a:gd name="T41" fmla="*/ 121 h 670"/>
                <a:gd name="T42" fmla="*/ 34 w 637"/>
                <a:gd name="T43" fmla="*/ 144 h 670"/>
                <a:gd name="T44" fmla="*/ 18 w 637"/>
                <a:gd name="T45" fmla="*/ 161 h 670"/>
                <a:gd name="T46" fmla="*/ 0 w 637"/>
                <a:gd name="T47" fmla="*/ 192 h 670"/>
                <a:gd name="T48" fmla="*/ 39 w 637"/>
                <a:gd name="T49" fmla="*/ 201 h 670"/>
                <a:gd name="T50" fmla="*/ 32 w 637"/>
                <a:gd name="T51" fmla="*/ 217 h 670"/>
                <a:gd name="T52" fmla="*/ 23 w 637"/>
                <a:gd name="T53" fmla="*/ 256 h 670"/>
                <a:gd name="T54" fmla="*/ 28 w 637"/>
                <a:gd name="T55" fmla="*/ 282 h 670"/>
                <a:gd name="T56" fmla="*/ 30 w 637"/>
                <a:gd name="T57" fmla="*/ 314 h 670"/>
                <a:gd name="T58" fmla="*/ 25 w 637"/>
                <a:gd name="T59" fmla="*/ 334 h 670"/>
                <a:gd name="T60" fmla="*/ 24 w 637"/>
                <a:gd name="T61" fmla="*/ 372 h 670"/>
                <a:gd name="T62" fmla="*/ 45 w 637"/>
                <a:gd name="T63" fmla="*/ 400 h 670"/>
                <a:gd name="T64" fmla="*/ 40 w 637"/>
                <a:gd name="T65" fmla="*/ 453 h 670"/>
                <a:gd name="T66" fmla="*/ 108 w 637"/>
                <a:gd name="T67" fmla="*/ 417 h 670"/>
                <a:gd name="T68" fmla="*/ 139 w 637"/>
                <a:gd name="T69" fmla="*/ 395 h 670"/>
                <a:gd name="T70" fmla="*/ 176 w 637"/>
                <a:gd name="T71" fmla="*/ 389 h 670"/>
                <a:gd name="T72" fmla="*/ 198 w 637"/>
                <a:gd name="T73" fmla="*/ 411 h 670"/>
                <a:gd name="T74" fmla="*/ 194 w 637"/>
                <a:gd name="T75" fmla="*/ 421 h 670"/>
                <a:gd name="T76" fmla="*/ 218 w 637"/>
                <a:gd name="T77" fmla="*/ 428 h 670"/>
                <a:gd name="T78" fmla="*/ 256 w 637"/>
                <a:gd name="T79" fmla="*/ 424 h 670"/>
                <a:gd name="T80" fmla="*/ 297 w 637"/>
                <a:gd name="T81" fmla="*/ 445 h 670"/>
                <a:gd name="T82" fmla="*/ 357 w 637"/>
                <a:gd name="T83" fmla="*/ 469 h 670"/>
                <a:gd name="T84" fmla="*/ 369 w 637"/>
                <a:gd name="T85" fmla="*/ 490 h 670"/>
                <a:gd name="T86" fmla="*/ 389 w 637"/>
                <a:gd name="T87" fmla="*/ 489 h 670"/>
                <a:gd name="T88" fmla="*/ 466 w 637"/>
                <a:gd name="T89" fmla="*/ 541 h 670"/>
                <a:gd name="T90" fmla="*/ 452 w 637"/>
                <a:gd name="T91" fmla="*/ 562 h 670"/>
                <a:gd name="T92" fmla="*/ 442 w 637"/>
                <a:gd name="T93" fmla="*/ 576 h 670"/>
                <a:gd name="T94" fmla="*/ 424 w 637"/>
                <a:gd name="T95" fmla="*/ 594 h 670"/>
                <a:gd name="T96" fmla="*/ 431 w 637"/>
                <a:gd name="T97" fmla="*/ 630 h 670"/>
                <a:gd name="T98" fmla="*/ 462 w 637"/>
                <a:gd name="T99" fmla="*/ 660 h 670"/>
                <a:gd name="T100" fmla="*/ 490 w 637"/>
                <a:gd name="T101" fmla="*/ 645 h 670"/>
                <a:gd name="T102" fmla="*/ 515 w 637"/>
                <a:gd name="T103" fmla="*/ 626 h 670"/>
                <a:gd name="T104" fmla="*/ 512 w 637"/>
                <a:gd name="T105" fmla="*/ 582 h 670"/>
                <a:gd name="T106" fmla="*/ 521 w 637"/>
                <a:gd name="T107" fmla="*/ 533 h 670"/>
                <a:gd name="T108" fmla="*/ 530 w 637"/>
                <a:gd name="T109" fmla="*/ 491 h 670"/>
                <a:gd name="T110" fmla="*/ 526 w 637"/>
                <a:gd name="T111" fmla="*/ 431 h 670"/>
                <a:gd name="T112" fmla="*/ 522 w 637"/>
                <a:gd name="T113" fmla="*/ 367 h 670"/>
                <a:gd name="T114" fmla="*/ 527 w 637"/>
                <a:gd name="T115" fmla="*/ 344 h 670"/>
                <a:gd name="T116" fmla="*/ 531 w 637"/>
                <a:gd name="T117" fmla="*/ 320 h 670"/>
                <a:gd name="T118" fmla="*/ 574 w 637"/>
                <a:gd name="T119" fmla="*/ 294 h 670"/>
                <a:gd name="T120" fmla="*/ 619 w 637"/>
                <a:gd name="T121" fmla="*/ 22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7" h="670">
                  <a:moveTo>
                    <a:pt x="637" y="201"/>
                  </a:moveTo>
                  <a:cubicBezTo>
                    <a:pt x="632" y="203"/>
                    <a:pt x="628" y="204"/>
                    <a:pt x="624" y="204"/>
                  </a:cubicBezTo>
                  <a:cubicBezTo>
                    <a:pt x="623" y="204"/>
                    <a:pt x="622" y="204"/>
                    <a:pt x="622" y="204"/>
                  </a:cubicBezTo>
                  <a:cubicBezTo>
                    <a:pt x="613" y="204"/>
                    <a:pt x="606" y="198"/>
                    <a:pt x="601" y="188"/>
                  </a:cubicBezTo>
                  <a:cubicBezTo>
                    <a:pt x="600" y="187"/>
                    <a:pt x="600" y="185"/>
                    <a:pt x="598" y="183"/>
                  </a:cubicBezTo>
                  <a:cubicBezTo>
                    <a:pt x="587" y="159"/>
                    <a:pt x="584" y="151"/>
                    <a:pt x="587" y="147"/>
                  </a:cubicBezTo>
                  <a:cubicBezTo>
                    <a:pt x="590" y="141"/>
                    <a:pt x="597" y="143"/>
                    <a:pt x="603" y="145"/>
                  </a:cubicBezTo>
                  <a:cubicBezTo>
                    <a:pt x="605" y="146"/>
                    <a:pt x="607" y="146"/>
                    <a:pt x="609" y="146"/>
                  </a:cubicBezTo>
                  <a:cubicBezTo>
                    <a:pt x="611" y="146"/>
                    <a:pt x="611" y="145"/>
                    <a:pt x="611" y="140"/>
                  </a:cubicBezTo>
                  <a:cubicBezTo>
                    <a:pt x="611" y="137"/>
                    <a:pt x="611" y="135"/>
                    <a:pt x="612" y="132"/>
                  </a:cubicBezTo>
                  <a:cubicBezTo>
                    <a:pt x="612" y="130"/>
                    <a:pt x="613" y="127"/>
                    <a:pt x="613" y="124"/>
                  </a:cubicBezTo>
                  <a:cubicBezTo>
                    <a:pt x="614" y="115"/>
                    <a:pt x="617" y="103"/>
                    <a:pt x="613" y="97"/>
                  </a:cubicBezTo>
                  <a:cubicBezTo>
                    <a:pt x="613" y="95"/>
                    <a:pt x="611" y="95"/>
                    <a:pt x="608" y="94"/>
                  </a:cubicBezTo>
                  <a:cubicBezTo>
                    <a:pt x="605" y="93"/>
                    <a:pt x="601" y="92"/>
                    <a:pt x="598" y="89"/>
                  </a:cubicBezTo>
                  <a:cubicBezTo>
                    <a:pt x="595" y="84"/>
                    <a:pt x="595" y="78"/>
                    <a:pt x="596" y="73"/>
                  </a:cubicBezTo>
                  <a:cubicBezTo>
                    <a:pt x="596" y="71"/>
                    <a:pt x="596" y="67"/>
                    <a:pt x="595" y="66"/>
                  </a:cubicBezTo>
                  <a:cubicBezTo>
                    <a:pt x="595" y="66"/>
                    <a:pt x="595" y="65"/>
                    <a:pt x="592" y="65"/>
                  </a:cubicBezTo>
                  <a:cubicBezTo>
                    <a:pt x="590" y="66"/>
                    <a:pt x="589" y="65"/>
                    <a:pt x="588" y="64"/>
                  </a:cubicBezTo>
                  <a:cubicBezTo>
                    <a:pt x="587" y="63"/>
                    <a:pt x="587" y="61"/>
                    <a:pt x="587" y="60"/>
                  </a:cubicBezTo>
                  <a:cubicBezTo>
                    <a:pt x="588" y="58"/>
                    <a:pt x="588" y="56"/>
                    <a:pt x="588" y="54"/>
                  </a:cubicBezTo>
                  <a:cubicBezTo>
                    <a:pt x="587" y="53"/>
                    <a:pt x="587" y="52"/>
                    <a:pt x="587" y="51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6" y="47"/>
                    <a:pt x="584" y="43"/>
                    <a:pt x="581" y="39"/>
                  </a:cubicBezTo>
                  <a:cubicBezTo>
                    <a:pt x="577" y="33"/>
                    <a:pt x="573" y="30"/>
                    <a:pt x="566" y="26"/>
                  </a:cubicBezTo>
                  <a:cubicBezTo>
                    <a:pt x="562" y="23"/>
                    <a:pt x="562" y="23"/>
                    <a:pt x="562" y="23"/>
                  </a:cubicBezTo>
                  <a:cubicBezTo>
                    <a:pt x="551" y="16"/>
                    <a:pt x="538" y="7"/>
                    <a:pt x="527" y="4"/>
                  </a:cubicBezTo>
                  <a:cubicBezTo>
                    <a:pt x="519" y="1"/>
                    <a:pt x="501" y="0"/>
                    <a:pt x="494" y="3"/>
                  </a:cubicBezTo>
                  <a:cubicBezTo>
                    <a:pt x="488" y="5"/>
                    <a:pt x="479" y="12"/>
                    <a:pt x="474" y="16"/>
                  </a:cubicBezTo>
                  <a:cubicBezTo>
                    <a:pt x="473" y="17"/>
                    <a:pt x="472" y="20"/>
                    <a:pt x="471" y="22"/>
                  </a:cubicBezTo>
                  <a:cubicBezTo>
                    <a:pt x="469" y="26"/>
                    <a:pt x="467" y="30"/>
                    <a:pt x="464" y="32"/>
                  </a:cubicBezTo>
                  <a:cubicBezTo>
                    <a:pt x="459" y="35"/>
                    <a:pt x="456" y="34"/>
                    <a:pt x="454" y="32"/>
                  </a:cubicBezTo>
                  <a:cubicBezTo>
                    <a:pt x="452" y="32"/>
                    <a:pt x="452" y="32"/>
                    <a:pt x="450" y="31"/>
                  </a:cubicBezTo>
                  <a:cubicBezTo>
                    <a:pt x="445" y="31"/>
                    <a:pt x="441" y="32"/>
                    <a:pt x="440" y="40"/>
                  </a:cubicBezTo>
                  <a:cubicBezTo>
                    <a:pt x="439" y="43"/>
                    <a:pt x="439" y="44"/>
                    <a:pt x="439" y="45"/>
                  </a:cubicBezTo>
                  <a:cubicBezTo>
                    <a:pt x="439" y="51"/>
                    <a:pt x="437" y="52"/>
                    <a:pt x="431" y="54"/>
                  </a:cubicBezTo>
                  <a:cubicBezTo>
                    <a:pt x="424" y="57"/>
                    <a:pt x="413" y="55"/>
                    <a:pt x="408" y="53"/>
                  </a:cubicBezTo>
                  <a:cubicBezTo>
                    <a:pt x="406" y="53"/>
                    <a:pt x="405" y="52"/>
                    <a:pt x="405" y="51"/>
                  </a:cubicBezTo>
                  <a:cubicBezTo>
                    <a:pt x="404" y="50"/>
                    <a:pt x="404" y="48"/>
                    <a:pt x="405" y="47"/>
                  </a:cubicBezTo>
                  <a:cubicBezTo>
                    <a:pt x="406" y="46"/>
                    <a:pt x="407" y="45"/>
                    <a:pt x="407" y="44"/>
                  </a:cubicBezTo>
                  <a:cubicBezTo>
                    <a:pt x="410" y="40"/>
                    <a:pt x="411" y="39"/>
                    <a:pt x="409" y="37"/>
                  </a:cubicBezTo>
                  <a:cubicBezTo>
                    <a:pt x="409" y="37"/>
                    <a:pt x="409" y="37"/>
                    <a:pt x="408" y="36"/>
                  </a:cubicBezTo>
                  <a:cubicBezTo>
                    <a:pt x="407" y="36"/>
                    <a:pt x="404" y="34"/>
                    <a:pt x="403" y="31"/>
                  </a:cubicBezTo>
                  <a:cubicBezTo>
                    <a:pt x="402" y="29"/>
                    <a:pt x="402" y="27"/>
                    <a:pt x="403" y="25"/>
                  </a:cubicBezTo>
                  <a:cubicBezTo>
                    <a:pt x="403" y="23"/>
                    <a:pt x="403" y="21"/>
                    <a:pt x="403" y="19"/>
                  </a:cubicBezTo>
                  <a:cubicBezTo>
                    <a:pt x="403" y="15"/>
                    <a:pt x="403" y="13"/>
                    <a:pt x="401" y="11"/>
                  </a:cubicBezTo>
                  <a:cubicBezTo>
                    <a:pt x="397" y="8"/>
                    <a:pt x="383" y="7"/>
                    <a:pt x="377" y="6"/>
                  </a:cubicBezTo>
                  <a:cubicBezTo>
                    <a:pt x="376" y="6"/>
                    <a:pt x="374" y="6"/>
                    <a:pt x="374" y="6"/>
                  </a:cubicBezTo>
                  <a:cubicBezTo>
                    <a:pt x="373" y="6"/>
                    <a:pt x="372" y="6"/>
                    <a:pt x="372" y="5"/>
                  </a:cubicBezTo>
                  <a:cubicBezTo>
                    <a:pt x="371" y="6"/>
                    <a:pt x="371" y="8"/>
                    <a:pt x="370" y="9"/>
                  </a:cubicBezTo>
                  <a:cubicBezTo>
                    <a:pt x="369" y="13"/>
                    <a:pt x="361" y="22"/>
                    <a:pt x="353" y="27"/>
                  </a:cubicBezTo>
                  <a:cubicBezTo>
                    <a:pt x="355" y="31"/>
                    <a:pt x="354" y="34"/>
                    <a:pt x="353" y="36"/>
                  </a:cubicBezTo>
                  <a:cubicBezTo>
                    <a:pt x="348" y="47"/>
                    <a:pt x="325" y="51"/>
                    <a:pt x="317" y="50"/>
                  </a:cubicBezTo>
                  <a:cubicBezTo>
                    <a:pt x="313" y="50"/>
                    <a:pt x="313" y="50"/>
                    <a:pt x="313" y="50"/>
                  </a:cubicBezTo>
                  <a:cubicBezTo>
                    <a:pt x="308" y="50"/>
                    <a:pt x="306" y="49"/>
                    <a:pt x="301" y="52"/>
                  </a:cubicBezTo>
                  <a:cubicBezTo>
                    <a:pt x="299" y="52"/>
                    <a:pt x="298" y="53"/>
                    <a:pt x="296" y="54"/>
                  </a:cubicBezTo>
                  <a:cubicBezTo>
                    <a:pt x="293" y="56"/>
                    <a:pt x="289" y="59"/>
                    <a:pt x="284" y="60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6" y="62"/>
                    <a:pt x="270" y="63"/>
                    <a:pt x="265" y="62"/>
                  </a:cubicBezTo>
                  <a:cubicBezTo>
                    <a:pt x="261" y="61"/>
                    <a:pt x="258" y="58"/>
                    <a:pt x="256" y="56"/>
                  </a:cubicBezTo>
                  <a:cubicBezTo>
                    <a:pt x="254" y="54"/>
                    <a:pt x="253" y="53"/>
                    <a:pt x="252" y="52"/>
                  </a:cubicBezTo>
                  <a:cubicBezTo>
                    <a:pt x="248" y="51"/>
                    <a:pt x="245" y="52"/>
                    <a:pt x="241" y="53"/>
                  </a:cubicBezTo>
                  <a:cubicBezTo>
                    <a:pt x="237" y="53"/>
                    <a:pt x="233" y="54"/>
                    <a:pt x="229" y="54"/>
                  </a:cubicBezTo>
                  <a:cubicBezTo>
                    <a:pt x="223" y="53"/>
                    <a:pt x="221" y="49"/>
                    <a:pt x="219" y="46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7" y="49"/>
                    <a:pt x="216" y="52"/>
                    <a:pt x="213" y="55"/>
                  </a:cubicBezTo>
                  <a:cubicBezTo>
                    <a:pt x="211" y="57"/>
                    <a:pt x="208" y="58"/>
                    <a:pt x="204" y="60"/>
                  </a:cubicBezTo>
                  <a:cubicBezTo>
                    <a:pt x="202" y="61"/>
                    <a:pt x="199" y="62"/>
                    <a:pt x="198" y="63"/>
                  </a:cubicBezTo>
                  <a:cubicBezTo>
                    <a:pt x="198" y="66"/>
                    <a:pt x="200" y="69"/>
                    <a:pt x="204" y="73"/>
                  </a:cubicBezTo>
                  <a:cubicBezTo>
                    <a:pt x="207" y="75"/>
                    <a:pt x="210" y="78"/>
                    <a:pt x="211" y="81"/>
                  </a:cubicBezTo>
                  <a:cubicBezTo>
                    <a:pt x="212" y="86"/>
                    <a:pt x="209" y="93"/>
                    <a:pt x="205" y="101"/>
                  </a:cubicBezTo>
                  <a:cubicBezTo>
                    <a:pt x="204" y="104"/>
                    <a:pt x="203" y="105"/>
                    <a:pt x="203" y="107"/>
                  </a:cubicBezTo>
                  <a:cubicBezTo>
                    <a:pt x="200" y="116"/>
                    <a:pt x="197" y="122"/>
                    <a:pt x="189" y="128"/>
                  </a:cubicBezTo>
                  <a:cubicBezTo>
                    <a:pt x="183" y="132"/>
                    <a:pt x="175" y="137"/>
                    <a:pt x="168" y="137"/>
                  </a:cubicBezTo>
                  <a:cubicBezTo>
                    <a:pt x="165" y="137"/>
                    <a:pt x="163" y="137"/>
                    <a:pt x="161" y="136"/>
                  </a:cubicBezTo>
                  <a:cubicBezTo>
                    <a:pt x="159" y="135"/>
                    <a:pt x="157" y="135"/>
                    <a:pt x="155" y="135"/>
                  </a:cubicBezTo>
                  <a:cubicBezTo>
                    <a:pt x="153" y="135"/>
                    <a:pt x="152" y="136"/>
                    <a:pt x="151" y="137"/>
                  </a:cubicBezTo>
                  <a:cubicBezTo>
                    <a:pt x="150" y="138"/>
                    <a:pt x="149" y="139"/>
                    <a:pt x="148" y="140"/>
                  </a:cubicBezTo>
                  <a:cubicBezTo>
                    <a:pt x="143" y="144"/>
                    <a:pt x="136" y="149"/>
                    <a:pt x="129" y="152"/>
                  </a:cubicBezTo>
                  <a:cubicBezTo>
                    <a:pt x="125" y="154"/>
                    <a:pt x="121" y="154"/>
                    <a:pt x="117" y="154"/>
                  </a:cubicBezTo>
                  <a:cubicBezTo>
                    <a:pt x="110" y="154"/>
                    <a:pt x="104" y="152"/>
                    <a:pt x="98" y="149"/>
                  </a:cubicBezTo>
                  <a:cubicBezTo>
                    <a:pt x="96" y="148"/>
                    <a:pt x="93" y="148"/>
                    <a:pt x="91" y="147"/>
                  </a:cubicBezTo>
                  <a:cubicBezTo>
                    <a:pt x="79" y="143"/>
                    <a:pt x="80" y="135"/>
                    <a:pt x="81" y="130"/>
                  </a:cubicBezTo>
                  <a:cubicBezTo>
                    <a:pt x="81" y="126"/>
                    <a:pt x="81" y="123"/>
                    <a:pt x="79" y="121"/>
                  </a:cubicBezTo>
                  <a:cubicBezTo>
                    <a:pt x="74" y="116"/>
                    <a:pt x="58" y="116"/>
                    <a:pt x="51" y="119"/>
                  </a:cubicBezTo>
                  <a:cubicBezTo>
                    <a:pt x="51" y="120"/>
                    <a:pt x="51" y="120"/>
                    <a:pt x="51" y="121"/>
                  </a:cubicBezTo>
                  <a:cubicBezTo>
                    <a:pt x="53" y="127"/>
                    <a:pt x="53" y="132"/>
                    <a:pt x="45" y="139"/>
                  </a:cubicBezTo>
                  <a:cubicBezTo>
                    <a:pt x="42" y="142"/>
                    <a:pt x="38" y="143"/>
                    <a:pt x="34" y="144"/>
                  </a:cubicBezTo>
                  <a:cubicBezTo>
                    <a:pt x="31" y="145"/>
                    <a:pt x="29" y="145"/>
                    <a:pt x="27" y="147"/>
                  </a:cubicBezTo>
                  <a:cubicBezTo>
                    <a:pt x="26" y="148"/>
                    <a:pt x="25" y="150"/>
                    <a:pt x="24" y="152"/>
                  </a:cubicBezTo>
                  <a:cubicBezTo>
                    <a:pt x="24" y="154"/>
                    <a:pt x="23" y="156"/>
                    <a:pt x="22" y="158"/>
                  </a:cubicBezTo>
                  <a:cubicBezTo>
                    <a:pt x="21" y="160"/>
                    <a:pt x="19" y="161"/>
                    <a:pt x="18" y="161"/>
                  </a:cubicBezTo>
                  <a:cubicBezTo>
                    <a:pt x="17" y="163"/>
                    <a:pt x="17" y="165"/>
                    <a:pt x="16" y="167"/>
                  </a:cubicBezTo>
                  <a:cubicBezTo>
                    <a:pt x="16" y="170"/>
                    <a:pt x="16" y="174"/>
                    <a:pt x="13" y="178"/>
                  </a:cubicBezTo>
                  <a:cubicBezTo>
                    <a:pt x="11" y="180"/>
                    <a:pt x="10" y="181"/>
                    <a:pt x="7" y="183"/>
                  </a:cubicBezTo>
                  <a:cubicBezTo>
                    <a:pt x="4" y="186"/>
                    <a:pt x="0" y="190"/>
                    <a:pt x="0" y="192"/>
                  </a:cubicBezTo>
                  <a:cubicBezTo>
                    <a:pt x="1" y="193"/>
                    <a:pt x="7" y="193"/>
                    <a:pt x="10" y="192"/>
                  </a:cubicBezTo>
                  <a:cubicBezTo>
                    <a:pt x="11" y="192"/>
                    <a:pt x="13" y="192"/>
                    <a:pt x="14" y="192"/>
                  </a:cubicBezTo>
                  <a:cubicBezTo>
                    <a:pt x="23" y="192"/>
                    <a:pt x="30" y="195"/>
                    <a:pt x="36" y="198"/>
                  </a:cubicBezTo>
                  <a:cubicBezTo>
                    <a:pt x="38" y="198"/>
                    <a:pt x="39" y="199"/>
                    <a:pt x="39" y="201"/>
                  </a:cubicBezTo>
                  <a:cubicBezTo>
                    <a:pt x="39" y="202"/>
                    <a:pt x="39" y="204"/>
                    <a:pt x="38" y="205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2" y="210"/>
                    <a:pt x="30" y="211"/>
                    <a:pt x="30" y="215"/>
                  </a:cubicBezTo>
                  <a:cubicBezTo>
                    <a:pt x="30" y="215"/>
                    <a:pt x="31" y="216"/>
                    <a:pt x="32" y="217"/>
                  </a:cubicBezTo>
                  <a:cubicBezTo>
                    <a:pt x="35" y="220"/>
                    <a:pt x="36" y="224"/>
                    <a:pt x="31" y="231"/>
                  </a:cubicBezTo>
                  <a:cubicBezTo>
                    <a:pt x="29" y="234"/>
                    <a:pt x="27" y="237"/>
                    <a:pt x="25" y="239"/>
                  </a:cubicBezTo>
                  <a:cubicBezTo>
                    <a:pt x="21" y="244"/>
                    <a:pt x="19" y="246"/>
                    <a:pt x="21" y="253"/>
                  </a:cubicBezTo>
                  <a:cubicBezTo>
                    <a:pt x="21" y="254"/>
                    <a:pt x="22" y="255"/>
                    <a:pt x="23" y="256"/>
                  </a:cubicBezTo>
                  <a:cubicBezTo>
                    <a:pt x="24" y="258"/>
                    <a:pt x="26" y="261"/>
                    <a:pt x="26" y="265"/>
                  </a:cubicBezTo>
                  <a:cubicBezTo>
                    <a:pt x="27" y="267"/>
                    <a:pt x="26" y="269"/>
                    <a:pt x="26" y="270"/>
                  </a:cubicBezTo>
                  <a:cubicBezTo>
                    <a:pt x="26" y="271"/>
                    <a:pt x="26" y="272"/>
                    <a:pt x="26" y="273"/>
                  </a:cubicBezTo>
                  <a:cubicBezTo>
                    <a:pt x="26" y="277"/>
                    <a:pt x="27" y="279"/>
                    <a:pt x="28" y="282"/>
                  </a:cubicBezTo>
                  <a:cubicBezTo>
                    <a:pt x="29" y="284"/>
                    <a:pt x="29" y="286"/>
                    <a:pt x="30" y="288"/>
                  </a:cubicBezTo>
                  <a:cubicBezTo>
                    <a:pt x="31" y="290"/>
                    <a:pt x="31" y="292"/>
                    <a:pt x="31" y="294"/>
                  </a:cubicBezTo>
                  <a:cubicBezTo>
                    <a:pt x="33" y="295"/>
                    <a:pt x="34" y="297"/>
                    <a:pt x="34" y="298"/>
                  </a:cubicBezTo>
                  <a:cubicBezTo>
                    <a:pt x="36" y="304"/>
                    <a:pt x="33" y="310"/>
                    <a:pt x="30" y="314"/>
                  </a:cubicBezTo>
                  <a:cubicBezTo>
                    <a:pt x="30" y="315"/>
                    <a:pt x="29" y="315"/>
                    <a:pt x="29" y="316"/>
                  </a:cubicBezTo>
                  <a:cubicBezTo>
                    <a:pt x="32" y="317"/>
                    <a:pt x="34" y="320"/>
                    <a:pt x="34" y="323"/>
                  </a:cubicBezTo>
                  <a:cubicBezTo>
                    <a:pt x="35" y="327"/>
                    <a:pt x="33" y="332"/>
                    <a:pt x="30" y="334"/>
                  </a:cubicBezTo>
                  <a:cubicBezTo>
                    <a:pt x="28" y="334"/>
                    <a:pt x="26" y="335"/>
                    <a:pt x="25" y="334"/>
                  </a:cubicBezTo>
                  <a:cubicBezTo>
                    <a:pt x="25" y="337"/>
                    <a:pt x="25" y="339"/>
                    <a:pt x="25" y="342"/>
                  </a:cubicBezTo>
                  <a:cubicBezTo>
                    <a:pt x="25" y="344"/>
                    <a:pt x="25" y="346"/>
                    <a:pt x="25" y="348"/>
                  </a:cubicBezTo>
                  <a:cubicBezTo>
                    <a:pt x="25" y="351"/>
                    <a:pt x="25" y="353"/>
                    <a:pt x="25" y="356"/>
                  </a:cubicBezTo>
                  <a:cubicBezTo>
                    <a:pt x="24" y="361"/>
                    <a:pt x="23" y="367"/>
                    <a:pt x="24" y="372"/>
                  </a:cubicBezTo>
                  <a:cubicBezTo>
                    <a:pt x="25" y="377"/>
                    <a:pt x="28" y="378"/>
                    <a:pt x="32" y="381"/>
                  </a:cubicBezTo>
                  <a:cubicBezTo>
                    <a:pt x="33" y="382"/>
                    <a:pt x="34" y="383"/>
                    <a:pt x="35" y="384"/>
                  </a:cubicBezTo>
                  <a:cubicBezTo>
                    <a:pt x="41" y="389"/>
                    <a:pt x="42" y="391"/>
                    <a:pt x="44" y="396"/>
                  </a:cubicBezTo>
                  <a:cubicBezTo>
                    <a:pt x="44" y="397"/>
                    <a:pt x="44" y="398"/>
                    <a:pt x="45" y="400"/>
                  </a:cubicBezTo>
                  <a:cubicBezTo>
                    <a:pt x="46" y="403"/>
                    <a:pt x="46" y="403"/>
                    <a:pt x="46" y="403"/>
                  </a:cubicBezTo>
                  <a:cubicBezTo>
                    <a:pt x="48" y="410"/>
                    <a:pt x="52" y="423"/>
                    <a:pt x="43" y="429"/>
                  </a:cubicBezTo>
                  <a:cubicBezTo>
                    <a:pt x="42" y="433"/>
                    <a:pt x="42" y="440"/>
                    <a:pt x="40" y="444"/>
                  </a:cubicBezTo>
                  <a:cubicBezTo>
                    <a:pt x="40" y="447"/>
                    <a:pt x="41" y="450"/>
                    <a:pt x="40" y="453"/>
                  </a:cubicBezTo>
                  <a:cubicBezTo>
                    <a:pt x="46" y="449"/>
                    <a:pt x="52" y="448"/>
                    <a:pt x="58" y="446"/>
                  </a:cubicBezTo>
                  <a:cubicBezTo>
                    <a:pt x="65" y="444"/>
                    <a:pt x="72" y="441"/>
                    <a:pt x="78" y="437"/>
                  </a:cubicBezTo>
                  <a:cubicBezTo>
                    <a:pt x="85" y="431"/>
                    <a:pt x="93" y="424"/>
                    <a:pt x="102" y="420"/>
                  </a:cubicBezTo>
                  <a:cubicBezTo>
                    <a:pt x="104" y="419"/>
                    <a:pt x="106" y="418"/>
                    <a:pt x="108" y="417"/>
                  </a:cubicBezTo>
                  <a:cubicBezTo>
                    <a:pt x="115" y="414"/>
                    <a:pt x="118" y="413"/>
                    <a:pt x="123" y="405"/>
                  </a:cubicBezTo>
                  <a:cubicBezTo>
                    <a:pt x="124" y="404"/>
                    <a:pt x="124" y="403"/>
                    <a:pt x="124" y="403"/>
                  </a:cubicBezTo>
                  <a:cubicBezTo>
                    <a:pt x="125" y="401"/>
                    <a:pt x="126" y="400"/>
                    <a:pt x="129" y="398"/>
                  </a:cubicBezTo>
                  <a:cubicBezTo>
                    <a:pt x="132" y="396"/>
                    <a:pt x="136" y="395"/>
                    <a:pt x="139" y="395"/>
                  </a:cubicBezTo>
                  <a:cubicBezTo>
                    <a:pt x="142" y="394"/>
                    <a:pt x="145" y="394"/>
                    <a:pt x="146" y="393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55" y="388"/>
                    <a:pt x="157" y="387"/>
                    <a:pt x="166" y="388"/>
                  </a:cubicBezTo>
                  <a:cubicBezTo>
                    <a:pt x="169" y="389"/>
                    <a:pt x="172" y="389"/>
                    <a:pt x="176" y="389"/>
                  </a:cubicBezTo>
                  <a:cubicBezTo>
                    <a:pt x="183" y="388"/>
                    <a:pt x="191" y="388"/>
                    <a:pt x="196" y="391"/>
                  </a:cubicBezTo>
                  <a:cubicBezTo>
                    <a:pt x="204" y="395"/>
                    <a:pt x="202" y="400"/>
                    <a:pt x="201" y="405"/>
                  </a:cubicBezTo>
                  <a:cubicBezTo>
                    <a:pt x="201" y="406"/>
                    <a:pt x="200" y="407"/>
                    <a:pt x="200" y="408"/>
                  </a:cubicBezTo>
                  <a:cubicBezTo>
                    <a:pt x="200" y="409"/>
                    <a:pt x="199" y="410"/>
                    <a:pt x="198" y="411"/>
                  </a:cubicBezTo>
                  <a:cubicBezTo>
                    <a:pt x="197" y="411"/>
                    <a:pt x="195" y="411"/>
                    <a:pt x="194" y="411"/>
                  </a:cubicBezTo>
                  <a:cubicBezTo>
                    <a:pt x="194" y="411"/>
                    <a:pt x="193" y="411"/>
                    <a:pt x="191" y="411"/>
                  </a:cubicBezTo>
                  <a:cubicBezTo>
                    <a:pt x="192" y="412"/>
                    <a:pt x="192" y="413"/>
                    <a:pt x="192" y="415"/>
                  </a:cubicBezTo>
                  <a:cubicBezTo>
                    <a:pt x="193" y="417"/>
                    <a:pt x="193" y="419"/>
                    <a:pt x="194" y="421"/>
                  </a:cubicBezTo>
                  <a:cubicBezTo>
                    <a:pt x="199" y="420"/>
                    <a:pt x="205" y="420"/>
                    <a:pt x="210" y="424"/>
                  </a:cubicBezTo>
                  <a:cubicBezTo>
                    <a:pt x="212" y="425"/>
                    <a:pt x="213" y="426"/>
                    <a:pt x="214" y="427"/>
                  </a:cubicBezTo>
                  <a:cubicBezTo>
                    <a:pt x="215" y="428"/>
                    <a:pt x="215" y="428"/>
                    <a:pt x="217" y="429"/>
                  </a:cubicBezTo>
                  <a:cubicBezTo>
                    <a:pt x="217" y="429"/>
                    <a:pt x="217" y="429"/>
                    <a:pt x="218" y="428"/>
                  </a:cubicBezTo>
                  <a:cubicBezTo>
                    <a:pt x="218" y="428"/>
                    <a:pt x="219" y="428"/>
                    <a:pt x="219" y="428"/>
                  </a:cubicBezTo>
                  <a:cubicBezTo>
                    <a:pt x="219" y="424"/>
                    <a:pt x="219" y="419"/>
                    <a:pt x="224" y="416"/>
                  </a:cubicBezTo>
                  <a:cubicBezTo>
                    <a:pt x="231" y="412"/>
                    <a:pt x="244" y="416"/>
                    <a:pt x="249" y="418"/>
                  </a:cubicBezTo>
                  <a:cubicBezTo>
                    <a:pt x="253" y="420"/>
                    <a:pt x="255" y="422"/>
                    <a:pt x="256" y="424"/>
                  </a:cubicBezTo>
                  <a:cubicBezTo>
                    <a:pt x="257" y="425"/>
                    <a:pt x="257" y="426"/>
                    <a:pt x="258" y="426"/>
                  </a:cubicBezTo>
                  <a:cubicBezTo>
                    <a:pt x="261" y="428"/>
                    <a:pt x="262" y="428"/>
                    <a:pt x="264" y="428"/>
                  </a:cubicBezTo>
                  <a:cubicBezTo>
                    <a:pt x="268" y="429"/>
                    <a:pt x="271" y="430"/>
                    <a:pt x="276" y="436"/>
                  </a:cubicBezTo>
                  <a:cubicBezTo>
                    <a:pt x="282" y="444"/>
                    <a:pt x="288" y="444"/>
                    <a:pt x="297" y="445"/>
                  </a:cubicBezTo>
                  <a:cubicBezTo>
                    <a:pt x="300" y="445"/>
                    <a:pt x="303" y="445"/>
                    <a:pt x="306" y="446"/>
                  </a:cubicBezTo>
                  <a:cubicBezTo>
                    <a:pt x="314" y="446"/>
                    <a:pt x="319" y="448"/>
                    <a:pt x="324" y="450"/>
                  </a:cubicBezTo>
                  <a:cubicBezTo>
                    <a:pt x="328" y="452"/>
                    <a:pt x="331" y="453"/>
                    <a:pt x="337" y="454"/>
                  </a:cubicBezTo>
                  <a:cubicBezTo>
                    <a:pt x="349" y="455"/>
                    <a:pt x="353" y="462"/>
                    <a:pt x="357" y="469"/>
                  </a:cubicBezTo>
                  <a:cubicBezTo>
                    <a:pt x="358" y="470"/>
                    <a:pt x="358" y="472"/>
                    <a:pt x="359" y="473"/>
                  </a:cubicBezTo>
                  <a:cubicBezTo>
                    <a:pt x="361" y="475"/>
                    <a:pt x="364" y="479"/>
                    <a:pt x="368" y="485"/>
                  </a:cubicBezTo>
                  <a:cubicBezTo>
                    <a:pt x="368" y="485"/>
                    <a:pt x="368" y="485"/>
                    <a:pt x="368" y="486"/>
                  </a:cubicBezTo>
                  <a:cubicBezTo>
                    <a:pt x="369" y="487"/>
                    <a:pt x="369" y="488"/>
                    <a:pt x="369" y="490"/>
                  </a:cubicBezTo>
                  <a:cubicBezTo>
                    <a:pt x="370" y="492"/>
                    <a:pt x="371" y="496"/>
                    <a:pt x="372" y="497"/>
                  </a:cubicBezTo>
                  <a:cubicBezTo>
                    <a:pt x="372" y="498"/>
                    <a:pt x="379" y="498"/>
                    <a:pt x="381" y="497"/>
                  </a:cubicBezTo>
                  <a:cubicBezTo>
                    <a:pt x="382" y="497"/>
                    <a:pt x="383" y="495"/>
                    <a:pt x="384" y="493"/>
                  </a:cubicBezTo>
                  <a:cubicBezTo>
                    <a:pt x="386" y="491"/>
                    <a:pt x="387" y="489"/>
                    <a:pt x="389" y="489"/>
                  </a:cubicBezTo>
                  <a:cubicBezTo>
                    <a:pt x="398" y="485"/>
                    <a:pt x="422" y="494"/>
                    <a:pt x="428" y="497"/>
                  </a:cubicBezTo>
                  <a:cubicBezTo>
                    <a:pt x="446" y="504"/>
                    <a:pt x="468" y="516"/>
                    <a:pt x="469" y="529"/>
                  </a:cubicBezTo>
                  <a:cubicBezTo>
                    <a:pt x="470" y="531"/>
                    <a:pt x="469" y="535"/>
                    <a:pt x="465" y="538"/>
                  </a:cubicBezTo>
                  <a:cubicBezTo>
                    <a:pt x="466" y="539"/>
                    <a:pt x="466" y="540"/>
                    <a:pt x="466" y="541"/>
                  </a:cubicBezTo>
                  <a:cubicBezTo>
                    <a:pt x="466" y="545"/>
                    <a:pt x="462" y="548"/>
                    <a:pt x="459" y="551"/>
                  </a:cubicBezTo>
                  <a:cubicBezTo>
                    <a:pt x="458" y="552"/>
                    <a:pt x="457" y="553"/>
                    <a:pt x="456" y="553"/>
                  </a:cubicBezTo>
                  <a:cubicBezTo>
                    <a:pt x="456" y="554"/>
                    <a:pt x="455" y="555"/>
                    <a:pt x="455" y="556"/>
                  </a:cubicBezTo>
                  <a:cubicBezTo>
                    <a:pt x="455" y="558"/>
                    <a:pt x="454" y="560"/>
                    <a:pt x="452" y="562"/>
                  </a:cubicBezTo>
                  <a:cubicBezTo>
                    <a:pt x="450" y="564"/>
                    <a:pt x="448" y="564"/>
                    <a:pt x="446" y="565"/>
                  </a:cubicBezTo>
                  <a:cubicBezTo>
                    <a:pt x="445" y="565"/>
                    <a:pt x="444" y="566"/>
                    <a:pt x="444" y="566"/>
                  </a:cubicBezTo>
                  <a:cubicBezTo>
                    <a:pt x="444" y="566"/>
                    <a:pt x="443" y="568"/>
                    <a:pt x="443" y="569"/>
                  </a:cubicBezTo>
                  <a:cubicBezTo>
                    <a:pt x="443" y="571"/>
                    <a:pt x="443" y="574"/>
                    <a:pt x="442" y="576"/>
                  </a:cubicBezTo>
                  <a:cubicBezTo>
                    <a:pt x="440" y="578"/>
                    <a:pt x="438" y="579"/>
                    <a:pt x="437" y="579"/>
                  </a:cubicBezTo>
                  <a:cubicBezTo>
                    <a:pt x="436" y="580"/>
                    <a:pt x="435" y="580"/>
                    <a:pt x="435" y="581"/>
                  </a:cubicBezTo>
                  <a:cubicBezTo>
                    <a:pt x="427" y="585"/>
                    <a:pt x="425" y="588"/>
                    <a:pt x="424" y="592"/>
                  </a:cubicBezTo>
                  <a:cubicBezTo>
                    <a:pt x="424" y="593"/>
                    <a:pt x="424" y="593"/>
                    <a:pt x="424" y="594"/>
                  </a:cubicBezTo>
                  <a:cubicBezTo>
                    <a:pt x="424" y="601"/>
                    <a:pt x="424" y="609"/>
                    <a:pt x="424" y="615"/>
                  </a:cubicBezTo>
                  <a:cubicBezTo>
                    <a:pt x="424" y="615"/>
                    <a:pt x="425" y="616"/>
                    <a:pt x="425" y="616"/>
                  </a:cubicBezTo>
                  <a:cubicBezTo>
                    <a:pt x="428" y="618"/>
                    <a:pt x="429" y="622"/>
                    <a:pt x="429" y="625"/>
                  </a:cubicBezTo>
                  <a:cubicBezTo>
                    <a:pt x="429" y="627"/>
                    <a:pt x="430" y="629"/>
                    <a:pt x="431" y="630"/>
                  </a:cubicBezTo>
                  <a:cubicBezTo>
                    <a:pt x="431" y="631"/>
                    <a:pt x="433" y="631"/>
                    <a:pt x="435" y="632"/>
                  </a:cubicBezTo>
                  <a:cubicBezTo>
                    <a:pt x="439" y="633"/>
                    <a:pt x="445" y="635"/>
                    <a:pt x="447" y="643"/>
                  </a:cubicBezTo>
                  <a:cubicBezTo>
                    <a:pt x="447" y="645"/>
                    <a:pt x="447" y="647"/>
                    <a:pt x="447" y="648"/>
                  </a:cubicBezTo>
                  <a:cubicBezTo>
                    <a:pt x="453" y="650"/>
                    <a:pt x="458" y="655"/>
                    <a:pt x="462" y="660"/>
                  </a:cubicBezTo>
                  <a:cubicBezTo>
                    <a:pt x="465" y="662"/>
                    <a:pt x="467" y="665"/>
                    <a:pt x="468" y="666"/>
                  </a:cubicBezTo>
                  <a:cubicBezTo>
                    <a:pt x="470" y="668"/>
                    <a:pt x="472" y="669"/>
                    <a:pt x="474" y="670"/>
                  </a:cubicBezTo>
                  <a:cubicBezTo>
                    <a:pt x="475" y="670"/>
                    <a:pt x="475" y="670"/>
                    <a:pt x="475" y="670"/>
                  </a:cubicBezTo>
                  <a:cubicBezTo>
                    <a:pt x="477" y="660"/>
                    <a:pt x="484" y="652"/>
                    <a:pt x="490" y="645"/>
                  </a:cubicBezTo>
                  <a:cubicBezTo>
                    <a:pt x="492" y="643"/>
                    <a:pt x="494" y="641"/>
                    <a:pt x="496" y="639"/>
                  </a:cubicBezTo>
                  <a:cubicBezTo>
                    <a:pt x="499" y="635"/>
                    <a:pt x="502" y="631"/>
                    <a:pt x="505" y="628"/>
                  </a:cubicBezTo>
                  <a:cubicBezTo>
                    <a:pt x="508" y="627"/>
                    <a:pt x="509" y="627"/>
                    <a:pt x="511" y="627"/>
                  </a:cubicBezTo>
                  <a:cubicBezTo>
                    <a:pt x="512" y="626"/>
                    <a:pt x="514" y="626"/>
                    <a:pt x="515" y="626"/>
                  </a:cubicBezTo>
                  <a:cubicBezTo>
                    <a:pt x="515" y="625"/>
                    <a:pt x="513" y="622"/>
                    <a:pt x="512" y="621"/>
                  </a:cubicBezTo>
                  <a:cubicBezTo>
                    <a:pt x="511" y="618"/>
                    <a:pt x="510" y="616"/>
                    <a:pt x="509" y="614"/>
                  </a:cubicBezTo>
                  <a:cubicBezTo>
                    <a:pt x="508" y="607"/>
                    <a:pt x="509" y="599"/>
                    <a:pt x="511" y="591"/>
                  </a:cubicBezTo>
                  <a:cubicBezTo>
                    <a:pt x="511" y="588"/>
                    <a:pt x="512" y="585"/>
                    <a:pt x="512" y="582"/>
                  </a:cubicBezTo>
                  <a:cubicBezTo>
                    <a:pt x="512" y="576"/>
                    <a:pt x="514" y="573"/>
                    <a:pt x="515" y="570"/>
                  </a:cubicBezTo>
                  <a:cubicBezTo>
                    <a:pt x="516" y="568"/>
                    <a:pt x="517" y="567"/>
                    <a:pt x="518" y="565"/>
                  </a:cubicBezTo>
                  <a:cubicBezTo>
                    <a:pt x="520" y="559"/>
                    <a:pt x="520" y="553"/>
                    <a:pt x="520" y="546"/>
                  </a:cubicBezTo>
                  <a:cubicBezTo>
                    <a:pt x="520" y="542"/>
                    <a:pt x="520" y="537"/>
                    <a:pt x="521" y="533"/>
                  </a:cubicBezTo>
                  <a:cubicBezTo>
                    <a:pt x="523" y="526"/>
                    <a:pt x="525" y="521"/>
                    <a:pt x="528" y="516"/>
                  </a:cubicBezTo>
                  <a:cubicBezTo>
                    <a:pt x="529" y="513"/>
                    <a:pt x="529" y="513"/>
                    <a:pt x="529" y="513"/>
                  </a:cubicBezTo>
                  <a:cubicBezTo>
                    <a:pt x="532" y="506"/>
                    <a:pt x="532" y="502"/>
                    <a:pt x="531" y="494"/>
                  </a:cubicBezTo>
                  <a:cubicBezTo>
                    <a:pt x="530" y="491"/>
                    <a:pt x="530" y="491"/>
                    <a:pt x="530" y="491"/>
                  </a:cubicBezTo>
                  <a:cubicBezTo>
                    <a:pt x="528" y="478"/>
                    <a:pt x="528" y="464"/>
                    <a:pt x="528" y="452"/>
                  </a:cubicBezTo>
                  <a:cubicBezTo>
                    <a:pt x="528" y="445"/>
                    <a:pt x="528" y="445"/>
                    <a:pt x="528" y="445"/>
                  </a:cubicBezTo>
                  <a:cubicBezTo>
                    <a:pt x="528" y="443"/>
                    <a:pt x="528" y="440"/>
                    <a:pt x="527" y="437"/>
                  </a:cubicBezTo>
                  <a:cubicBezTo>
                    <a:pt x="527" y="435"/>
                    <a:pt x="526" y="433"/>
                    <a:pt x="526" y="431"/>
                  </a:cubicBezTo>
                  <a:cubicBezTo>
                    <a:pt x="525" y="423"/>
                    <a:pt x="526" y="416"/>
                    <a:pt x="528" y="409"/>
                  </a:cubicBezTo>
                  <a:cubicBezTo>
                    <a:pt x="529" y="404"/>
                    <a:pt x="530" y="399"/>
                    <a:pt x="530" y="394"/>
                  </a:cubicBezTo>
                  <a:cubicBezTo>
                    <a:pt x="530" y="384"/>
                    <a:pt x="529" y="378"/>
                    <a:pt x="524" y="369"/>
                  </a:cubicBezTo>
                  <a:cubicBezTo>
                    <a:pt x="523" y="368"/>
                    <a:pt x="523" y="367"/>
                    <a:pt x="522" y="367"/>
                  </a:cubicBezTo>
                  <a:cubicBezTo>
                    <a:pt x="520" y="364"/>
                    <a:pt x="520" y="362"/>
                    <a:pt x="521" y="359"/>
                  </a:cubicBezTo>
                  <a:cubicBezTo>
                    <a:pt x="521" y="357"/>
                    <a:pt x="521" y="357"/>
                    <a:pt x="521" y="357"/>
                  </a:cubicBezTo>
                  <a:cubicBezTo>
                    <a:pt x="522" y="354"/>
                    <a:pt x="523" y="352"/>
                    <a:pt x="524" y="350"/>
                  </a:cubicBezTo>
                  <a:cubicBezTo>
                    <a:pt x="526" y="348"/>
                    <a:pt x="527" y="346"/>
                    <a:pt x="527" y="344"/>
                  </a:cubicBezTo>
                  <a:cubicBezTo>
                    <a:pt x="528" y="341"/>
                    <a:pt x="528" y="339"/>
                    <a:pt x="528" y="336"/>
                  </a:cubicBezTo>
                  <a:cubicBezTo>
                    <a:pt x="528" y="335"/>
                    <a:pt x="528" y="334"/>
                    <a:pt x="528" y="333"/>
                  </a:cubicBezTo>
                  <a:cubicBezTo>
                    <a:pt x="528" y="332"/>
                    <a:pt x="527" y="331"/>
                    <a:pt x="528" y="329"/>
                  </a:cubicBezTo>
                  <a:cubicBezTo>
                    <a:pt x="529" y="327"/>
                    <a:pt x="530" y="324"/>
                    <a:pt x="531" y="320"/>
                  </a:cubicBezTo>
                  <a:cubicBezTo>
                    <a:pt x="534" y="313"/>
                    <a:pt x="536" y="304"/>
                    <a:pt x="542" y="300"/>
                  </a:cubicBezTo>
                  <a:cubicBezTo>
                    <a:pt x="548" y="295"/>
                    <a:pt x="553" y="297"/>
                    <a:pt x="557" y="298"/>
                  </a:cubicBezTo>
                  <a:cubicBezTo>
                    <a:pt x="560" y="299"/>
                    <a:pt x="562" y="299"/>
                    <a:pt x="564" y="299"/>
                  </a:cubicBezTo>
                  <a:cubicBezTo>
                    <a:pt x="567" y="299"/>
                    <a:pt x="571" y="296"/>
                    <a:pt x="574" y="294"/>
                  </a:cubicBezTo>
                  <a:cubicBezTo>
                    <a:pt x="577" y="293"/>
                    <a:pt x="579" y="291"/>
                    <a:pt x="581" y="291"/>
                  </a:cubicBezTo>
                  <a:cubicBezTo>
                    <a:pt x="588" y="288"/>
                    <a:pt x="588" y="287"/>
                    <a:pt x="590" y="280"/>
                  </a:cubicBezTo>
                  <a:cubicBezTo>
                    <a:pt x="590" y="278"/>
                    <a:pt x="591" y="277"/>
                    <a:pt x="591" y="275"/>
                  </a:cubicBezTo>
                  <a:cubicBezTo>
                    <a:pt x="596" y="258"/>
                    <a:pt x="608" y="242"/>
                    <a:pt x="619" y="228"/>
                  </a:cubicBezTo>
                  <a:cubicBezTo>
                    <a:pt x="625" y="219"/>
                    <a:pt x="631" y="210"/>
                    <a:pt x="63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xmlns="" id="{AE8B1B63-CCD5-4577-9736-77E0BC86B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1"/>
              <a:ext cx="818" cy="259"/>
            </a:xfrm>
            <a:custGeom>
              <a:avLst/>
              <a:gdLst>
                <a:gd name="T0" fmla="*/ 404 w 435"/>
                <a:gd name="T1" fmla="*/ 9 h 138"/>
                <a:gd name="T2" fmla="*/ 397 w 435"/>
                <a:gd name="T3" fmla="*/ 20 h 138"/>
                <a:gd name="T4" fmla="*/ 382 w 435"/>
                <a:gd name="T5" fmla="*/ 22 h 138"/>
                <a:gd name="T6" fmla="*/ 370 w 435"/>
                <a:gd name="T7" fmla="*/ 30 h 138"/>
                <a:gd name="T8" fmla="*/ 359 w 435"/>
                <a:gd name="T9" fmla="*/ 31 h 138"/>
                <a:gd name="T10" fmla="*/ 331 w 435"/>
                <a:gd name="T11" fmla="*/ 44 h 138"/>
                <a:gd name="T12" fmla="*/ 317 w 435"/>
                <a:gd name="T13" fmla="*/ 54 h 138"/>
                <a:gd name="T14" fmla="*/ 307 w 435"/>
                <a:gd name="T15" fmla="*/ 59 h 138"/>
                <a:gd name="T16" fmla="*/ 286 w 435"/>
                <a:gd name="T17" fmla="*/ 69 h 138"/>
                <a:gd name="T18" fmla="*/ 283 w 435"/>
                <a:gd name="T19" fmla="*/ 52 h 138"/>
                <a:gd name="T20" fmla="*/ 274 w 435"/>
                <a:gd name="T21" fmla="*/ 47 h 138"/>
                <a:gd name="T22" fmla="*/ 268 w 435"/>
                <a:gd name="T23" fmla="*/ 44 h 138"/>
                <a:gd name="T24" fmla="*/ 267 w 435"/>
                <a:gd name="T25" fmla="*/ 40 h 138"/>
                <a:gd name="T26" fmla="*/ 271 w 435"/>
                <a:gd name="T27" fmla="*/ 34 h 138"/>
                <a:gd name="T28" fmla="*/ 275 w 435"/>
                <a:gd name="T29" fmla="*/ 28 h 138"/>
                <a:gd name="T30" fmla="*/ 272 w 435"/>
                <a:gd name="T31" fmla="*/ 10 h 138"/>
                <a:gd name="T32" fmla="*/ 277 w 435"/>
                <a:gd name="T33" fmla="*/ 2 h 138"/>
                <a:gd name="T34" fmla="*/ 254 w 435"/>
                <a:gd name="T35" fmla="*/ 10 h 138"/>
                <a:gd name="T36" fmla="*/ 220 w 435"/>
                <a:gd name="T37" fmla="*/ 22 h 138"/>
                <a:gd name="T38" fmla="*/ 216 w 435"/>
                <a:gd name="T39" fmla="*/ 30 h 138"/>
                <a:gd name="T40" fmla="*/ 175 w 435"/>
                <a:gd name="T41" fmla="*/ 24 h 138"/>
                <a:gd name="T42" fmla="*/ 165 w 435"/>
                <a:gd name="T43" fmla="*/ 27 h 138"/>
                <a:gd name="T44" fmla="*/ 156 w 435"/>
                <a:gd name="T45" fmla="*/ 42 h 138"/>
                <a:gd name="T46" fmla="*/ 150 w 435"/>
                <a:gd name="T47" fmla="*/ 42 h 138"/>
                <a:gd name="T48" fmla="*/ 142 w 435"/>
                <a:gd name="T49" fmla="*/ 28 h 138"/>
                <a:gd name="T50" fmla="*/ 127 w 435"/>
                <a:gd name="T51" fmla="*/ 21 h 138"/>
                <a:gd name="T52" fmla="*/ 104 w 435"/>
                <a:gd name="T53" fmla="*/ 4 h 138"/>
                <a:gd name="T54" fmla="*/ 75 w 435"/>
                <a:gd name="T55" fmla="*/ 5 h 138"/>
                <a:gd name="T56" fmla="*/ 49 w 435"/>
                <a:gd name="T57" fmla="*/ 5 h 138"/>
                <a:gd name="T58" fmla="*/ 45 w 435"/>
                <a:gd name="T59" fmla="*/ 20 h 138"/>
                <a:gd name="T60" fmla="*/ 25 w 435"/>
                <a:gd name="T61" fmla="*/ 72 h 138"/>
                <a:gd name="T62" fmla="*/ 8 w 435"/>
                <a:gd name="T63" fmla="*/ 86 h 138"/>
                <a:gd name="T64" fmla="*/ 0 w 435"/>
                <a:gd name="T65" fmla="*/ 89 h 138"/>
                <a:gd name="T66" fmla="*/ 28 w 435"/>
                <a:gd name="T67" fmla="*/ 96 h 138"/>
                <a:gd name="T68" fmla="*/ 33 w 435"/>
                <a:gd name="T69" fmla="*/ 115 h 138"/>
                <a:gd name="T70" fmla="*/ 33 w 435"/>
                <a:gd name="T71" fmla="*/ 119 h 138"/>
                <a:gd name="T72" fmla="*/ 39 w 435"/>
                <a:gd name="T73" fmla="*/ 124 h 138"/>
                <a:gd name="T74" fmla="*/ 50 w 435"/>
                <a:gd name="T75" fmla="*/ 137 h 138"/>
                <a:gd name="T76" fmla="*/ 54 w 435"/>
                <a:gd name="T77" fmla="*/ 129 h 138"/>
                <a:gd name="T78" fmla="*/ 79 w 435"/>
                <a:gd name="T79" fmla="*/ 116 h 138"/>
                <a:gd name="T80" fmla="*/ 81 w 435"/>
                <a:gd name="T81" fmla="*/ 116 h 138"/>
                <a:gd name="T82" fmla="*/ 90 w 435"/>
                <a:gd name="T83" fmla="*/ 101 h 138"/>
                <a:gd name="T84" fmla="*/ 151 w 435"/>
                <a:gd name="T85" fmla="*/ 87 h 138"/>
                <a:gd name="T86" fmla="*/ 193 w 435"/>
                <a:gd name="T87" fmla="*/ 110 h 138"/>
                <a:gd name="T88" fmla="*/ 215 w 435"/>
                <a:gd name="T89" fmla="*/ 120 h 138"/>
                <a:gd name="T90" fmla="*/ 227 w 435"/>
                <a:gd name="T91" fmla="*/ 111 h 138"/>
                <a:gd name="T92" fmla="*/ 267 w 435"/>
                <a:gd name="T93" fmla="*/ 115 h 138"/>
                <a:gd name="T94" fmla="*/ 295 w 435"/>
                <a:gd name="T95" fmla="*/ 126 h 138"/>
                <a:gd name="T96" fmla="*/ 310 w 435"/>
                <a:gd name="T97" fmla="*/ 126 h 138"/>
                <a:gd name="T98" fmla="*/ 353 w 435"/>
                <a:gd name="T99" fmla="*/ 106 h 138"/>
                <a:gd name="T100" fmla="*/ 352 w 435"/>
                <a:gd name="T101" fmla="*/ 99 h 138"/>
                <a:gd name="T102" fmla="*/ 360 w 435"/>
                <a:gd name="T103" fmla="*/ 95 h 138"/>
                <a:gd name="T104" fmla="*/ 381 w 435"/>
                <a:gd name="T105" fmla="*/ 94 h 138"/>
                <a:gd name="T106" fmla="*/ 397 w 435"/>
                <a:gd name="T107" fmla="*/ 96 h 138"/>
                <a:gd name="T108" fmla="*/ 413 w 435"/>
                <a:gd name="T109" fmla="*/ 96 h 138"/>
                <a:gd name="T110" fmla="*/ 428 w 435"/>
                <a:gd name="T111" fmla="*/ 62 h 138"/>
                <a:gd name="T112" fmla="*/ 426 w 435"/>
                <a:gd name="T113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5" h="138">
                  <a:moveTo>
                    <a:pt x="419" y="4"/>
                  </a:moveTo>
                  <a:cubicBezTo>
                    <a:pt x="413" y="3"/>
                    <a:pt x="406" y="5"/>
                    <a:pt x="404" y="9"/>
                  </a:cubicBezTo>
                  <a:cubicBezTo>
                    <a:pt x="404" y="9"/>
                    <a:pt x="404" y="10"/>
                    <a:pt x="404" y="11"/>
                  </a:cubicBezTo>
                  <a:cubicBezTo>
                    <a:pt x="404" y="14"/>
                    <a:pt x="403" y="17"/>
                    <a:pt x="397" y="20"/>
                  </a:cubicBezTo>
                  <a:cubicBezTo>
                    <a:pt x="394" y="22"/>
                    <a:pt x="390" y="22"/>
                    <a:pt x="387" y="22"/>
                  </a:cubicBezTo>
                  <a:cubicBezTo>
                    <a:pt x="385" y="22"/>
                    <a:pt x="384" y="22"/>
                    <a:pt x="382" y="22"/>
                  </a:cubicBezTo>
                  <a:cubicBezTo>
                    <a:pt x="380" y="23"/>
                    <a:pt x="378" y="24"/>
                    <a:pt x="376" y="26"/>
                  </a:cubicBezTo>
                  <a:cubicBezTo>
                    <a:pt x="374" y="27"/>
                    <a:pt x="372" y="29"/>
                    <a:pt x="370" y="30"/>
                  </a:cubicBezTo>
                  <a:cubicBezTo>
                    <a:pt x="366" y="32"/>
                    <a:pt x="364" y="32"/>
                    <a:pt x="361" y="31"/>
                  </a:cubicBezTo>
                  <a:cubicBezTo>
                    <a:pt x="361" y="31"/>
                    <a:pt x="360" y="31"/>
                    <a:pt x="359" y="31"/>
                  </a:cubicBezTo>
                  <a:cubicBezTo>
                    <a:pt x="345" y="31"/>
                    <a:pt x="335" y="35"/>
                    <a:pt x="333" y="39"/>
                  </a:cubicBezTo>
                  <a:cubicBezTo>
                    <a:pt x="332" y="42"/>
                    <a:pt x="331" y="43"/>
                    <a:pt x="331" y="44"/>
                  </a:cubicBezTo>
                  <a:cubicBezTo>
                    <a:pt x="331" y="49"/>
                    <a:pt x="328" y="51"/>
                    <a:pt x="322" y="53"/>
                  </a:cubicBezTo>
                  <a:cubicBezTo>
                    <a:pt x="320" y="53"/>
                    <a:pt x="318" y="53"/>
                    <a:pt x="317" y="54"/>
                  </a:cubicBezTo>
                  <a:cubicBezTo>
                    <a:pt x="314" y="54"/>
                    <a:pt x="313" y="54"/>
                    <a:pt x="310" y="56"/>
                  </a:cubicBezTo>
                  <a:cubicBezTo>
                    <a:pt x="310" y="56"/>
                    <a:pt x="308" y="58"/>
                    <a:pt x="307" y="59"/>
                  </a:cubicBezTo>
                  <a:cubicBezTo>
                    <a:pt x="302" y="64"/>
                    <a:pt x="297" y="70"/>
                    <a:pt x="290" y="70"/>
                  </a:cubicBezTo>
                  <a:cubicBezTo>
                    <a:pt x="289" y="70"/>
                    <a:pt x="287" y="69"/>
                    <a:pt x="286" y="69"/>
                  </a:cubicBezTo>
                  <a:cubicBezTo>
                    <a:pt x="278" y="65"/>
                    <a:pt x="280" y="58"/>
                    <a:pt x="282" y="55"/>
                  </a:cubicBezTo>
                  <a:cubicBezTo>
                    <a:pt x="282" y="54"/>
                    <a:pt x="283" y="53"/>
                    <a:pt x="283" y="52"/>
                  </a:cubicBezTo>
                  <a:cubicBezTo>
                    <a:pt x="283" y="48"/>
                    <a:pt x="282" y="46"/>
                    <a:pt x="276" y="45"/>
                  </a:cubicBezTo>
                  <a:cubicBezTo>
                    <a:pt x="276" y="46"/>
                    <a:pt x="275" y="47"/>
                    <a:pt x="274" y="47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7"/>
                    <a:pt x="269" y="46"/>
                    <a:pt x="268" y="44"/>
                  </a:cubicBezTo>
                  <a:cubicBezTo>
                    <a:pt x="268" y="43"/>
                    <a:pt x="268" y="42"/>
                    <a:pt x="268" y="42"/>
                  </a:cubicBezTo>
                  <a:cubicBezTo>
                    <a:pt x="268" y="41"/>
                    <a:pt x="267" y="41"/>
                    <a:pt x="267" y="40"/>
                  </a:cubicBezTo>
                  <a:cubicBezTo>
                    <a:pt x="266" y="39"/>
                    <a:pt x="266" y="37"/>
                    <a:pt x="266" y="36"/>
                  </a:cubicBezTo>
                  <a:cubicBezTo>
                    <a:pt x="267" y="35"/>
                    <a:pt x="269" y="34"/>
                    <a:pt x="271" y="34"/>
                  </a:cubicBezTo>
                  <a:cubicBezTo>
                    <a:pt x="272" y="33"/>
                    <a:pt x="272" y="32"/>
                    <a:pt x="273" y="31"/>
                  </a:cubicBezTo>
                  <a:cubicBezTo>
                    <a:pt x="274" y="30"/>
                    <a:pt x="275" y="29"/>
                    <a:pt x="275" y="28"/>
                  </a:cubicBezTo>
                  <a:cubicBezTo>
                    <a:pt x="276" y="27"/>
                    <a:pt x="275" y="25"/>
                    <a:pt x="274" y="23"/>
                  </a:cubicBezTo>
                  <a:cubicBezTo>
                    <a:pt x="272" y="20"/>
                    <a:pt x="269" y="15"/>
                    <a:pt x="272" y="10"/>
                  </a:cubicBezTo>
                  <a:cubicBezTo>
                    <a:pt x="274" y="7"/>
                    <a:pt x="278" y="6"/>
                    <a:pt x="282" y="6"/>
                  </a:cubicBezTo>
                  <a:cubicBezTo>
                    <a:pt x="280" y="5"/>
                    <a:pt x="278" y="3"/>
                    <a:pt x="277" y="2"/>
                  </a:cubicBezTo>
                  <a:cubicBezTo>
                    <a:pt x="269" y="0"/>
                    <a:pt x="265" y="2"/>
                    <a:pt x="259" y="7"/>
                  </a:cubicBezTo>
                  <a:cubicBezTo>
                    <a:pt x="258" y="8"/>
                    <a:pt x="256" y="9"/>
                    <a:pt x="254" y="10"/>
                  </a:cubicBezTo>
                  <a:cubicBezTo>
                    <a:pt x="249" y="13"/>
                    <a:pt x="243" y="14"/>
                    <a:pt x="237" y="16"/>
                  </a:cubicBezTo>
                  <a:cubicBezTo>
                    <a:pt x="230" y="17"/>
                    <a:pt x="224" y="18"/>
                    <a:pt x="220" y="22"/>
                  </a:cubicBezTo>
                  <a:cubicBezTo>
                    <a:pt x="220" y="23"/>
                    <a:pt x="219" y="23"/>
                    <a:pt x="219" y="24"/>
                  </a:cubicBezTo>
                  <a:cubicBezTo>
                    <a:pt x="219" y="26"/>
                    <a:pt x="218" y="28"/>
                    <a:pt x="216" y="30"/>
                  </a:cubicBezTo>
                  <a:cubicBezTo>
                    <a:pt x="209" y="35"/>
                    <a:pt x="200" y="33"/>
                    <a:pt x="193" y="31"/>
                  </a:cubicBezTo>
                  <a:cubicBezTo>
                    <a:pt x="184" y="30"/>
                    <a:pt x="180" y="28"/>
                    <a:pt x="175" y="24"/>
                  </a:cubicBezTo>
                  <a:cubicBezTo>
                    <a:pt x="175" y="24"/>
                    <a:pt x="175" y="24"/>
                    <a:pt x="174" y="24"/>
                  </a:cubicBezTo>
                  <a:cubicBezTo>
                    <a:pt x="171" y="25"/>
                    <a:pt x="168" y="25"/>
                    <a:pt x="165" y="27"/>
                  </a:cubicBezTo>
                  <a:cubicBezTo>
                    <a:pt x="163" y="28"/>
                    <a:pt x="162" y="30"/>
                    <a:pt x="162" y="33"/>
                  </a:cubicBezTo>
                  <a:cubicBezTo>
                    <a:pt x="160" y="36"/>
                    <a:pt x="159" y="40"/>
                    <a:pt x="156" y="42"/>
                  </a:cubicBezTo>
                  <a:cubicBezTo>
                    <a:pt x="155" y="43"/>
                    <a:pt x="154" y="43"/>
                    <a:pt x="153" y="43"/>
                  </a:cubicBezTo>
                  <a:cubicBezTo>
                    <a:pt x="152" y="43"/>
                    <a:pt x="151" y="43"/>
                    <a:pt x="150" y="42"/>
                  </a:cubicBezTo>
                  <a:cubicBezTo>
                    <a:pt x="148" y="40"/>
                    <a:pt x="147" y="37"/>
                    <a:pt x="146" y="35"/>
                  </a:cubicBezTo>
                  <a:cubicBezTo>
                    <a:pt x="145" y="32"/>
                    <a:pt x="144" y="29"/>
                    <a:pt x="142" y="28"/>
                  </a:cubicBezTo>
                  <a:cubicBezTo>
                    <a:pt x="141" y="27"/>
                    <a:pt x="140" y="27"/>
                    <a:pt x="138" y="27"/>
                  </a:cubicBezTo>
                  <a:cubicBezTo>
                    <a:pt x="135" y="27"/>
                    <a:pt x="131" y="26"/>
                    <a:pt x="127" y="21"/>
                  </a:cubicBezTo>
                  <a:cubicBezTo>
                    <a:pt x="126" y="19"/>
                    <a:pt x="125" y="18"/>
                    <a:pt x="124" y="16"/>
                  </a:cubicBezTo>
                  <a:cubicBezTo>
                    <a:pt x="118" y="8"/>
                    <a:pt x="116" y="5"/>
                    <a:pt x="104" y="4"/>
                  </a:cubicBezTo>
                  <a:cubicBezTo>
                    <a:pt x="96" y="2"/>
                    <a:pt x="91" y="2"/>
                    <a:pt x="83" y="3"/>
                  </a:cubicBezTo>
                  <a:cubicBezTo>
                    <a:pt x="80" y="4"/>
                    <a:pt x="77" y="4"/>
                    <a:pt x="75" y="5"/>
                  </a:cubicBezTo>
                  <a:cubicBezTo>
                    <a:pt x="70" y="7"/>
                    <a:pt x="66" y="8"/>
                    <a:pt x="62" y="8"/>
                  </a:cubicBezTo>
                  <a:cubicBezTo>
                    <a:pt x="56" y="8"/>
                    <a:pt x="52" y="6"/>
                    <a:pt x="49" y="5"/>
                  </a:cubicBezTo>
                  <a:cubicBezTo>
                    <a:pt x="46" y="3"/>
                    <a:pt x="45" y="2"/>
                    <a:pt x="41" y="5"/>
                  </a:cubicBezTo>
                  <a:cubicBezTo>
                    <a:pt x="44" y="9"/>
                    <a:pt x="45" y="15"/>
                    <a:pt x="45" y="20"/>
                  </a:cubicBezTo>
                  <a:cubicBezTo>
                    <a:pt x="45" y="23"/>
                    <a:pt x="46" y="26"/>
                    <a:pt x="46" y="28"/>
                  </a:cubicBezTo>
                  <a:cubicBezTo>
                    <a:pt x="52" y="49"/>
                    <a:pt x="39" y="62"/>
                    <a:pt x="25" y="72"/>
                  </a:cubicBezTo>
                  <a:cubicBezTo>
                    <a:pt x="23" y="74"/>
                    <a:pt x="21" y="76"/>
                    <a:pt x="19" y="78"/>
                  </a:cubicBezTo>
                  <a:cubicBezTo>
                    <a:pt x="15" y="81"/>
                    <a:pt x="12" y="84"/>
                    <a:pt x="8" y="86"/>
                  </a:cubicBezTo>
                  <a:cubicBezTo>
                    <a:pt x="6" y="87"/>
                    <a:pt x="4" y="88"/>
                    <a:pt x="2" y="88"/>
                  </a:cubicBezTo>
                  <a:cubicBezTo>
                    <a:pt x="1" y="89"/>
                    <a:pt x="1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1" y="90"/>
                    <a:pt x="23" y="91"/>
                    <a:pt x="28" y="96"/>
                  </a:cubicBezTo>
                  <a:cubicBezTo>
                    <a:pt x="34" y="101"/>
                    <a:pt x="34" y="106"/>
                    <a:pt x="33" y="110"/>
                  </a:cubicBezTo>
                  <a:cubicBezTo>
                    <a:pt x="33" y="112"/>
                    <a:pt x="33" y="114"/>
                    <a:pt x="33" y="115"/>
                  </a:cubicBezTo>
                  <a:cubicBezTo>
                    <a:pt x="33" y="116"/>
                    <a:pt x="33" y="117"/>
                    <a:pt x="33" y="118"/>
                  </a:cubicBezTo>
                  <a:cubicBezTo>
                    <a:pt x="33" y="118"/>
                    <a:pt x="33" y="119"/>
                    <a:pt x="33" y="119"/>
                  </a:cubicBezTo>
                  <a:cubicBezTo>
                    <a:pt x="33" y="119"/>
                    <a:pt x="33" y="120"/>
                    <a:pt x="34" y="120"/>
                  </a:cubicBezTo>
                  <a:cubicBezTo>
                    <a:pt x="35" y="120"/>
                    <a:pt x="37" y="121"/>
                    <a:pt x="39" y="124"/>
                  </a:cubicBezTo>
                  <a:cubicBezTo>
                    <a:pt x="42" y="130"/>
                    <a:pt x="40" y="134"/>
                    <a:pt x="38" y="138"/>
                  </a:cubicBezTo>
                  <a:cubicBezTo>
                    <a:pt x="42" y="138"/>
                    <a:pt x="47" y="138"/>
                    <a:pt x="50" y="137"/>
                  </a:cubicBezTo>
                  <a:cubicBezTo>
                    <a:pt x="50" y="137"/>
                    <a:pt x="52" y="136"/>
                    <a:pt x="53" y="136"/>
                  </a:cubicBezTo>
                  <a:cubicBezTo>
                    <a:pt x="53" y="134"/>
                    <a:pt x="53" y="132"/>
                    <a:pt x="54" y="129"/>
                  </a:cubicBezTo>
                  <a:cubicBezTo>
                    <a:pt x="56" y="118"/>
                    <a:pt x="63" y="113"/>
                    <a:pt x="73" y="114"/>
                  </a:cubicBezTo>
                  <a:cubicBezTo>
                    <a:pt x="76" y="114"/>
                    <a:pt x="78" y="115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6"/>
                    <a:pt x="81" y="116"/>
                    <a:pt x="81" y="116"/>
                  </a:cubicBezTo>
                  <a:cubicBezTo>
                    <a:pt x="83" y="115"/>
                    <a:pt x="84" y="112"/>
                    <a:pt x="85" y="110"/>
                  </a:cubicBezTo>
                  <a:cubicBezTo>
                    <a:pt x="87" y="107"/>
                    <a:pt x="88" y="104"/>
                    <a:pt x="90" y="101"/>
                  </a:cubicBezTo>
                  <a:cubicBezTo>
                    <a:pt x="96" y="96"/>
                    <a:pt x="106" y="89"/>
                    <a:pt x="112" y="86"/>
                  </a:cubicBezTo>
                  <a:cubicBezTo>
                    <a:pt x="122" y="82"/>
                    <a:pt x="142" y="84"/>
                    <a:pt x="151" y="87"/>
                  </a:cubicBezTo>
                  <a:cubicBezTo>
                    <a:pt x="164" y="91"/>
                    <a:pt x="178" y="100"/>
                    <a:pt x="188" y="107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9" y="114"/>
                    <a:pt x="204" y="117"/>
                    <a:pt x="208" y="123"/>
                  </a:cubicBezTo>
                  <a:cubicBezTo>
                    <a:pt x="210" y="122"/>
                    <a:pt x="213" y="121"/>
                    <a:pt x="215" y="120"/>
                  </a:cubicBezTo>
                  <a:cubicBezTo>
                    <a:pt x="218" y="119"/>
                    <a:pt x="222" y="117"/>
                    <a:pt x="224" y="115"/>
                  </a:cubicBezTo>
                  <a:cubicBezTo>
                    <a:pt x="225" y="114"/>
                    <a:pt x="226" y="113"/>
                    <a:pt x="227" y="111"/>
                  </a:cubicBezTo>
                  <a:cubicBezTo>
                    <a:pt x="228" y="108"/>
                    <a:pt x="230" y="104"/>
                    <a:pt x="237" y="102"/>
                  </a:cubicBezTo>
                  <a:cubicBezTo>
                    <a:pt x="252" y="98"/>
                    <a:pt x="260" y="107"/>
                    <a:pt x="267" y="115"/>
                  </a:cubicBezTo>
                  <a:cubicBezTo>
                    <a:pt x="270" y="118"/>
                    <a:pt x="272" y="121"/>
                    <a:pt x="276" y="123"/>
                  </a:cubicBezTo>
                  <a:cubicBezTo>
                    <a:pt x="280" y="126"/>
                    <a:pt x="288" y="126"/>
                    <a:pt x="295" y="126"/>
                  </a:cubicBezTo>
                  <a:cubicBezTo>
                    <a:pt x="298" y="126"/>
                    <a:pt x="301" y="126"/>
                    <a:pt x="304" y="126"/>
                  </a:cubicBezTo>
                  <a:cubicBezTo>
                    <a:pt x="305" y="126"/>
                    <a:pt x="308" y="126"/>
                    <a:pt x="310" y="126"/>
                  </a:cubicBezTo>
                  <a:cubicBezTo>
                    <a:pt x="317" y="126"/>
                    <a:pt x="324" y="127"/>
                    <a:pt x="329" y="125"/>
                  </a:cubicBezTo>
                  <a:cubicBezTo>
                    <a:pt x="333" y="125"/>
                    <a:pt x="350" y="113"/>
                    <a:pt x="353" y="106"/>
                  </a:cubicBezTo>
                  <a:cubicBezTo>
                    <a:pt x="353" y="104"/>
                    <a:pt x="353" y="104"/>
                    <a:pt x="353" y="103"/>
                  </a:cubicBezTo>
                  <a:cubicBezTo>
                    <a:pt x="352" y="102"/>
                    <a:pt x="351" y="101"/>
                    <a:pt x="352" y="99"/>
                  </a:cubicBezTo>
                  <a:cubicBezTo>
                    <a:pt x="352" y="98"/>
                    <a:pt x="353" y="97"/>
                    <a:pt x="355" y="96"/>
                  </a:cubicBezTo>
                  <a:cubicBezTo>
                    <a:pt x="356" y="96"/>
                    <a:pt x="358" y="95"/>
                    <a:pt x="360" y="95"/>
                  </a:cubicBezTo>
                  <a:cubicBezTo>
                    <a:pt x="365" y="93"/>
                    <a:pt x="370" y="90"/>
                    <a:pt x="375" y="91"/>
                  </a:cubicBezTo>
                  <a:cubicBezTo>
                    <a:pt x="377" y="92"/>
                    <a:pt x="379" y="93"/>
                    <a:pt x="381" y="94"/>
                  </a:cubicBezTo>
                  <a:cubicBezTo>
                    <a:pt x="382" y="95"/>
                    <a:pt x="384" y="95"/>
                    <a:pt x="385" y="96"/>
                  </a:cubicBezTo>
                  <a:cubicBezTo>
                    <a:pt x="389" y="96"/>
                    <a:pt x="392" y="96"/>
                    <a:pt x="397" y="96"/>
                  </a:cubicBezTo>
                  <a:cubicBezTo>
                    <a:pt x="401" y="95"/>
                    <a:pt x="406" y="95"/>
                    <a:pt x="410" y="96"/>
                  </a:cubicBezTo>
                  <a:cubicBezTo>
                    <a:pt x="412" y="96"/>
                    <a:pt x="412" y="96"/>
                    <a:pt x="413" y="96"/>
                  </a:cubicBezTo>
                  <a:cubicBezTo>
                    <a:pt x="416" y="86"/>
                    <a:pt x="420" y="77"/>
                    <a:pt x="425" y="68"/>
                  </a:cubicBezTo>
                  <a:cubicBezTo>
                    <a:pt x="428" y="62"/>
                    <a:pt x="428" y="62"/>
                    <a:pt x="428" y="62"/>
                  </a:cubicBezTo>
                  <a:cubicBezTo>
                    <a:pt x="431" y="55"/>
                    <a:pt x="435" y="24"/>
                    <a:pt x="433" y="14"/>
                  </a:cubicBezTo>
                  <a:cubicBezTo>
                    <a:pt x="431" y="12"/>
                    <a:pt x="428" y="10"/>
                    <a:pt x="426" y="9"/>
                  </a:cubicBezTo>
                  <a:cubicBezTo>
                    <a:pt x="424" y="6"/>
                    <a:pt x="422" y="4"/>
                    <a:pt x="4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xmlns="" id="{6ED20457-674A-4AA2-BD59-D0B08359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1974"/>
              <a:ext cx="203" cy="256"/>
            </a:xfrm>
            <a:custGeom>
              <a:avLst/>
              <a:gdLst>
                <a:gd name="T0" fmla="*/ 102 w 108"/>
                <a:gd name="T1" fmla="*/ 69 h 136"/>
                <a:gd name="T2" fmla="*/ 105 w 108"/>
                <a:gd name="T3" fmla="*/ 67 h 136"/>
                <a:gd name="T4" fmla="*/ 107 w 108"/>
                <a:gd name="T5" fmla="*/ 65 h 136"/>
                <a:gd name="T6" fmla="*/ 108 w 108"/>
                <a:gd name="T7" fmla="*/ 63 h 136"/>
                <a:gd name="T8" fmla="*/ 87 w 108"/>
                <a:gd name="T9" fmla="*/ 48 h 136"/>
                <a:gd name="T10" fmla="*/ 78 w 108"/>
                <a:gd name="T11" fmla="*/ 42 h 136"/>
                <a:gd name="T12" fmla="*/ 69 w 108"/>
                <a:gd name="T13" fmla="*/ 32 h 136"/>
                <a:gd name="T14" fmla="*/ 59 w 108"/>
                <a:gd name="T15" fmla="*/ 23 h 136"/>
                <a:gd name="T16" fmla="*/ 53 w 108"/>
                <a:gd name="T17" fmla="*/ 23 h 136"/>
                <a:gd name="T18" fmla="*/ 44 w 108"/>
                <a:gd name="T19" fmla="*/ 22 h 136"/>
                <a:gd name="T20" fmla="*/ 32 w 108"/>
                <a:gd name="T21" fmla="*/ 16 h 136"/>
                <a:gd name="T22" fmla="*/ 24 w 108"/>
                <a:gd name="T23" fmla="*/ 10 h 136"/>
                <a:gd name="T24" fmla="*/ 13 w 108"/>
                <a:gd name="T25" fmla="*/ 3 h 136"/>
                <a:gd name="T26" fmla="*/ 7 w 108"/>
                <a:gd name="T27" fmla="*/ 0 h 136"/>
                <a:gd name="T28" fmla="*/ 7 w 108"/>
                <a:gd name="T29" fmla="*/ 0 h 136"/>
                <a:gd name="T30" fmla="*/ 10 w 108"/>
                <a:gd name="T31" fmla="*/ 14 h 136"/>
                <a:gd name="T32" fmla="*/ 11 w 108"/>
                <a:gd name="T33" fmla="*/ 23 h 136"/>
                <a:gd name="T34" fmla="*/ 16 w 108"/>
                <a:gd name="T35" fmla="*/ 26 h 136"/>
                <a:gd name="T36" fmla="*/ 27 w 108"/>
                <a:gd name="T37" fmla="*/ 33 h 136"/>
                <a:gd name="T38" fmla="*/ 27 w 108"/>
                <a:gd name="T39" fmla="*/ 66 h 136"/>
                <a:gd name="T40" fmla="*/ 26 w 108"/>
                <a:gd name="T41" fmla="*/ 73 h 136"/>
                <a:gd name="T42" fmla="*/ 26 w 108"/>
                <a:gd name="T43" fmla="*/ 80 h 136"/>
                <a:gd name="T44" fmla="*/ 17 w 108"/>
                <a:gd name="T45" fmla="*/ 94 h 136"/>
                <a:gd name="T46" fmla="*/ 6 w 108"/>
                <a:gd name="T47" fmla="*/ 93 h 136"/>
                <a:gd name="T48" fmla="*/ 0 w 108"/>
                <a:gd name="T49" fmla="*/ 92 h 136"/>
                <a:gd name="T50" fmla="*/ 12 w 108"/>
                <a:gd name="T51" fmla="*/ 119 h 136"/>
                <a:gd name="T52" fmla="*/ 14 w 108"/>
                <a:gd name="T53" fmla="*/ 124 h 136"/>
                <a:gd name="T54" fmla="*/ 29 w 108"/>
                <a:gd name="T55" fmla="*/ 136 h 136"/>
                <a:gd name="T56" fmla="*/ 30 w 108"/>
                <a:gd name="T57" fmla="*/ 136 h 136"/>
                <a:gd name="T58" fmla="*/ 68 w 108"/>
                <a:gd name="T59" fmla="*/ 106 h 136"/>
                <a:gd name="T60" fmla="*/ 73 w 108"/>
                <a:gd name="T61" fmla="*/ 101 h 136"/>
                <a:gd name="T62" fmla="*/ 83 w 108"/>
                <a:gd name="T63" fmla="*/ 90 h 136"/>
                <a:gd name="T64" fmla="*/ 87 w 108"/>
                <a:gd name="T65" fmla="*/ 88 h 136"/>
                <a:gd name="T66" fmla="*/ 94 w 108"/>
                <a:gd name="T67" fmla="*/ 82 h 136"/>
                <a:gd name="T68" fmla="*/ 96 w 108"/>
                <a:gd name="T69" fmla="*/ 78 h 136"/>
                <a:gd name="T70" fmla="*/ 102 w 108"/>
                <a:gd name="T7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36">
                  <a:moveTo>
                    <a:pt x="102" y="69"/>
                  </a:moveTo>
                  <a:cubicBezTo>
                    <a:pt x="103" y="68"/>
                    <a:pt x="104" y="67"/>
                    <a:pt x="105" y="67"/>
                  </a:cubicBezTo>
                  <a:cubicBezTo>
                    <a:pt x="106" y="66"/>
                    <a:pt x="106" y="66"/>
                    <a:pt x="107" y="65"/>
                  </a:cubicBezTo>
                  <a:cubicBezTo>
                    <a:pt x="107" y="64"/>
                    <a:pt x="107" y="63"/>
                    <a:pt x="108" y="63"/>
                  </a:cubicBezTo>
                  <a:cubicBezTo>
                    <a:pt x="106" y="59"/>
                    <a:pt x="94" y="52"/>
                    <a:pt x="87" y="48"/>
                  </a:cubicBezTo>
                  <a:cubicBezTo>
                    <a:pt x="83" y="46"/>
                    <a:pt x="80" y="44"/>
                    <a:pt x="78" y="42"/>
                  </a:cubicBezTo>
                  <a:cubicBezTo>
                    <a:pt x="74" y="39"/>
                    <a:pt x="72" y="36"/>
                    <a:pt x="69" y="32"/>
                  </a:cubicBezTo>
                  <a:cubicBezTo>
                    <a:pt x="66" y="28"/>
                    <a:pt x="63" y="24"/>
                    <a:pt x="59" y="23"/>
                  </a:cubicBezTo>
                  <a:cubicBezTo>
                    <a:pt x="57" y="22"/>
                    <a:pt x="55" y="23"/>
                    <a:pt x="53" y="23"/>
                  </a:cubicBezTo>
                  <a:cubicBezTo>
                    <a:pt x="50" y="23"/>
                    <a:pt x="47" y="24"/>
                    <a:pt x="44" y="22"/>
                  </a:cubicBezTo>
                  <a:cubicBezTo>
                    <a:pt x="40" y="21"/>
                    <a:pt x="36" y="18"/>
                    <a:pt x="32" y="16"/>
                  </a:cubicBezTo>
                  <a:cubicBezTo>
                    <a:pt x="29" y="14"/>
                    <a:pt x="27" y="12"/>
                    <a:pt x="24" y="10"/>
                  </a:cubicBezTo>
                  <a:cubicBezTo>
                    <a:pt x="20" y="9"/>
                    <a:pt x="16" y="6"/>
                    <a:pt x="13" y="3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3"/>
                    <a:pt x="10" y="9"/>
                    <a:pt x="10" y="14"/>
                  </a:cubicBezTo>
                  <a:cubicBezTo>
                    <a:pt x="9" y="18"/>
                    <a:pt x="9" y="22"/>
                    <a:pt x="11" y="23"/>
                  </a:cubicBezTo>
                  <a:cubicBezTo>
                    <a:pt x="12" y="25"/>
                    <a:pt x="13" y="25"/>
                    <a:pt x="16" y="26"/>
                  </a:cubicBezTo>
                  <a:cubicBezTo>
                    <a:pt x="20" y="27"/>
                    <a:pt x="24" y="28"/>
                    <a:pt x="27" y="33"/>
                  </a:cubicBezTo>
                  <a:cubicBezTo>
                    <a:pt x="31" y="42"/>
                    <a:pt x="29" y="55"/>
                    <a:pt x="27" y="66"/>
                  </a:cubicBezTo>
                  <a:cubicBezTo>
                    <a:pt x="27" y="68"/>
                    <a:pt x="26" y="71"/>
                    <a:pt x="26" y="73"/>
                  </a:cubicBezTo>
                  <a:cubicBezTo>
                    <a:pt x="26" y="76"/>
                    <a:pt x="26" y="78"/>
                    <a:pt x="26" y="80"/>
                  </a:cubicBezTo>
                  <a:cubicBezTo>
                    <a:pt x="25" y="85"/>
                    <a:pt x="25" y="92"/>
                    <a:pt x="17" y="94"/>
                  </a:cubicBezTo>
                  <a:cubicBezTo>
                    <a:pt x="13" y="95"/>
                    <a:pt x="10" y="94"/>
                    <a:pt x="6" y="93"/>
                  </a:cubicBezTo>
                  <a:cubicBezTo>
                    <a:pt x="5" y="93"/>
                    <a:pt x="2" y="92"/>
                    <a:pt x="0" y="92"/>
                  </a:cubicBezTo>
                  <a:cubicBezTo>
                    <a:pt x="1" y="97"/>
                    <a:pt x="9" y="113"/>
                    <a:pt x="12" y="119"/>
                  </a:cubicBezTo>
                  <a:cubicBezTo>
                    <a:pt x="13" y="121"/>
                    <a:pt x="14" y="123"/>
                    <a:pt x="14" y="124"/>
                  </a:cubicBezTo>
                  <a:cubicBezTo>
                    <a:pt x="18" y="132"/>
                    <a:pt x="23" y="136"/>
                    <a:pt x="29" y="136"/>
                  </a:cubicBezTo>
                  <a:cubicBezTo>
                    <a:pt x="29" y="136"/>
                    <a:pt x="29" y="136"/>
                    <a:pt x="30" y="136"/>
                  </a:cubicBezTo>
                  <a:cubicBezTo>
                    <a:pt x="40" y="136"/>
                    <a:pt x="53" y="126"/>
                    <a:pt x="68" y="106"/>
                  </a:cubicBezTo>
                  <a:cubicBezTo>
                    <a:pt x="70" y="104"/>
                    <a:pt x="71" y="103"/>
                    <a:pt x="73" y="101"/>
                  </a:cubicBezTo>
                  <a:cubicBezTo>
                    <a:pt x="76" y="97"/>
                    <a:pt x="79" y="93"/>
                    <a:pt x="83" y="90"/>
                  </a:cubicBezTo>
                  <a:cubicBezTo>
                    <a:pt x="84" y="89"/>
                    <a:pt x="86" y="88"/>
                    <a:pt x="87" y="88"/>
                  </a:cubicBezTo>
                  <a:cubicBezTo>
                    <a:pt x="90" y="86"/>
                    <a:pt x="92" y="85"/>
                    <a:pt x="94" y="82"/>
                  </a:cubicBezTo>
                  <a:cubicBezTo>
                    <a:pt x="95" y="80"/>
                    <a:pt x="95" y="79"/>
                    <a:pt x="96" y="78"/>
                  </a:cubicBezTo>
                  <a:cubicBezTo>
                    <a:pt x="97" y="75"/>
                    <a:pt x="98" y="72"/>
                    <a:pt x="10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xmlns="" id="{BC4DF05C-D1E6-4198-96C0-02CF7AB1B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877"/>
              <a:ext cx="371" cy="210"/>
            </a:xfrm>
            <a:custGeom>
              <a:avLst/>
              <a:gdLst>
                <a:gd name="T0" fmla="*/ 197 w 197"/>
                <a:gd name="T1" fmla="*/ 5 h 112"/>
                <a:gd name="T2" fmla="*/ 196 w 197"/>
                <a:gd name="T3" fmla="*/ 5 h 112"/>
                <a:gd name="T4" fmla="*/ 184 w 197"/>
                <a:gd name="T5" fmla="*/ 5 h 112"/>
                <a:gd name="T6" fmla="*/ 171 w 197"/>
                <a:gd name="T7" fmla="*/ 5 h 112"/>
                <a:gd name="T8" fmla="*/ 164 w 197"/>
                <a:gd name="T9" fmla="*/ 2 h 112"/>
                <a:gd name="T10" fmla="*/ 161 w 197"/>
                <a:gd name="T11" fmla="*/ 1 h 112"/>
                <a:gd name="T12" fmla="*/ 150 w 197"/>
                <a:gd name="T13" fmla="*/ 3 h 112"/>
                <a:gd name="T14" fmla="*/ 148 w 197"/>
                <a:gd name="T15" fmla="*/ 4 h 112"/>
                <a:gd name="T16" fmla="*/ 148 w 197"/>
                <a:gd name="T17" fmla="*/ 9 h 112"/>
                <a:gd name="T18" fmla="*/ 117 w 197"/>
                <a:gd name="T19" fmla="*/ 35 h 112"/>
                <a:gd name="T20" fmla="*/ 106 w 197"/>
                <a:gd name="T21" fmla="*/ 36 h 112"/>
                <a:gd name="T22" fmla="*/ 97 w 197"/>
                <a:gd name="T23" fmla="*/ 35 h 112"/>
                <a:gd name="T24" fmla="*/ 90 w 197"/>
                <a:gd name="T25" fmla="*/ 35 h 112"/>
                <a:gd name="T26" fmla="*/ 82 w 197"/>
                <a:gd name="T27" fmla="*/ 35 h 112"/>
                <a:gd name="T28" fmla="*/ 58 w 197"/>
                <a:gd name="T29" fmla="*/ 31 h 112"/>
                <a:gd name="T30" fmla="*/ 47 w 197"/>
                <a:gd name="T31" fmla="*/ 21 h 112"/>
                <a:gd name="T32" fmla="*/ 26 w 197"/>
                <a:gd name="T33" fmla="*/ 11 h 112"/>
                <a:gd name="T34" fmla="*/ 21 w 197"/>
                <a:gd name="T35" fmla="*/ 15 h 112"/>
                <a:gd name="T36" fmla="*/ 17 w 197"/>
                <a:gd name="T37" fmla="*/ 22 h 112"/>
                <a:gd name="T38" fmla="*/ 5 w 197"/>
                <a:gd name="T39" fmla="*/ 29 h 112"/>
                <a:gd name="T40" fmla="*/ 0 w 197"/>
                <a:gd name="T41" fmla="*/ 31 h 112"/>
                <a:gd name="T42" fmla="*/ 4 w 197"/>
                <a:gd name="T43" fmla="*/ 40 h 112"/>
                <a:gd name="T44" fmla="*/ 20 w 197"/>
                <a:gd name="T45" fmla="*/ 49 h 112"/>
                <a:gd name="T46" fmla="*/ 30 w 197"/>
                <a:gd name="T47" fmla="*/ 55 h 112"/>
                <a:gd name="T48" fmla="*/ 40 w 197"/>
                <a:gd name="T49" fmla="*/ 61 h 112"/>
                <a:gd name="T50" fmla="*/ 50 w 197"/>
                <a:gd name="T51" fmla="*/ 67 h 112"/>
                <a:gd name="T52" fmla="*/ 55 w 197"/>
                <a:gd name="T53" fmla="*/ 67 h 112"/>
                <a:gd name="T54" fmla="*/ 64 w 197"/>
                <a:gd name="T55" fmla="*/ 67 h 112"/>
                <a:gd name="T56" fmla="*/ 79 w 197"/>
                <a:gd name="T57" fmla="*/ 79 h 112"/>
                <a:gd name="T58" fmla="*/ 86 w 197"/>
                <a:gd name="T59" fmla="*/ 87 h 112"/>
                <a:gd name="T60" fmla="*/ 95 w 197"/>
                <a:gd name="T61" fmla="*/ 93 h 112"/>
                <a:gd name="T62" fmla="*/ 118 w 197"/>
                <a:gd name="T63" fmla="*/ 112 h 112"/>
                <a:gd name="T64" fmla="*/ 119 w 197"/>
                <a:gd name="T65" fmla="*/ 112 h 112"/>
                <a:gd name="T66" fmla="*/ 126 w 197"/>
                <a:gd name="T67" fmla="*/ 110 h 112"/>
                <a:gd name="T68" fmla="*/ 129 w 197"/>
                <a:gd name="T69" fmla="*/ 104 h 112"/>
                <a:gd name="T70" fmla="*/ 132 w 197"/>
                <a:gd name="T71" fmla="*/ 92 h 112"/>
                <a:gd name="T72" fmla="*/ 140 w 197"/>
                <a:gd name="T73" fmla="*/ 87 h 112"/>
                <a:gd name="T74" fmla="*/ 146 w 197"/>
                <a:gd name="T75" fmla="*/ 84 h 112"/>
                <a:gd name="T76" fmla="*/ 150 w 197"/>
                <a:gd name="T77" fmla="*/ 76 h 112"/>
                <a:gd name="T78" fmla="*/ 159 w 197"/>
                <a:gd name="T79" fmla="*/ 63 h 112"/>
                <a:gd name="T80" fmla="*/ 168 w 197"/>
                <a:gd name="T81" fmla="*/ 54 h 112"/>
                <a:gd name="T82" fmla="*/ 184 w 197"/>
                <a:gd name="T83" fmla="*/ 37 h 112"/>
                <a:gd name="T84" fmla="*/ 187 w 197"/>
                <a:gd name="T85" fmla="*/ 27 h 112"/>
                <a:gd name="T86" fmla="*/ 197 w 197"/>
                <a:gd name="T87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" h="112">
                  <a:moveTo>
                    <a:pt x="197" y="5"/>
                  </a:moveTo>
                  <a:cubicBezTo>
                    <a:pt x="197" y="5"/>
                    <a:pt x="196" y="5"/>
                    <a:pt x="196" y="5"/>
                  </a:cubicBezTo>
                  <a:cubicBezTo>
                    <a:pt x="192" y="4"/>
                    <a:pt x="188" y="5"/>
                    <a:pt x="184" y="5"/>
                  </a:cubicBezTo>
                  <a:cubicBezTo>
                    <a:pt x="180" y="5"/>
                    <a:pt x="175" y="5"/>
                    <a:pt x="171" y="5"/>
                  </a:cubicBezTo>
                  <a:cubicBezTo>
                    <a:pt x="168" y="5"/>
                    <a:pt x="166" y="3"/>
                    <a:pt x="164" y="2"/>
                  </a:cubicBezTo>
                  <a:cubicBezTo>
                    <a:pt x="162" y="1"/>
                    <a:pt x="161" y="1"/>
                    <a:pt x="161" y="1"/>
                  </a:cubicBezTo>
                  <a:cubicBezTo>
                    <a:pt x="158" y="0"/>
                    <a:pt x="153" y="2"/>
                    <a:pt x="150" y="3"/>
                  </a:cubicBezTo>
                  <a:cubicBezTo>
                    <a:pt x="149" y="3"/>
                    <a:pt x="149" y="4"/>
                    <a:pt x="148" y="4"/>
                  </a:cubicBezTo>
                  <a:cubicBezTo>
                    <a:pt x="148" y="6"/>
                    <a:pt x="148" y="7"/>
                    <a:pt x="148" y="9"/>
                  </a:cubicBezTo>
                  <a:cubicBezTo>
                    <a:pt x="144" y="21"/>
                    <a:pt x="123" y="34"/>
                    <a:pt x="117" y="35"/>
                  </a:cubicBezTo>
                  <a:cubicBezTo>
                    <a:pt x="114" y="35"/>
                    <a:pt x="110" y="36"/>
                    <a:pt x="106" y="36"/>
                  </a:cubicBezTo>
                  <a:cubicBezTo>
                    <a:pt x="103" y="36"/>
                    <a:pt x="100" y="36"/>
                    <a:pt x="97" y="35"/>
                  </a:cubicBezTo>
                  <a:cubicBezTo>
                    <a:pt x="95" y="35"/>
                    <a:pt x="92" y="35"/>
                    <a:pt x="90" y="35"/>
                  </a:cubicBezTo>
                  <a:cubicBezTo>
                    <a:pt x="88" y="35"/>
                    <a:pt x="85" y="35"/>
                    <a:pt x="82" y="35"/>
                  </a:cubicBezTo>
                  <a:cubicBezTo>
                    <a:pt x="74" y="35"/>
                    <a:pt x="64" y="36"/>
                    <a:pt x="58" y="31"/>
                  </a:cubicBezTo>
                  <a:cubicBezTo>
                    <a:pt x="54" y="29"/>
                    <a:pt x="51" y="25"/>
                    <a:pt x="47" y="21"/>
                  </a:cubicBezTo>
                  <a:cubicBezTo>
                    <a:pt x="41" y="14"/>
                    <a:pt x="37" y="8"/>
                    <a:pt x="26" y="11"/>
                  </a:cubicBezTo>
                  <a:cubicBezTo>
                    <a:pt x="23" y="12"/>
                    <a:pt x="23" y="13"/>
                    <a:pt x="21" y="15"/>
                  </a:cubicBezTo>
                  <a:cubicBezTo>
                    <a:pt x="21" y="17"/>
                    <a:pt x="20" y="20"/>
                    <a:pt x="17" y="22"/>
                  </a:cubicBezTo>
                  <a:cubicBezTo>
                    <a:pt x="14" y="26"/>
                    <a:pt x="9" y="27"/>
                    <a:pt x="5" y="29"/>
                  </a:cubicBezTo>
                  <a:cubicBezTo>
                    <a:pt x="3" y="30"/>
                    <a:pt x="1" y="30"/>
                    <a:pt x="0" y="31"/>
                  </a:cubicBezTo>
                  <a:cubicBezTo>
                    <a:pt x="1" y="33"/>
                    <a:pt x="3" y="36"/>
                    <a:pt x="4" y="40"/>
                  </a:cubicBezTo>
                  <a:cubicBezTo>
                    <a:pt x="10" y="41"/>
                    <a:pt x="15" y="45"/>
                    <a:pt x="20" y="49"/>
                  </a:cubicBezTo>
                  <a:cubicBezTo>
                    <a:pt x="24" y="51"/>
                    <a:pt x="27" y="54"/>
                    <a:pt x="30" y="55"/>
                  </a:cubicBezTo>
                  <a:cubicBezTo>
                    <a:pt x="34" y="56"/>
                    <a:pt x="37" y="59"/>
                    <a:pt x="40" y="61"/>
                  </a:cubicBezTo>
                  <a:cubicBezTo>
                    <a:pt x="44" y="63"/>
                    <a:pt x="47" y="66"/>
                    <a:pt x="50" y="67"/>
                  </a:cubicBezTo>
                  <a:cubicBezTo>
                    <a:pt x="51" y="67"/>
                    <a:pt x="53" y="67"/>
                    <a:pt x="55" y="67"/>
                  </a:cubicBezTo>
                  <a:cubicBezTo>
                    <a:pt x="58" y="66"/>
                    <a:pt x="61" y="66"/>
                    <a:pt x="64" y="67"/>
                  </a:cubicBezTo>
                  <a:cubicBezTo>
                    <a:pt x="71" y="69"/>
                    <a:pt x="75" y="74"/>
                    <a:pt x="79" y="79"/>
                  </a:cubicBezTo>
                  <a:cubicBezTo>
                    <a:pt x="81" y="82"/>
                    <a:pt x="83" y="85"/>
                    <a:pt x="86" y="87"/>
                  </a:cubicBezTo>
                  <a:cubicBezTo>
                    <a:pt x="88" y="89"/>
                    <a:pt x="91" y="91"/>
                    <a:pt x="95" y="93"/>
                  </a:cubicBezTo>
                  <a:cubicBezTo>
                    <a:pt x="106" y="100"/>
                    <a:pt x="115" y="105"/>
                    <a:pt x="118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22" y="111"/>
                    <a:pt x="125" y="111"/>
                    <a:pt x="126" y="110"/>
                  </a:cubicBezTo>
                  <a:cubicBezTo>
                    <a:pt x="129" y="108"/>
                    <a:pt x="129" y="107"/>
                    <a:pt x="129" y="104"/>
                  </a:cubicBezTo>
                  <a:cubicBezTo>
                    <a:pt x="129" y="100"/>
                    <a:pt x="129" y="96"/>
                    <a:pt x="132" y="92"/>
                  </a:cubicBezTo>
                  <a:cubicBezTo>
                    <a:pt x="135" y="90"/>
                    <a:pt x="137" y="88"/>
                    <a:pt x="140" y="87"/>
                  </a:cubicBezTo>
                  <a:cubicBezTo>
                    <a:pt x="142" y="86"/>
                    <a:pt x="145" y="85"/>
                    <a:pt x="146" y="84"/>
                  </a:cubicBezTo>
                  <a:cubicBezTo>
                    <a:pt x="148" y="81"/>
                    <a:pt x="149" y="79"/>
                    <a:pt x="150" y="76"/>
                  </a:cubicBezTo>
                  <a:cubicBezTo>
                    <a:pt x="152" y="71"/>
                    <a:pt x="155" y="67"/>
                    <a:pt x="159" y="63"/>
                  </a:cubicBezTo>
                  <a:cubicBezTo>
                    <a:pt x="161" y="60"/>
                    <a:pt x="165" y="57"/>
                    <a:pt x="168" y="54"/>
                  </a:cubicBezTo>
                  <a:cubicBezTo>
                    <a:pt x="175" y="48"/>
                    <a:pt x="181" y="43"/>
                    <a:pt x="184" y="37"/>
                  </a:cubicBezTo>
                  <a:cubicBezTo>
                    <a:pt x="185" y="35"/>
                    <a:pt x="186" y="31"/>
                    <a:pt x="187" y="27"/>
                  </a:cubicBezTo>
                  <a:cubicBezTo>
                    <a:pt x="189" y="19"/>
                    <a:pt x="192" y="10"/>
                    <a:pt x="19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26">
              <a:extLst>
                <a:ext uri="{FF2B5EF4-FFF2-40B4-BE49-F238E27FC236}">
                  <a16:creationId xmlns:a16="http://schemas.microsoft.com/office/drawing/2014/main" xmlns="" id="{57DE8E63-217A-411D-AE42-8D7356FB4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373"/>
              <a:ext cx="1677" cy="1641"/>
            </a:xfrm>
            <a:custGeom>
              <a:avLst/>
              <a:gdLst>
                <a:gd name="T0" fmla="*/ 2 w 892"/>
                <a:gd name="T1" fmla="*/ 111 h 874"/>
                <a:gd name="T2" fmla="*/ 3 w 892"/>
                <a:gd name="T3" fmla="*/ 157 h 874"/>
                <a:gd name="T4" fmla="*/ 6 w 892"/>
                <a:gd name="T5" fmla="*/ 186 h 874"/>
                <a:gd name="T6" fmla="*/ 16 w 892"/>
                <a:gd name="T7" fmla="*/ 229 h 874"/>
                <a:gd name="T8" fmla="*/ 39 w 892"/>
                <a:gd name="T9" fmla="*/ 252 h 874"/>
                <a:gd name="T10" fmla="*/ 86 w 892"/>
                <a:gd name="T11" fmla="*/ 284 h 874"/>
                <a:gd name="T12" fmla="*/ 140 w 892"/>
                <a:gd name="T13" fmla="*/ 312 h 874"/>
                <a:gd name="T14" fmla="*/ 191 w 892"/>
                <a:gd name="T15" fmla="*/ 313 h 874"/>
                <a:gd name="T16" fmla="*/ 197 w 892"/>
                <a:gd name="T17" fmla="*/ 334 h 874"/>
                <a:gd name="T18" fmla="*/ 111 w 892"/>
                <a:gd name="T19" fmla="*/ 499 h 874"/>
                <a:gd name="T20" fmla="*/ 73 w 892"/>
                <a:gd name="T21" fmla="*/ 580 h 874"/>
                <a:gd name="T22" fmla="*/ 40 w 892"/>
                <a:gd name="T23" fmla="*/ 650 h 874"/>
                <a:gd name="T24" fmla="*/ 55 w 892"/>
                <a:gd name="T25" fmla="*/ 697 h 874"/>
                <a:gd name="T26" fmla="*/ 86 w 892"/>
                <a:gd name="T27" fmla="*/ 755 h 874"/>
                <a:gd name="T28" fmla="*/ 109 w 892"/>
                <a:gd name="T29" fmla="*/ 808 h 874"/>
                <a:gd name="T30" fmla="*/ 142 w 892"/>
                <a:gd name="T31" fmla="*/ 835 h 874"/>
                <a:gd name="T32" fmla="*/ 194 w 892"/>
                <a:gd name="T33" fmla="*/ 844 h 874"/>
                <a:gd name="T34" fmla="*/ 273 w 892"/>
                <a:gd name="T35" fmla="*/ 850 h 874"/>
                <a:gd name="T36" fmla="*/ 411 w 892"/>
                <a:gd name="T37" fmla="*/ 856 h 874"/>
                <a:gd name="T38" fmla="*/ 612 w 892"/>
                <a:gd name="T39" fmla="*/ 868 h 874"/>
                <a:gd name="T40" fmla="*/ 644 w 892"/>
                <a:gd name="T41" fmla="*/ 808 h 874"/>
                <a:gd name="T42" fmla="*/ 673 w 892"/>
                <a:gd name="T43" fmla="*/ 732 h 874"/>
                <a:gd name="T44" fmla="*/ 678 w 892"/>
                <a:gd name="T45" fmla="*/ 672 h 874"/>
                <a:gd name="T46" fmla="*/ 722 w 892"/>
                <a:gd name="T47" fmla="*/ 639 h 874"/>
                <a:gd name="T48" fmla="*/ 743 w 892"/>
                <a:gd name="T49" fmla="*/ 600 h 874"/>
                <a:gd name="T50" fmla="*/ 749 w 892"/>
                <a:gd name="T51" fmla="*/ 580 h 874"/>
                <a:gd name="T52" fmla="*/ 721 w 892"/>
                <a:gd name="T53" fmla="*/ 549 h 874"/>
                <a:gd name="T54" fmla="*/ 764 w 892"/>
                <a:gd name="T55" fmla="*/ 510 h 874"/>
                <a:gd name="T56" fmla="*/ 802 w 892"/>
                <a:gd name="T57" fmla="*/ 481 h 874"/>
                <a:gd name="T58" fmla="*/ 831 w 892"/>
                <a:gd name="T59" fmla="*/ 429 h 874"/>
                <a:gd name="T60" fmla="*/ 853 w 892"/>
                <a:gd name="T61" fmla="*/ 398 h 874"/>
                <a:gd name="T62" fmla="*/ 865 w 892"/>
                <a:gd name="T63" fmla="*/ 362 h 874"/>
                <a:gd name="T64" fmla="*/ 881 w 892"/>
                <a:gd name="T65" fmla="*/ 328 h 874"/>
                <a:gd name="T66" fmla="*/ 873 w 892"/>
                <a:gd name="T67" fmla="*/ 307 h 874"/>
                <a:gd name="T68" fmla="*/ 890 w 892"/>
                <a:gd name="T69" fmla="*/ 284 h 874"/>
                <a:gd name="T70" fmla="*/ 884 w 892"/>
                <a:gd name="T71" fmla="*/ 258 h 874"/>
                <a:gd name="T72" fmla="*/ 849 w 892"/>
                <a:gd name="T73" fmla="*/ 242 h 874"/>
                <a:gd name="T74" fmla="*/ 800 w 892"/>
                <a:gd name="T75" fmla="*/ 234 h 874"/>
                <a:gd name="T76" fmla="*/ 750 w 892"/>
                <a:gd name="T77" fmla="*/ 257 h 874"/>
                <a:gd name="T78" fmla="*/ 711 w 892"/>
                <a:gd name="T79" fmla="*/ 288 h 874"/>
                <a:gd name="T80" fmla="*/ 669 w 892"/>
                <a:gd name="T81" fmla="*/ 313 h 874"/>
                <a:gd name="T82" fmla="*/ 648 w 892"/>
                <a:gd name="T83" fmla="*/ 322 h 874"/>
                <a:gd name="T84" fmla="*/ 626 w 892"/>
                <a:gd name="T85" fmla="*/ 317 h 874"/>
                <a:gd name="T86" fmla="*/ 572 w 892"/>
                <a:gd name="T87" fmla="*/ 313 h 874"/>
                <a:gd name="T88" fmla="*/ 557 w 892"/>
                <a:gd name="T89" fmla="*/ 272 h 874"/>
                <a:gd name="T90" fmla="*/ 519 w 892"/>
                <a:gd name="T91" fmla="*/ 275 h 874"/>
                <a:gd name="T92" fmla="*/ 469 w 892"/>
                <a:gd name="T93" fmla="*/ 281 h 874"/>
                <a:gd name="T94" fmla="*/ 441 w 892"/>
                <a:gd name="T95" fmla="*/ 235 h 874"/>
                <a:gd name="T96" fmla="*/ 407 w 892"/>
                <a:gd name="T97" fmla="*/ 177 h 874"/>
                <a:gd name="T98" fmla="*/ 399 w 892"/>
                <a:gd name="T99" fmla="*/ 152 h 874"/>
                <a:gd name="T100" fmla="*/ 381 w 892"/>
                <a:gd name="T101" fmla="*/ 116 h 874"/>
                <a:gd name="T102" fmla="*/ 361 w 892"/>
                <a:gd name="T103" fmla="*/ 91 h 874"/>
                <a:gd name="T104" fmla="*/ 336 w 892"/>
                <a:gd name="T105" fmla="*/ 79 h 874"/>
                <a:gd name="T106" fmla="*/ 303 w 892"/>
                <a:gd name="T107" fmla="*/ 58 h 874"/>
                <a:gd name="T108" fmla="*/ 289 w 892"/>
                <a:gd name="T109" fmla="*/ 17 h 874"/>
                <a:gd name="T110" fmla="*/ 239 w 892"/>
                <a:gd name="T111" fmla="*/ 9 h 874"/>
                <a:gd name="T112" fmla="*/ 204 w 892"/>
                <a:gd name="T113" fmla="*/ 15 h 874"/>
                <a:gd name="T114" fmla="*/ 207 w 892"/>
                <a:gd name="T115" fmla="*/ 33 h 874"/>
                <a:gd name="T116" fmla="*/ 113 w 892"/>
                <a:gd name="T117" fmla="*/ 49 h 874"/>
                <a:gd name="T118" fmla="*/ 66 w 892"/>
                <a:gd name="T119" fmla="*/ 67 h 874"/>
                <a:gd name="T120" fmla="*/ 30 w 892"/>
                <a:gd name="T121" fmla="*/ 8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2" h="874">
                  <a:moveTo>
                    <a:pt x="15" y="97"/>
                  </a:moveTo>
                  <a:cubicBezTo>
                    <a:pt x="12" y="98"/>
                    <a:pt x="8" y="99"/>
                    <a:pt x="6" y="100"/>
                  </a:cubicBezTo>
                  <a:cubicBezTo>
                    <a:pt x="6" y="101"/>
                    <a:pt x="6" y="101"/>
                    <a:pt x="6" y="102"/>
                  </a:cubicBezTo>
                  <a:cubicBezTo>
                    <a:pt x="6" y="104"/>
                    <a:pt x="6" y="106"/>
                    <a:pt x="6" y="107"/>
                  </a:cubicBezTo>
                  <a:cubicBezTo>
                    <a:pt x="6" y="110"/>
                    <a:pt x="4" y="111"/>
                    <a:pt x="2" y="111"/>
                  </a:cubicBezTo>
                  <a:cubicBezTo>
                    <a:pt x="1" y="111"/>
                    <a:pt x="1" y="111"/>
                    <a:pt x="0" y="111"/>
                  </a:cubicBezTo>
                  <a:cubicBezTo>
                    <a:pt x="0" y="115"/>
                    <a:pt x="0" y="120"/>
                    <a:pt x="1" y="123"/>
                  </a:cubicBezTo>
                  <a:cubicBezTo>
                    <a:pt x="1" y="125"/>
                    <a:pt x="2" y="125"/>
                    <a:pt x="2" y="127"/>
                  </a:cubicBezTo>
                  <a:cubicBezTo>
                    <a:pt x="3" y="128"/>
                    <a:pt x="4" y="131"/>
                    <a:pt x="4" y="134"/>
                  </a:cubicBezTo>
                  <a:cubicBezTo>
                    <a:pt x="5" y="136"/>
                    <a:pt x="6" y="152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1"/>
                    <a:pt x="2" y="163"/>
                    <a:pt x="1" y="163"/>
                  </a:cubicBezTo>
                  <a:cubicBezTo>
                    <a:pt x="0" y="170"/>
                    <a:pt x="3" y="178"/>
                    <a:pt x="6" y="186"/>
                  </a:cubicBezTo>
                  <a:cubicBezTo>
                    <a:pt x="8" y="192"/>
                    <a:pt x="10" y="197"/>
                    <a:pt x="11" y="203"/>
                  </a:cubicBezTo>
                  <a:cubicBezTo>
                    <a:pt x="11" y="205"/>
                    <a:pt x="11" y="207"/>
                    <a:pt x="11" y="208"/>
                  </a:cubicBezTo>
                  <a:cubicBezTo>
                    <a:pt x="11" y="211"/>
                    <a:pt x="11" y="213"/>
                    <a:pt x="12" y="215"/>
                  </a:cubicBezTo>
                  <a:cubicBezTo>
                    <a:pt x="12" y="217"/>
                    <a:pt x="12" y="219"/>
                    <a:pt x="13" y="221"/>
                  </a:cubicBezTo>
                  <a:cubicBezTo>
                    <a:pt x="13" y="226"/>
                    <a:pt x="14" y="228"/>
                    <a:pt x="16" y="229"/>
                  </a:cubicBezTo>
                  <a:cubicBezTo>
                    <a:pt x="17" y="230"/>
                    <a:pt x="18" y="229"/>
                    <a:pt x="20" y="229"/>
                  </a:cubicBezTo>
                  <a:cubicBezTo>
                    <a:pt x="23" y="229"/>
                    <a:pt x="27" y="228"/>
                    <a:pt x="31" y="231"/>
                  </a:cubicBezTo>
                  <a:cubicBezTo>
                    <a:pt x="34" y="234"/>
                    <a:pt x="35" y="239"/>
                    <a:pt x="36" y="243"/>
                  </a:cubicBezTo>
                  <a:cubicBezTo>
                    <a:pt x="36" y="244"/>
                    <a:pt x="36" y="245"/>
                    <a:pt x="37" y="246"/>
                  </a:cubicBezTo>
                  <a:cubicBezTo>
                    <a:pt x="38" y="250"/>
                    <a:pt x="38" y="250"/>
                    <a:pt x="39" y="252"/>
                  </a:cubicBezTo>
                  <a:cubicBezTo>
                    <a:pt x="40" y="253"/>
                    <a:pt x="41" y="254"/>
                    <a:pt x="42" y="256"/>
                  </a:cubicBezTo>
                  <a:cubicBezTo>
                    <a:pt x="45" y="259"/>
                    <a:pt x="45" y="261"/>
                    <a:pt x="46" y="263"/>
                  </a:cubicBezTo>
                  <a:cubicBezTo>
                    <a:pt x="46" y="264"/>
                    <a:pt x="47" y="265"/>
                    <a:pt x="47" y="267"/>
                  </a:cubicBezTo>
                  <a:cubicBezTo>
                    <a:pt x="50" y="271"/>
                    <a:pt x="60" y="279"/>
                    <a:pt x="66" y="282"/>
                  </a:cubicBezTo>
                  <a:cubicBezTo>
                    <a:pt x="71" y="284"/>
                    <a:pt x="78" y="284"/>
                    <a:pt x="86" y="284"/>
                  </a:cubicBezTo>
                  <a:cubicBezTo>
                    <a:pt x="92" y="284"/>
                    <a:pt x="99" y="284"/>
                    <a:pt x="105" y="286"/>
                  </a:cubicBezTo>
                  <a:cubicBezTo>
                    <a:pt x="109" y="287"/>
                    <a:pt x="109" y="287"/>
                    <a:pt x="109" y="287"/>
                  </a:cubicBezTo>
                  <a:cubicBezTo>
                    <a:pt x="119" y="290"/>
                    <a:pt x="126" y="292"/>
                    <a:pt x="134" y="305"/>
                  </a:cubicBezTo>
                  <a:cubicBezTo>
                    <a:pt x="136" y="308"/>
                    <a:pt x="136" y="310"/>
                    <a:pt x="136" y="311"/>
                  </a:cubicBezTo>
                  <a:cubicBezTo>
                    <a:pt x="137" y="311"/>
                    <a:pt x="138" y="312"/>
                    <a:pt x="140" y="312"/>
                  </a:cubicBezTo>
                  <a:cubicBezTo>
                    <a:pt x="142" y="312"/>
                    <a:pt x="143" y="312"/>
                    <a:pt x="144" y="313"/>
                  </a:cubicBezTo>
                  <a:cubicBezTo>
                    <a:pt x="149" y="313"/>
                    <a:pt x="153" y="314"/>
                    <a:pt x="157" y="320"/>
                  </a:cubicBezTo>
                  <a:cubicBezTo>
                    <a:pt x="158" y="322"/>
                    <a:pt x="159" y="323"/>
                    <a:pt x="159" y="325"/>
                  </a:cubicBezTo>
                  <a:cubicBezTo>
                    <a:pt x="169" y="325"/>
                    <a:pt x="181" y="320"/>
                    <a:pt x="189" y="314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4" y="311"/>
                    <a:pt x="199" y="307"/>
                    <a:pt x="204" y="308"/>
                  </a:cubicBezTo>
                  <a:cubicBezTo>
                    <a:pt x="205" y="309"/>
                    <a:pt x="208" y="310"/>
                    <a:pt x="209" y="314"/>
                  </a:cubicBezTo>
                  <a:cubicBezTo>
                    <a:pt x="212" y="320"/>
                    <a:pt x="205" y="326"/>
                    <a:pt x="200" y="329"/>
                  </a:cubicBezTo>
                  <a:cubicBezTo>
                    <a:pt x="199" y="330"/>
                    <a:pt x="199" y="330"/>
                    <a:pt x="198" y="331"/>
                  </a:cubicBezTo>
                  <a:cubicBezTo>
                    <a:pt x="198" y="332"/>
                    <a:pt x="198" y="334"/>
                    <a:pt x="197" y="334"/>
                  </a:cubicBezTo>
                  <a:cubicBezTo>
                    <a:pt x="182" y="347"/>
                    <a:pt x="172" y="367"/>
                    <a:pt x="163" y="385"/>
                  </a:cubicBezTo>
                  <a:cubicBezTo>
                    <a:pt x="159" y="395"/>
                    <a:pt x="153" y="404"/>
                    <a:pt x="148" y="413"/>
                  </a:cubicBezTo>
                  <a:cubicBezTo>
                    <a:pt x="142" y="425"/>
                    <a:pt x="135" y="438"/>
                    <a:pt x="130" y="451"/>
                  </a:cubicBezTo>
                  <a:cubicBezTo>
                    <a:pt x="127" y="456"/>
                    <a:pt x="125" y="462"/>
                    <a:pt x="123" y="468"/>
                  </a:cubicBezTo>
                  <a:cubicBezTo>
                    <a:pt x="120" y="478"/>
                    <a:pt x="116" y="489"/>
                    <a:pt x="111" y="499"/>
                  </a:cubicBezTo>
                  <a:cubicBezTo>
                    <a:pt x="109" y="502"/>
                    <a:pt x="108" y="505"/>
                    <a:pt x="106" y="509"/>
                  </a:cubicBezTo>
                  <a:cubicBezTo>
                    <a:pt x="104" y="513"/>
                    <a:pt x="102" y="516"/>
                    <a:pt x="100" y="520"/>
                  </a:cubicBezTo>
                  <a:cubicBezTo>
                    <a:pt x="98" y="525"/>
                    <a:pt x="97" y="531"/>
                    <a:pt x="95" y="536"/>
                  </a:cubicBezTo>
                  <a:cubicBezTo>
                    <a:pt x="93" y="541"/>
                    <a:pt x="92" y="547"/>
                    <a:pt x="89" y="553"/>
                  </a:cubicBezTo>
                  <a:cubicBezTo>
                    <a:pt x="85" y="563"/>
                    <a:pt x="79" y="572"/>
                    <a:pt x="73" y="580"/>
                  </a:cubicBezTo>
                  <a:cubicBezTo>
                    <a:pt x="69" y="586"/>
                    <a:pt x="65" y="592"/>
                    <a:pt x="62" y="598"/>
                  </a:cubicBezTo>
                  <a:cubicBezTo>
                    <a:pt x="56" y="607"/>
                    <a:pt x="51" y="617"/>
                    <a:pt x="47" y="627"/>
                  </a:cubicBezTo>
                  <a:cubicBezTo>
                    <a:pt x="47" y="629"/>
                    <a:pt x="46" y="631"/>
                    <a:pt x="45" y="633"/>
                  </a:cubicBezTo>
                  <a:cubicBezTo>
                    <a:pt x="44" y="638"/>
                    <a:pt x="42" y="643"/>
                    <a:pt x="40" y="648"/>
                  </a:cubicBezTo>
                  <a:cubicBezTo>
                    <a:pt x="40" y="648"/>
                    <a:pt x="40" y="649"/>
                    <a:pt x="40" y="650"/>
                  </a:cubicBezTo>
                  <a:cubicBezTo>
                    <a:pt x="38" y="655"/>
                    <a:pt x="40" y="657"/>
                    <a:pt x="45" y="661"/>
                  </a:cubicBezTo>
                  <a:cubicBezTo>
                    <a:pt x="49" y="663"/>
                    <a:pt x="53" y="666"/>
                    <a:pt x="55" y="672"/>
                  </a:cubicBezTo>
                  <a:cubicBezTo>
                    <a:pt x="57" y="676"/>
                    <a:pt x="60" y="683"/>
                    <a:pt x="58" y="689"/>
                  </a:cubicBezTo>
                  <a:cubicBezTo>
                    <a:pt x="58" y="692"/>
                    <a:pt x="57" y="693"/>
                    <a:pt x="56" y="695"/>
                  </a:cubicBezTo>
                  <a:cubicBezTo>
                    <a:pt x="56" y="696"/>
                    <a:pt x="56" y="696"/>
                    <a:pt x="55" y="697"/>
                  </a:cubicBezTo>
                  <a:cubicBezTo>
                    <a:pt x="67" y="700"/>
                    <a:pt x="68" y="710"/>
                    <a:pt x="68" y="718"/>
                  </a:cubicBezTo>
                  <a:cubicBezTo>
                    <a:pt x="68" y="721"/>
                    <a:pt x="69" y="724"/>
                    <a:pt x="69" y="727"/>
                  </a:cubicBezTo>
                  <a:cubicBezTo>
                    <a:pt x="71" y="731"/>
                    <a:pt x="73" y="734"/>
                    <a:pt x="76" y="738"/>
                  </a:cubicBezTo>
                  <a:cubicBezTo>
                    <a:pt x="79" y="742"/>
                    <a:pt x="82" y="746"/>
                    <a:pt x="84" y="750"/>
                  </a:cubicBezTo>
                  <a:cubicBezTo>
                    <a:pt x="86" y="755"/>
                    <a:pt x="86" y="755"/>
                    <a:pt x="86" y="755"/>
                  </a:cubicBezTo>
                  <a:cubicBezTo>
                    <a:pt x="88" y="761"/>
                    <a:pt x="91" y="768"/>
                    <a:pt x="91" y="775"/>
                  </a:cubicBezTo>
                  <a:cubicBezTo>
                    <a:pt x="91" y="779"/>
                    <a:pt x="91" y="783"/>
                    <a:pt x="91" y="787"/>
                  </a:cubicBezTo>
                  <a:cubicBezTo>
                    <a:pt x="91" y="790"/>
                    <a:pt x="91" y="793"/>
                    <a:pt x="92" y="796"/>
                  </a:cubicBezTo>
                  <a:cubicBezTo>
                    <a:pt x="98" y="796"/>
                    <a:pt x="102" y="801"/>
                    <a:pt x="106" y="804"/>
                  </a:cubicBezTo>
                  <a:cubicBezTo>
                    <a:pt x="107" y="806"/>
                    <a:pt x="108" y="807"/>
                    <a:pt x="109" y="808"/>
                  </a:cubicBezTo>
                  <a:cubicBezTo>
                    <a:pt x="113" y="811"/>
                    <a:pt x="116" y="813"/>
                    <a:pt x="120" y="817"/>
                  </a:cubicBezTo>
                  <a:cubicBezTo>
                    <a:pt x="122" y="820"/>
                    <a:pt x="123" y="823"/>
                    <a:pt x="125" y="825"/>
                  </a:cubicBezTo>
                  <a:cubicBezTo>
                    <a:pt x="126" y="828"/>
                    <a:pt x="128" y="831"/>
                    <a:pt x="129" y="832"/>
                  </a:cubicBezTo>
                  <a:cubicBezTo>
                    <a:pt x="131" y="834"/>
                    <a:pt x="132" y="834"/>
                    <a:pt x="135" y="834"/>
                  </a:cubicBezTo>
                  <a:cubicBezTo>
                    <a:pt x="137" y="834"/>
                    <a:pt x="139" y="834"/>
                    <a:pt x="142" y="835"/>
                  </a:cubicBezTo>
                  <a:cubicBezTo>
                    <a:pt x="148" y="836"/>
                    <a:pt x="150" y="839"/>
                    <a:pt x="152" y="842"/>
                  </a:cubicBezTo>
                  <a:cubicBezTo>
                    <a:pt x="153" y="843"/>
                    <a:pt x="153" y="844"/>
                    <a:pt x="155" y="845"/>
                  </a:cubicBezTo>
                  <a:cubicBezTo>
                    <a:pt x="158" y="847"/>
                    <a:pt x="163" y="846"/>
                    <a:pt x="168" y="845"/>
                  </a:cubicBezTo>
                  <a:cubicBezTo>
                    <a:pt x="170" y="844"/>
                    <a:pt x="173" y="844"/>
                    <a:pt x="175" y="844"/>
                  </a:cubicBezTo>
                  <a:cubicBezTo>
                    <a:pt x="181" y="843"/>
                    <a:pt x="188" y="844"/>
                    <a:pt x="194" y="844"/>
                  </a:cubicBezTo>
                  <a:cubicBezTo>
                    <a:pt x="200" y="844"/>
                    <a:pt x="206" y="844"/>
                    <a:pt x="212" y="844"/>
                  </a:cubicBezTo>
                  <a:cubicBezTo>
                    <a:pt x="212" y="844"/>
                    <a:pt x="212" y="844"/>
                    <a:pt x="212" y="844"/>
                  </a:cubicBezTo>
                  <a:cubicBezTo>
                    <a:pt x="218" y="844"/>
                    <a:pt x="223" y="845"/>
                    <a:pt x="228" y="846"/>
                  </a:cubicBezTo>
                  <a:cubicBezTo>
                    <a:pt x="231" y="846"/>
                    <a:pt x="234" y="847"/>
                    <a:pt x="238" y="847"/>
                  </a:cubicBezTo>
                  <a:cubicBezTo>
                    <a:pt x="250" y="848"/>
                    <a:pt x="261" y="849"/>
                    <a:pt x="273" y="850"/>
                  </a:cubicBezTo>
                  <a:cubicBezTo>
                    <a:pt x="277" y="850"/>
                    <a:pt x="282" y="850"/>
                    <a:pt x="287" y="850"/>
                  </a:cubicBezTo>
                  <a:cubicBezTo>
                    <a:pt x="294" y="850"/>
                    <a:pt x="302" y="850"/>
                    <a:pt x="309" y="851"/>
                  </a:cubicBezTo>
                  <a:cubicBezTo>
                    <a:pt x="317" y="851"/>
                    <a:pt x="317" y="851"/>
                    <a:pt x="317" y="851"/>
                  </a:cubicBezTo>
                  <a:cubicBezTo>
                    <a:pt x="326" y="852"/>
                    <a:pt x="335" y="853"/>
                    <a:pt x="344" y="853"/>
                  </a:cubicBezTo>
                  <a:cubicBezTo>
                    <a:pt x="366" y="854"/>
                    <a:pt x="389" y="855"/>
                    <a:pt x="411" y="856"/>
                  </a:cubicBezTo>
                  <a:cubicBezTo>
                    <a:pt x="435" y="858"/>
                    <a:pt x="460" y="859"/>
                    <a:pt x="484" y="859"/>
                  </a:cubicBezTo>
                  <a:cubicBezTo>
                    <a:pt x="514" y="859"/>
                    <a:pt x="546" y="863"/>
                    <a:pt x="580" y="869"/>
                  </a:cubicBezTo>
                  <a:cubicBezTo>
                    <a:pt x="583" y="870"/>
                    <a:pt x="583" y="870"/>
                    <a:pt x="583" y="870"/>
                  </a:cubicBezTo>
                  <a:cubicBezTo>
                    <a:pt x="590" y="871"/>
                    <a:pt x="606" y="874"/>
                    <a:pt x="612" y="871"/>
                  </a:cubicBezTo>
                  <a:cubicBezTo>
                    <a:pt x="612" y="870"/>
                    <a:pt x="612" y="869"/>
                    <a:pt x="612" y="868"/>
                  </a:cubicBezTo>
                  <a:cubicBezTo>
                    <a:pt x="612" y="862"/>
                    <a:pt x="613" y="856"/>
                    <a:pt x="614" y="851"/>
                  </a:cubicBezTo>
                  <a:cubicBezTo>
                    <a:pt x="615" y="846"/>
                    <a:pt x="617" y="844"/>
                    <a:pt x="619" y="841"/>
                  </a:cubicBezTo>
                  <a:cubicBezTo>
                    <a:pt x="620" y="840"/>
                    <a:pt x="621" y="839"/>
                    <a:pt x="622" y="838"/>
                  </a:cubicBezTo>
                  <a:cubicBezTo>
                    <a:pt x="624" y="834"/>
                    <a:pt x="625" y="831"/>
                    <a:pt x="626" y="828"/>
                  </a:cubicBezTo>
                  <a:cubicBezTo>
                    <a:pt x="629" y="821"/>
                    <a:pt x="632" y="813"/>
                    <a:pt x="644" y="808"/>
                  </a:cubicBezTo>
                  <a:cubicBezTo>
                    <a:pt x="652" y="805"/>
                    <a:pt x="652" y="804"/>
                    <a:pt x="654" y="797"/>
                  </a:cubicBezTo>
                  <a:cubicBezTo>
                    <a:pt x="654" y="795"/>
                    <a:pt x="655" y="792"/>
                    <a:pt x="656" y="788"/>
                  </a:cubicBezTo>
                  <a:cubicBezTo>
                    <a:pt x="659" y="781"/>
                    <a:pt x="663" y="776"/>
                    <a:pt x="667" y="770"/>
                  </a:cubicBezTo>
                  <a:cubicBezTo>
                    <a:pt x="671" y="766"/>
                    <a:pt x="674" y="761"/>
                    <a:pt x="676" y="757"/>
                  </a:cubicBezTo>
                  <a:cubicBezTo>
                    <a:pt x="680" y="746"/>
                    <a:pt x="675" y="736"/>
                    <a:pt x="673" y="732"/>
                  </a:cubicBezTo>
                  <a:cubicBezTo>
                    <a:pt x="668" y="723"/>
                    <a:pt x="662" y="714"/>
                    <a:pt x="669" y="702"/>
                  </a:cubicBezTo>
                  <a:cubicBezTo>
                    <a:pt x="670" y="699"/>
                    <a:pt x="673" y="697"/>
                    <a:pt x="675" y="695"/>
                  </a:cubicBezTo>
                  <a:cubicBezTo>
                    <a:pt x="677" y="693"/>
                    <a:pt x="678" y="692"/>
                    <a:pt x="679" y="691"/>
                  </a:cubicBezTo>
                  <a:cubicBezTo>
                    <a:pt x="681" y="688"/>
                    <a:pt x="680" y="684"/>
                    <a:pt x="679" y="681"/>
                  </a:cubicBezTo>
                  <a:cubicBezTo>
                    <a:pt x="678" y="678"/>
                    <a:pt x="677" y="675"/>
                    <a:pt x="678" y="672"/>
                  </a:cubicBezTo>
                  <a:cubicBezTo>
                    <a:pt x="679" y="665"/>
                    <a:pt x="686" y="659"/>
                    <a:pt x="689" y="657"/>
                  </a:cubicBezTo>
                  <a:cubicBezTo>
                    <a:pt x="695" y="654"/>
                    <a:pt x="702" y="651"/>
                    <a:pt x="708" y="652"/>
                  </a:cubicBezTo>
                  <a:cubicBezTo>
                    <a:pt x="709" y="650"/>
                    <a:pt x="710" y="649"/>
                    <a:pt x="712" y="649"/>
                  </a:cubicBezTo>
                  <a:cubicBezTo>
                    <a:pt x="714" y="649"/>
                    <a:pt x="715" y="650"/>
                    <a:pt x="716" y="651"/>
                  </a:cubicBezTo>
                  <a:cubicBezTo>
                    <a:pt x="720" y="649"/>
                    <a:pt x="721" y="645"/>
                    <a:pt x="722" y="639"/>
                  </a:cubicBezTo>
                  <a:cubicBezTo>
                    <a:pt x="724" y="633"/>
                    <a:pt x="726" y="627"/>
                    <a:pt x="731" y="621"/>
                  </a:cubicBezTo>
                  <a:cubicBezTo>
                    <a:pt x="732" y="620"/>
                    <a:pt x="734" y="618"/>
                    <a:pt x="735" y="617"/>
                  </a:cubicBezTo>
                  <a:cubicBezTo>
                    <a:pt x="738" y="614"/>
                    <a:pt x="740" y="613"/>
                    <a:pt x="742" y="607"/>
                  </a:cubicBezTo>
                  <a:cubicBezTo>
                    <a:pt x="742" y="607"/>
                    <a:pt x="742" y="606"/>
                    <a:pt x="742" y="605"/>
                  </a:cubicBezTo>
                  <a:cubicBezTo>
                    <a:pt x="743" y="603"/>
                    <a:pt x="743" y="602"/>
                    <a:pt x="743" y="600"/>
                  </a:cubicBezTo>
                  <a:cubicBezTo>
                    <a:pt x="743" y="600"/>
                    <a:pt x="742" y="597"/>
                    <a:pt x="742" y="596"/>
                  </a:cubicBezTo>
                  <a:cubicBezTo>
                    <a:pt x="742" y="595"/>
                    <a:pt x="742" y="595"/>
                    <a:pt x="742" y="594"/>
                  </a:cubicBezTo>
                  <a:cubicBezTo>
                    <a:pt x="742" y="594"/>
                    <a:pt x="742" y="593"/>
                    <a:pt x="742" y="593"/>
                  </a:cubicBezTo>
                  <a:cubicBezTo>
                    <a:pt x="743" y="589"/>
                    <a:pt x="745" y="586"/>
                    <a:pt x="747" y="583"/>
                  </a:cubicBezTo>
                  <a:cubicBezTo>
                    <a:pt x="748" y="582"/>
                    <a:pt x="749" y="581"/>
                    <a:pt x="749" y="580"/>
                  </a:cubicBezTo>
                  <a:cubicBezTo>
                    <a:pt x="749" y="580"/>
                    <a:pt x="748" y="579"/>
                    <a:pt x="743" y="576"/>
                  </a:cubicBezTo>
                  <a:cubicBezTo>
                    <a:pt x="740" y="575"/>
                    <a:pt x="736" y="574"/>
                    <a:pt x="732" y="573"/>
                  </a:cubicBezTo>
                  <a:cubicBezTo>
                    <a:pt x="724" y="571"/>
                    <a:pt x="715" y="570"/>
                    <a:pt x="710" y="563"/>
                  </a:cubicBezTo>
                  <a:cubicBezTo>
                    <a:pt x="709" y="562"/>
                    <a:pt x="709" y="560"/>
                    <a:pt x="709" y="559"/>
                  </a:cubicBezTo>
                  <a:cubicBezTo>
                    <a:pt x="712" y="553"/>
                    <a:pt x="717" y="551"/>
                    <a:pt x="721" y="549"/>
                  </a:cubicBezTo>
                  <a:cubicBezTo>
                    <a:pt x="723" y="548"/>
                    <a:pt x="725" y="547"/>
                    <a:pt x="726" y="546"/>
                  </a:cubicBezTo>
                  <a:cubicBezTo>
                    <a:pt x="728" y="545"/>
                    <a:pt x="729" y="542"/>
                    <a:pt x="730" y="540"/>
                  </a:cubicBezTo>
                  <a:cubicBezTo>
                    <a:pt x="732" y="538"/>
                    <a:pt x="733" y="536"/>
                    <a:pt x="735" y="534"/>
                  </a:cubicBezTo>
                  <a:cubicBezTo>
                    <a:pt x="740" y="528"/>
                    <a:pt x="745" y="525"/>
                    <a:pt x="750" y="522"/>
                  </a:cubicBezTo>
                  <a:cubicBezTo>
                    <a:pt x="755" y="519"/>
                    <a:pt x="760" y="515"/>
                    <a:pt x="764" y="510"/>
                  </a:cubicBezTo>
                  <a:cubicBezTo>
                    <a:pt x="765" y="509"/>
                    <a:pt x="765" y="508"/>
                    <a:pt x="766" y="507"/>
                  </a:cubicBezTo>
                  <a:cubicBezTo>
                    <a:pt x="768" y="503"/>
                    <a:pt x="771" y="500"/>
                    <a:pt x="775" y="497"/>
                  </a:cubicBezTo>
                  <a:cubicBezTo>
                    <a:pt x="778" y="497"/>
                    <a:pt x="780" y="497"/>
                    <a:pt x="782" y="497"/>
                  </a:cubicBezTo>
                  <a:cubicBezTo>
                    <a:pt x="784" y="497"/>
                    <a:pt x="786" y="497"/>
                    <a:pt x="787" y="496"/>
                  </a:cubicBezTo>
                  <a:cubicBezTo>
                    <a:pt x="795" y="494"/>
                    <a:pt x="798" y="488"/>
                    <a:pt x="802" y="481"/>
                  </a:cubicBezTo>
                  <a:cubicBezTo>
                    <a:pt x="803" y="478"/>
                    <a:pt x="805" y="475"/>
                    <a:pt x="807" y="472"/>
                  </a:cubicBezTo>
                  <a:cubicBezTo>
                    <a:pt x="809" y="469"/>
                    <a:pt x="812" y="466"/>
                    <a:pt x="814" y="463"/>
                  </a:cubicBezTo>
                  <a:cubicBezTo>
                    <a:pt x="818" y="458"/>
                    <a:pt x="822" y="453"/>
                    <a:pt x="824" y="448"/>
                  </a:cubicBezTo>
                  <a:cubicBezTo>
                    <a:pt x="825" y="446"/>
                    <a:pt x="826" y="443"/>
                    <a:pt x="827" y="440"/>
                  </a:cubicBezTo>
                  <a:cubicBezTo>
                    <a:pt x="827" y="437"/>
                    <a:pt x="828" y="433"/>
                    <a:pt x="831" y="429"/>
                  </a:cubicBezTo>
                  <a:cubicBezTo>
                    <a:pt x="832" y="427"/>
                    <a:pt x="834" y="426"/>
                    <a:pt x="836" y="425"/>
                  </a:cubicBezTo>
                  <a:cubicBezTo>
                    <a:pt x="837" y="424"/>
                    <a:pt x="838" y="423"/>
                    <a:pt x="839" y="422"/>
                  </a:cubicBezTo>
                  <a:cubicBezTo>
                    <a:pt x="841" y="420"/>
                    <a:pt x="841" y="417"/>
                    <a:pt x="842" y="414"/>
                  </a:cubicBezTo>
                  <a:cubicBezTo>
                    <a:pt x="843" y="410"/>
                    <a:pt x="845" y="407"/>
                    <a:pt x="847" y="404"/>
                  </a:cubicBezTo>
                  <a:cubicBezTo>
                    <a:pt x="849" y="401"/>
                    <a:pt x="851" y="400"/>
                    <a:pt x="853" y="398"/>
                  </a:cubicBezTo>
                  <a:cubicBezTo>
                    <a:pt x="855" y="397"/>
                    <a:pt x="857" y="396"/>
                    <a:pt x="857" y="394"/>
                  </a:cubicBezTo>
                  <a:cubicBezTo>
                    <a:pt x="858" y="392"/>
                    <a:pt x="860" y="385"/>
                    <a:pt x="861" y="384"/>
                  </a:cubicBezTo>
                  <a:cubicBezTo>
                    <a:pt x="861" y="382"/>
                    <a:pt x="861" y="381"/>
                    <a:pt x="860" y="379"/>
                  </a:cubicBezTo>
                  <a:cubicBezTo>
                    <a:pt x="860" y="377"/>
                    <a:pt x="859" y="375"/>
                    <a:pt x="860" y="372"/>
                  </a:cubicBezTo>
                  <a:cubicBezTo>
                    <a:pt x="860" y="367"/>
                    <a:pt x="863" y="364"/>
                    <a:pt x="865" y="362"/>
                  </a:cubicBezTo>
                  <a:cubicBezTo>
                    <a:pt x="866" y="361"/>
                    <a:pt x="867" y="360"/>
                    <a:pt x="868" y="359"/>
                  </a:cubicBezTo>
                  <a:cubicBezTo>
                    <a:pt x="869" y="357"/>
                    <a:pt x="870" y="355"/>
                    <a:pt x="870" y="352"/>
                  </a:cubicBezTo>
                  <a:cubicBezTo>
                    <a:pt x="871" y="349"/>
                    <a:pt x="871" y="346"/>
                    <a:pt x="873" y="342"/>
                  </a:cubicBezTo>
                  <a:cubicBezTo>
                    <a:pt x="874" y="340"/>
                    <a:pt x="875" y="337"/>
                    <a:pt x="877" y="335"/>
                  </a:cubicBezTo>
                  <a:cubicBezTo>
                    <a:pt x="878" y="333"/>
                    <a:pt x="880" y="330"/>
                    <a:pt x="881" y="328"/>
                  </a:cubicBezTo>
                  <a:cubicBezTo>
                    <a:pt x="881" y="327"/>
                    <a:pt x="881" y="326"/>
                    <a:pt x="881" y="325"/>
                  </a:cubicBezTo>
                  <a:cubicBezTo>
                    <a:pt x="882" y="323"/>
                    <a:pt x="882" y="320"/>
                    <a:pt x="884" y="317"/>
                  </a:cubicBezTo>
                  <a:cubicBezTo>
                    <a:pt x="884" y="317"/>
                    <a:pt x="884" y="317"/>
                    <a:pt x="884" y="317"/>
                  </a:cubicBezTo>
                  <a:cubicBezTo>
                    <a:pt x="884" y="316"/>
                    <a:pt x="884" y="316"/>
                    <a:pt x="880" y="314"/>
                  </a:cubicBezTo>
                  <a:cubicBezTo>
                    <a:pt x="877" y="313"/>
                    <a:pt x="874" y="311"/>
                    <a:pt x="873" y="307"/>
                  </a:cubicBezTo>
                  <a:cubicBezTo>
                    <a:pt x="872" y="304"/>
                    <a:pt x="874" y="301"/>
                    <a:pt x="875" y="300"/>
                  </a:cubicBezTo>
                  <a:cubicBezTo>
                    <a:pt x="877" y="298"/>
                    <a:pt x="880" y="297"/>
                    <a:pt x="883" y="296"/>
                  </a:cubicBezTo>
                  <a:cubicBezTo>
                    <a:pt x="884" y="296"/>
                    <a:pt x="885" y="295"/>
                    <a:pt x="886" y="295"/>
                  </a:cubicBezTo>
                  <a:cubicBezTo>
                    <a:pt x="888" y="293"/>
                    <a:pt x="888" y="292"/>
                    <a:pt x="889" y="290"/>
                  </a:cubicBezTo>
                  <a:cubicBezTo>
                    <a:pt x="890" y="284"/>
                    <a:pt x="890" y="284"/>
                    <a:pt x="890" y="284"/>
                  </a:cubicBezTo>
                  <a:cubicBezTo>
                    <a:pt x="891" y="280"/>
                    <a:pt x="892" y="274"/>
                    <a:pt x="892" y="270"/>
                  </a:cubicBezTo>
                  <a:cubicBezTo>
                    <a:pt x="891" y="270"/>
                    <a:pt x="891" y="269"/>
                    <a:pt x="890" y="268"/>
                  </a:cubicBezTo>
                  <a:cubicBezTo>
                    <a:pt x="889" y="267"/>
                    <a:pt x="890" y="265"/>
                    <a:pt x="891" y="263"/>
                  </a:cubicBezTo>
                  <a:cubicBezTo>
                    <a:pt x="891" y="262"/>
                    <a:pt x="889" y="261"/>
                    <a:pt x="886" y="259"/>
                  </a:cubicBezTo>
                  <a:cubicBezTo>
                    <a:pt x="884" y="258"/>
                    <a:pt x="884" y="258"/>
                    <a:pt x="884" y="258"/>
                  </a:cubicBezTo>
                  <a:cubicBezTo>
                    <a:pt x="881" y="257"/>
                    <a:pt x="879" y="255"/>
                    <a:pt x="877" y="253"/>
                  </a:cubicBezTo>
                  <a:cubicBezTo>
                    <a:pt x="874" y="251"/>
                    <a:pt x="872" y="249"/>
                    <a:pt x="869" y="248"/>
                  </a:cubicBezTo>
                  <a:cubicBezTo>
                    <a:pt x="868" y="248"/>
                    <a:pt x="867" y="248"/>
                    <a:pt x="865" y="248"/>
                  </a:cubicBezTo>
                  <a:cubicBezTo>
                    <a:pt x="862" y="248"/>
                    <a:pt x="859" y="248"/>
                    <a:pt x="856" y="247"/>
                  </a:cubicBezTo>
                  <a:cubicBezTo>
                    <a:pt x="853" y="246"/>
                    <a:pt x="851" y="244"/>
                    <a:pt x="849" y="242"/>
                  </a:cubicBezTo>
                  <a:cubicBezTo>
                    <a:pt x="848" y="241"/>
                    <a:pt x="847" y="240"/>
                    <a:pt x="846" y="239"/>
                  </a:cubicBezTo>
                  <a:cubicBezTo>
                    <a:pt x="842" y="237"/>
                    <a:pt x="837" y="237"/>
                    <a:pt x="831" y="237"/>
                  </a:cubicBezTo>
                  <a:cubicBezTo>
                    <a:pt x="828" y="237"/>
                    <a:pt x="825" y="237"/>
                    <a:pt x="822" y="236"/>
                  </a:cubicBezTo>
                  <a:cubicBezTo>
                    <a:pt x="819" y="236"/>
                    <a:pt x="816" y="236"/>
                    <a:pt x="813" y="236"/>
                  </a:cubicBezTo>
                  <a:cubicBezTo>
                    <a:pt x="809" y="235"/>
                    <a:pt x="804" y="235"/>
                    <a:pt x="800" y="234"/>
                  </a:cubicBezTo>
                  <a:cubicBezTo>
                    <a:pt x="798" y="234"/>
                    <a:pt x="796" y="233"/>
                    <a:pt x="794" y="233"/>
                  </a:cubicBezTo>
                  <a:cubicBezTo>
                    <a:pt x="789" y="231"/>
                    <a:pt x="785" y="230"/>
                    <a:pt x="780" y="232"/>
                  </a:cubicBezTo>
                  <a:cubicBezTo>
                    <a:pt x="775" y="234"/>
                    <a:pt x="769" y="239"/>
                    <a:pt x="766" y="243"/>
                  </a:cubicBezTo>
                  <a:cubicBezTo>
                    <a:pt x="761" y="250"/>
                    <a:pt x="759" y="252"/>
                    <a:pt x="753" y="256"/>
                  </a:cubicBezTo>
                  <a:cubicBezTo>
                    <a:pt x="750" y="257"/>
                    <a:pt x="750" y="257"/>
                    <a:pt x="750" y="257"/>
                  </a:cubicBezTo>
                  <a:cubicBezTo>
                    <a:pt x="746" y="260"/>
                    <a:pt x="744" y="263"/>
                    <a:pt x="742" y="267"/>
                  </a:cubicBezTo>
                  <a:cubicBezTo>
                    <a:pt x="740" y="268"/>
                    <a:pt x="739" y="270"/>
                    <a:pt x="737" y="272"/>
                  </a:cubicBezTo>
                  <a:cubicBezTo>
                    <a:pt x="732" y="277"/>
                    <a:pt x="727" y="280"/>
                    <a:pt x="721" y="282"/>
                  </a:cubicBezTo>
                  <a:cubicBezTo>
                    <a:pt x="719" y="283"/>
                    <a:pt x="716" y="285"/>
                    <a:pt x="714" y="286"/>
                  </a:cubicBezTo>
                  <a:cubicBezTo>
                    <a:pt x="711" y="288"/>
                    <a:pt x="711" y="288"/>
                    <a:pt x="711" y="288"/>
                  </a:cubicBezTo>
                  <a:cubicBezTo>
                    <a:pt x="704" y="293"/>
                    <a:pt x="697" y="298"/>
                    <a:pt x="692" y="304"/>
                  </a:cubicBezTo>
                  <a:cubicBezTo>
                    <a:pt x="691" y="305"/>
                    <a:pt x="690" y="307"/>
                    <a:pt x="689" y="309"/>
                  </a:cubicBezTo>
                  <a:cubicBezTo>
                    <a:pt x="686" y="314"/>
                    <a:pt x="681" y="322"/>
                    <a:pt x="671" y="320"/>
                  </a:cubicBezTo>
                  <a:cubicBezTo>
                    <a:pt x="669" y="320"/>
                    <a:pt x="668" y="317"/>
                    <a:pt x="668" y="315"/>
                  </a:cubicBezTo>
                  <a:cubicBezTo>
                    <a:pt x="669" y="313"/>
                    <a:pt x="669" y="313"/>
                    <a:pt x="669" y="313"/>
                  </a:cubicBezTo>
                  <a:cubicBezTo>
                    <a:pt x="669" y="312"/>
                    <a:pt x="669" y="310"/>
                    <a:pt x="670" y="309"/>
                  </a:cubicBezTo>
                  <a:cubicBezTo>
                    <a:pt x="668" y="310"/>
                    <a:pt x="667" y="311"/>
                    <a:pt x="666" y="312"/>
                  </a:cubicBezTo>
                  <a:cubicBezTo>
                    <a:pt x="663" y="314"/>
                    <a:pt x="659" y="315"/>
                    <a:pt x="657" y="315"/>
                  </a:cubicBezTo>
                  <a:cubicBezTo>
                    <a:pt x="656" y="315"/>
                    <a:pt x="655" y="315"/>
                    <a:pt x="654" y="316"/>
                  </a:cubicBezTo>
                  <a:cubicBezTo>
                    <a:pt x="650" y="317"/>
                    <a:pt x="650" y="319"/>
                    <a:pt x="648" y="322"/>
                  </a:cubicBezTo>
                  <a:cubicBezTo>
                    <a:pt x="647" y="325"/>
                    <a:pt x="646" y="329"/>
                    <a:pt x="642" y="332"/>
                  </a:cubicBezTo>
                  <a:cubicBezTo>
                    <a:pt x="641" y="332"/>
                    <a:pt x="640" y="333"/>
                    <a:pt x="639" y="333"/>
                  </a:cubicBezTo>
                  <a:cubicBezTo>
                    <a:pt x="638" y="333"/>
                    <a:pt x="637" y="332"/>
                    <a:pt x="636" y="331"/>
                  </a:cubicBezTo>
                  <a:cubicBezTo>
                    <a:pt x="633" y="328"/>
                    <a:pt x="630" y="323"/>
                    <a:pt x="628" y="319"/>
                  </a:cubicBezTo>
                  <a:cubicBezTo>
                    <a:pt x="627" y="318"/>
                    <a:pt x="627" y="317"/>
                    <a:pt x="626" y="317"/>
                  </a:cubicBezTo>
                  <a:cubicBezTo>
                    <a:pt x="625" y="318"/>
                    <a:pt x="623" y="318"/>
                    <a:pt x="621" y="318"/>
                  </a:cubicBezTo>
                  <a:cubicBezTo>
                    <a:pt x="620" y="319"/>
                    <a:pt x="619" y="319"/>
                    <a:pt x="618" y="319"/>
                  </a:cubicBezTo>
                  <a:cubicBezTo>
                    <a:pt x="615" y="320"/>
                    <a:pt x="612" y="322"/>
                    <a:pt x="610" y="323"/>
                  </a:cubicBezTo>
                  <a:cubicBezTo>
                    <a:pt x="607" y="325"/>
                    <a:pt x="603" y="327"/>
                    <a:pt x="600" y="328"/>
                  </a:cubicBezTo>
                  <a:cubicBezTo>
                    <a:pt x="591" y="329"/>
                    <a:pt x="576" y="318"/>
                    <a:pt x="572" y="313"/>
                  </a:cubicBezTo>
                  <a:cubicBezTo>
                    <a:pt x="569" y="308"/>
                    <a:pt x="568" y="304"/>
                    <a:pt x="567" y="299"/>
                  </a:cubicBezTo>
                  <a:cubicBezTo>
                    <a:pt x="566" y="295"/>
                    <a:pt x="565" y="292"/>
                    <a:pt x="563" y="289"/>
                  </a:cubicBezTo>
                  <a:cubicBezTo>
                    <a:pt x="563" y="288"/>
                    <a:pt x="562" y="288"/>
                    <a:pt x="562" y="287"/>
                  </a:cubicBezTo>
                  <a:cubicBezTo>
                    <a:pt x="560" y="285"/>
                    <a:pt x="558" y="283"/>
                    <a:pt x="557" y="280"/>
                  </a:cubicBezTo>
                  <a:cubicBezTo>
                    <a:pt x="556" y="277"/>
                    <a:pt x="557" y="274"/>
                    <a:pt x="557" y="272"/>
                  </a:cubicBezTo>
                  <a:cubicBezTo>
                    <a:pt x="558" y="271"/>
                    <a:pt x="558" y="270"/>
                    <a:pt x="558" y="269"/>
                  </a:cubicBezTo>
                  <a:cubicBezTo>
                    <a:pt x="557" y="266"/>
                    <a:pt x="556" y="264"/>
                    <a:pt x="551" y="264"/>
                  </a:cubicBezTo>
                  <a:cubicBezTo>
                    <a:pt x="546" y="263"/>
                    <a:pt x="538" y="264"/>
                    <a:pt x="536" y="265"/>
                  </a:cubicBezTo>
                  <a:cubicBezTo>
                    <a:pt x="534" y="267"/>
                    <a:pt x="533" y="268"/>
                    <a:pt x="532" y="270"/>
                  </a:cubicBezTo>
                  <a:cubicBezTo>
                    <a:pt x="529" y="273"/>
                    <a:pt x="527" y="275"/>
                    <a:pt x="519" y="275"/>
                  </a:cubicBezTo>
                  <a:cubicBezTo>
                    <a:pt x="518" y="275"/>
                    <a:pt x="518" y="275"/>
                    <a:pt x="518" y="275"/>
                  </a:cubicBezTo>
                  <a:cubicBezTo>
                    <a:pt x="512" y="275"/>
                    <a:pt x="512" y="275"/>
                    <a:pt x="509" y="282"/>
                  </a:cubicBezTo>
                  <a:cubicBezTo>
                    <a:pt x="503" y="291"/>
                    <a:pt x="499" y="297"/>
                    <a:pt x="488" y="300"/>
                  </a:cubicBezTo>
                  <a:cubicBezTo>
                    <a:pt x="480" y="302"/>
                    <a:pt x="465" y="300"/>
                    <a:pt x="462" y="293"/>
                  </a:cubicBezTo>
                  <a:cubicBezTo>
                    <a:pt x="461" y="290"/>
                    <a:pt x="461" y="285"/>
                    <a:pt x="469" y="281"/>
                  </a:cubicBezTo>
                  <a:cubicBezTo>
                    <a:pt x="472" y="279"/>
                    <a:pt x="475" y="279"/>
                    <a:pt x="477" y="279"/>
                  </a:cubicBezTo>
                  <a:cubicBezTo>
                    <a:pt x="480" y="278"/>
                    <a:pt x="482" y="278"/>
                    <a:pt x="484" y="276"/>
                  </a:cubicBezTo>
                  <a:cubicBezTo>
                    <a:pt x="486" y="274"/>
                    <a:pt x="488" y="271"/>
                    <a:pt x="488" y="268"/>
                  </a:cubicBezTo>
                  <a:cubicBezTo>
                    <a:pt x="480" y="267"/>
                    <a:pt x="466" y="261"/>
                    <a:pt x="466" y="261"/>
                  </a:cubicBezTo>
                  <a:cubicBezTo>
                    <a:pt x="457" y="257"/>
                    <a:pt x="445" y="250"/>
                    <a:pt x="441" y="235"/>
                  </a:cubicBezTo>
                  <a:cubicBezTo>
                    <a:pt x="441" y="232"/>
                    <a:pt x="441" y="229"/>
                    <a:pt x="440" y="226"/>
                  </a:cubicBezTo>
                  <a:cubicBezTo>
                    <a:pt x="440" y="220"/>
                    <a:pt x="439" y="214"/>
                    <a:pt x="437" y="211"/>
                  </a:cubicBezTo>
                  <a:cubicBezTo>
                    <a:pt x="435" y="208"/>
                    <a:pt x="433" y="208"/>
                    <a:pt x="431" y="207"/>
                  </a:cubicBezTo>
                  <a:cubicBezTo>
                    <a:pt x="428" y="206"/>
                    <a:pt x="426" y="206"/>
                    <a:pt x="423" y="203"/>
                  </a:cubicBezTo>
                  <a:cubicBezTo>
                    <a:pt x="416" y="199"/>
                    <a:pt x="411" y="187"/>
                    <a:pt x="407" y="177"/>
                  </a:cubicBezTo>
                  <a:cubicBezTo>
                    <a:pt x="406" y="174"/>
                    <a:pt x="405" y="173"/>
                    <a:pt x="405" y="171"/>
                  </a:cubicBezTo>
                  <a:cubicBezTo>
                    <a:pt x="405" y="170"/>
                    <a:pt x="404" y="168"/>
                    <a:pt x="404" y="167"/>
                  </a:cubicBezTo>
                  <a:cubicBezTo>
                    <a:pt x="404" y="168"/>
                    <a:pt x="403" y="167"/>
                    <a:pt x="403" y="167"/>
                  </a:cubicBezTo>
                  <a:cubicBezTo>
                    <a:pt x="402" y="166"/>
                    <a:pt x="400" y="165"/>
                    <a:pt x="400" y="164"/>
                  </a:cubicBezTo>
                  <a:cubicBezTo>
                    <a:pt x="398" y="160"/>
                    <a:pt x="399" y="156"/>
                    <a:pt x="399" y="152"/>
                  </a:cubicBezTo>
                  <a:cubicBezTo>
                    <a:pt x="399" y="151"/>
                    <a:pt x="399" y="150"/>
                    <a:pt x="399" y="148"/>
                  </a:cubicBezTo>
                  <a:cubicBezTo>
                    <a:pt x="399" y="146"/>
                    <a:pt x="399" y="141"/>
                    <a:pt x="398" y="136"/>
                  </a:cubicBezTo>
                  <a:cubicBezTo>
                    <a:pt x="398" y="133"/>
                    <a:pt x="398" y="131"/>
                    <a:pt x="398" y="129"/>
                  </a:cubicBezTo>
                  <a:cubicBezTo>
                    <a:pt x="390" y="128"/>
                    <a:pt x="386" y="123"/>
                    <a:pt x="383" y="118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78" y="111"/>
                    <a:pt x="375" y="106"/>
                    <a:pt x="372" y="100"/>
                  </a:cubicBezTo>
                  <a:cubicBezTo>
                    <a:pt x="372" y="98"/>
                    <a:pt x="372" y="96"/>
                    <a:pt x="372" y="94"/>
                  </a:cubicBezTo>
                  <a:cubicBezTo>
                    <a:pt x="372" y="93"/>
                    <a:pt x="372" y="93"/>
                    <a:pt x="370" y="92"/>
                  </a:cubicBezTo>
                  <a:cubicBezTo>
                    <a:pt x="369" y="91"/>
                    <a:pt x="369" y="91"/>
                    <a:pt x="367" y="91"/>
                  </a:cubicBezTo>
                  <a:cubicBezTo>
                    <a:pt x="365" y="91"/>
                    <a:pt x="363" y="91"/>
                    <a:pt x="361" y="91"/>
                  </a:cubicBezTo>
                  <a:cubicBezTo>
                    <a:pt x="356" y="89"/>
                    <a:pt x="353" y="86"/>
                    <a:pt x="351" y="83"/>
                  </a:cubicBezTo>
                  <a:cubicBezTo>
                    <a:pt x="350" y="81"/>
                    <a:pt x="349" y="80"/>
                    <a:pt x="347" y="79"/>
                  </a:cubicBezTo>
                  <a:cubicBezTo>
                    <a:pt x="345" y="77"/>
                    <a:pt x="342" y="76"/>
                    <a:pt x="338" y="76"/>
                  </a:cubicBezTo>
                  <a:cubicBezTo>
                    <a:pt x="338" y="76"/>
                    <a:pt x="338" y="76"/>
                    <a:pt x="338" y="76"/>
                  </a:cubicBezTo>
                  <a:cubicBezTo>
                    <a:pt x="338" y="77"/>
                    <a:pt x="337" y="78"/>
                    <a:pt x="336" y="79"/>
                  </a:cubicBezTo>
                  <a:cubicBezTo>
                    <a:pt x="333" y="80"/>
                    <a:pt x="331" y="79"/>
                    <a:pt x="330" y="77"/>
                  </a:cubicBezTo>
                  <a:cubicBezTo>
                    <a:pt x="329" y="75"/>
                    <a:pt x="328" y="74"/>
                    <a:pt x="327" y="72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6" y="72"/>
                    <a:pt x="325" y="70"/>
                    <a:pt x="325" y="69"/>
                  </a:cubicBezTo>
                  <a:cubicBezTo>
                    <a:pt x="319" y="63"/>
                    <a:pt x="311" y="58"/>
                    <a:pt x="303" y="58"/>
                  </a:cubicBezTo>
                  <a:cubicBezTo>
                    <a:pt x="299" y="58"/>
                    <a:pt x="299" y="58"/>
                    <a:pt x="299" y="58"/>
                  </a:cubicBezTo>
                  <a:cubicBezTo>
                    <a:pt x="295" y="58"/>
                    <a:pt x="292" y="58"/>
                    <a:pt x="289" y="55"/>
                  </a:cubicBezTo>
                  <a:cubicBezTo>
                    <a:pt x="287" y="52"/>
                    <a:pt x="287" y="49"/>
                    <a:pt x="287" y="43"/>
                  </a:cubicBezTo>
                  <a:cubicBezTo>
                    <a:pt x="287" y="39"/>
                    <a:pt x="288" y="33"/>
                    <a:pt x="288" y="28"/>
                  </a:cubicBezTo>
                  <a:cubicBezTo>
                    <a:pt x="289" y="24"/>
                    <a:pt x="289" y="21"/>
                    <a:pt x="289" y="17"/>
                  </a:cubicBezTo>
                  <a:cubicBezTo>
                    <a:pt x="288" y="16"/>
                    <a:pt x="288" y="16"/>
                    <a:pt x="287" y="15"/>
                  </a:cubicBezTo>
                  <a:cubicBezTo>
                    <a:pt x="286" y="13"/>
                    <a:pt x="286" y="10"/>
                    <a:pt x="288" y="9"/>
                  </a:cubicBezTo>
                  <a:cubicBezTo>
                    <a:pt x="288" y="7"/>
                    <a:pt x="287" y="6"/>
                    <a:pt x="285" y="5"/>
                  </a:cubicBezTo>
                  <a:cubicBezTo>
                    <a:pt x="278" y="0"/>
                    <a:pt x="262" y="1"/>
                    <a:pt x="250" y="4"/>
                  </a:cubicBezTo>
                  <a:cubicBezTo>
                    <a:pt x="247" y="5"/>
                    <a:pt x="243" y="7"/>
                    <a:pt x="239" y="9"/>
                  </a:cubicBezTo>
                  <a:cubicBezTo>
                    <a:pt x="232" y="13"/>
                    <a:pt x="225" y="17"/>
                    <a:pt x="218" y="16"/>
                  </a:cubicBezTo>
                  <a:cubicBezTo>
                    <a:pt x="213" y="15"/>
                    <a:pt x="211" y="12"/>
                    <a:pt x="208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1"/>
                    <a:pt x="206" y="13"/>
                    <a:pt x="205" y="14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2" y="18"/>
                    <a:pt x="200" y="19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1"/>
                    <a:pt x="200" y="22"/>
                    <a:pt x="201" y="23"/>
                  </a:cubicBezTo>
                  <a:cubicBezTo>
                    <a:pt x="202" y="25"/>
                    <a:pt x="203" y="27"/>
                    <a:pt x="204" y="28"/>
                  </a:cubicBezTo>
                  <a:cubicBezTo>
                    <a:pt x="205" y="29"/>
                    <a:pt x="206" y="31"/>
                    <a:pt x="207" y="33"/>
                  </a:cubicBezTo>
                  <a:cubicBezTo>
                    <a:pt x="210" y="41"/>
                    <a:pt x="210" y="46"/>
                    <a:pt x="206" y="50"/>
                  </a:cubicBezTo>
                  <a:cubicBezTo>
                    <a:pt x="200" y="56"/>
                    <a:pt x="187" y="55"/>
                    <a:pt x="178" y="52"/>
                  </a:cubicBezTo>
                  <a:cubicBezTo>
                    <a:pt x="167" y="50"/>
                    <a:pt x="158" y="49"/>
                    <a:pt x="144" y="50"/>
                  </a:cubicBezTo>
                  <a:cubicBezTo>
                    <a:pt x="140" y="50"/>
                    <a:pt x="135" y="50"/>
                    <a:pt x="130" y="49"/>
                  </a:cubicBezTo>
                  <a:cubicBezTo>
                    <a:pt x="124" y="49"/>
                    <a:pt x="119" y="49"/>
                    <a:pt x="113" y="49"/>
                  </a:cubicBezTo>
                  <a:cubicBezTo>
                    <a:pt x="107" y="51"/>
                    <a:pt x="105" y="52"/>
                    <a:pt x="100" y="56"/>
                  </a:cubicBezTo>
                  <a:cubicBezTo>
                    <a:pt x="100" y="57"/>
                    <a:pt x="99" y="58"/>
                    <a:pt x="99" y="59"/>
                  </a:cubicBezTo>
                  <a:cubicBezTo>
                    <a:pt x="97" y="62"/>
                    <a:pt x="95" y="64"/>
                    <a:pt x="89" y="66"/>
                  </a:cubicBezTo>
                  <a:cubicBezTo>
                    <a:pt x="86" y="67"/>
                    <a:pt x="81" y="67"/>
                    <a:pt x="77" y="66"/>
                  </a:cubicBezTo>
                  <a:cubicBezTo>
                    <a:pt x="73" y="66"/>
                    <a:pt x="69" y="65"/>
                    <a:pt x="66" y="67"/>
                  </a:cubicBezTo>
                  <a:cubicBezTo>
                    <a:pt x="65" y="67"/>
                    <a:pt x="65" y="67"/>
                    <a:pt x="64" y="69"/>
                  </a:cubicBezTo>
                  <a:cubicBezTo>
                    <a:pt x="63" y="71"/>
                    <a:pt x="62" y="74"/>
                    <a:pt x="57" y="76"/>
                  </a:cubicBezTo>
                  <a:cubicBezTo>
                    <a:pt x="53" y="78"/>
                    <a:pt x="48" y="78"/>
                    <a:pt x="44" y="78"/>
                  </a:cubicBezTo>
                  <a:cubicBezTo>
                    <a:pt x="38" y="78"/>
                    <a:pt x="34" y="78"/>
                    <a:pt x="31" y="82"/>
                  </a:cubicBezTo>
                  <a:cubicBezTo>
                    <a:pt x="31" y="83"/>
                    <a:pt x="30" y="84"/>
                    <a:pt x="30" y="85"/>
                  </a:cubicBezTo>
                  <a:cubicBezTo>
                    <a:pt x="30" y="87"/>
                    <a:pt x="29" y="90"/>
                    <a:pt x="26" y="93"/>
                  </a:cubicBezTo>
                  <a:cubicBezTo>
                    <a:pt x="23" y="95"/>
                    <a:pt x="19" y="96"/>
                    <a:pt x="15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xmlns="" id="{107151AE-CF8C-467B-96CD-56A12495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2988"/>
              <a:ext cx="948" cy="903"/>
            </a:xfrm>
            <a:custGeom>
              <a:avLst/>
              <a:gdLst>
                <a:gd name="T0" fmla="*/ 45 w 504"/>
                <a:gd name="T1" fmla="*/ 349 h 481"/>
                <a:gd name="T2" fmla="*/ 66 w 504"/>
                <a:gd name="T3" fmla="*/ 354 h 481"/>
                <a:gd name="T4" fmla="*/ 109 w 504"/>
                <a:gd name="T5" fmla="*/ 351 h 481"/>
                <a:gd name="T6" fmla="*/ 111 w 504"/>
                <a:gd name="T7" fmla="*/ 344 h 481"/>
                <a:gd name="T8" fmla="*/ 142 w 504"/>
                <a:gd name="T9" fmla="*/ 354 h 481"/>
                <a:gd name="T10" fmla="*/ 170 w 504"/>
                <a:gd name="T11" fmla="*/ 374 h 481"/>
                <a:gd name="T12" fmla="*/ 182 w 504"/>
                <a:gd name="T13" fmla="*/ 407 h 481"/>
                <a:gd name="T14" fmla="*/ 193 w 504"/>
                <a:gd name="T15" fmla="*/ 455 h 481"/>
                <a:gd name="T16" fmla="*/ 207 w 504"/>
                <a:gd name="T17" fmla="*/ 476 h 481"/>
                <a:gd name="T18" fmla="*/ 219 w 504"/>
                <a:gd name="T19" fmla="*/ 471 h 481"/>
                <a:gd name="T20" fmla="*/ 283 w 504"/>
                <a:gd name="T21" fmla="*/ 462 h 481"/>
                <a:gd name="T22" fmla="*/ 295 w 504"/>
                <a:gd name="T23" fmla="*/ 434 h 481"/>
                <a:gd name="T24" fmla="*/ 315 w 504"/>
                <a:gd name="T25" fmla="*/ 399 h 481"/>
                <a:gd name="T26" fmla="*/ 334 w 504"/>
                <a:gd name="T27" fmla="*/ 388 h 481"/>
                <a:gd name="T28" fmla="*/ 362 w 504"/>
                <a:gd name="T29" fmla="*/ 370 h 481"/>
                <a:gd name="T30" fmla="*/ 407 w 504"/>
                <a:gd name="T31" fmla="*/ 336 h 481"/>
                <a:gd name="T32" fmla="*/ 420 w 504"/>
                <a:gd name="T33" fmla="*/ 322 h 481"/>
                <a:gd name="T34" fmla="*/ 424 w 504"/>
                <a:gd name="T35" fmla="*/ 307 h 481"/>
                <a:gd name="T36" fmla="*/ 432 w 504"/>
                <a:gd name="T37" fmla="*/ 288 h 481"/>
                <a:gd name="T38" fmla="*/ 450 w 504"/>
                <a:gd name="T39" fmla="*/ 258 h 481"/>
                <a:gd name="T40" fmla="*/ 463 w 504"/>
                <a:gd name="T41" fmla="*/ 237 h 481"/>
                <a:gd name="T42" fmla="*/ 482 w 504"/>
                <a:gd name="T43" fmla="*/ 217 h 481"/>
                <a:gd name="T44" fmla="*/ 500 w 504"/>
                <a:gd name="T45" fmla="*/ 205 h 481"/>
                <a:gd name="T46" fmla="*/ 498 w 504"/>
                <a:gd name="T47" fmla="*/ 177 h 481"/>
                <a:gd name="T48" fmla="*/ 501 w 504"/>
                <a:gd name="T49" fmla="*/ 161 h 481"/>
                <a:gd name="T50" fmla="*/ 482 w 504"/>
                <a:gd name="T51" fmla="*/ 147 h 481"/>
                <a:gd name="T52" fmla="*/ 446 w 504"/>
                <a:gd name="T53" fmla="*/ 132 h 481"/>
                <a:gd name="T54" fmla="*/ 413 w 504"/>
                <a:gd name="T55" fmla="*/ 117 h 481"/>
                <a:gd name="T56" fmla="*/ 370 w 504"/>
                <a:gd name="T57" fmla="*/ 97 h 481"/>
                <a:gd name="T58" fmla="*/ 373 w 504"/>
                <a:gd name="T59" fmla="*/ 84 h 481"/>
                <a:gd name="T60" fmla="*/ 358 w 504"/>
                <a:gd name="T61" fmla="*/ 76 h 481"/>
                <a:gd name="T62" fmla="*/ 346 w 504"/>
                <a:gd name="T63" fmla="*/ 67 h 481"/>
                <a:gd name="T64" fmla="*/ 332 w 504"/>
                <a:gd name="T65" fmla="*/ 60 h 481"/>
                <a:gd name="T66" fmla="*/ 304 w 504"/>
                <a:gd name="T67" fmla="*/ 52 h 481"/>
                <a:gd name="T68" fmla="*/ 306 w 504"/>
                <a:gd name="T69" fmla="*/ 13 h 481"/>
                <a:gd name="T70" fmla="*/ 254 w 504"/>
                <a:gd name="T71" fmla="*/ 24 h 481"/>
                <a:gd name="T72" fmla="*/ 230 w 504"/>
                <a:gd name="T73" fmla="*/ 29 h 481"/>
                <a:gd name="T74" fmla="*/ 191 w 504"/>
                <a:gd name="T75" fmla="*/ 23 h 481"/>
                <a:gd name="T76" fmla="*/ 141 w 504"/>
                <a:gd name="T77" fmla="*/ 0 h 481"/>
                <a:gd name="T78" fmla="*/ 97 w 504"/>
                <a:gd name="T79" fmla="*/ 13 h 481"/>
                <a:gd name="T80" fmla="*/ 69 w 504"/>
                <a:gd name="T81" fmla="*/ 38 h 481"/>
                <a:gd name="T82" fmla="*/ 36 w 504"/>
                <a:gd name="T83" fmla="*/ 29 h 481"/>
                <a:gd name="T84" fmla="*/ 27 w 504"/>
                <a:gd name="T85" fmla="*/ 21 h 481"/>
                <a:gd name="T86" fmla="*/ 25 w 504"/>
                <a:gd name="T87" fmla="*/ 34 h 481"/>
                <a:gd name="T88" fmla="*/ 41 w 504"/>
                <a:gd name="T89" fmla="*/ 71 h 481"/>
                <a:gd name="T90" fmla="*/ 37 w 504"/>
                <a:gd name="T91" fmla="*/ 82 h 481"/>
                <a:gd name="T92" fmla="*/ 29 w 504"/>
                <a:gd name="T93" fmla="*/ 101 h 481"/>
                <a:gd name="T94" fmla="*/ 23 w 504"/>
                <a:gd name="T95" fmla="*/ 143 h 481"/>
                <a:gd name="T96" fmla="*/ 8 w 504"/>
                <a:gd name="T97" fmla="*/ 159 h 481"/>
                <a:gd name="T98" fmla="*/ 3 w 504"/>
                <a:gd name="T99" fmla="*/ 185 h 481"/>
                <a:gd name="T100" fmla="*/ 6 w 504"/>
                <a:gd name="T101" fmla="*/ 209 h 481"/>
                <a:gd name="T102" fmla="*/ 9 w 504"/>
                <a:gd name="T103" fmla="*/ 237 h 481"/>
                <a:gd name="T104" fmla="*/ 16 w 504"/>
                <a:gd name="T105" fmla="*/ 257 h 481"/>
                <a:gd name="T106" fmla="*/ 20 w 504"/>
                <a:gd name="T107" fmla="*/ 289 h 481"/>
                <a:gd name="T108" fmla="*/ 17 w 504"/>
                <a:gd name="T109" fmla="*/ 321 h 481"/>
                <a:gd name="T110" fmla="*/ 27 w 504"/>
                <a:gd name="T111" fmla="*/ 3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481">
                  <a:moveTo>
                    <a:pt x="31" y="342"/>
                  </a:moveTo>
                  <a:cubicBezTo>
                    <a:pt x="33" y="343"/>
                    <a:pt x="35" y="344"/>
                    <a:pt x="36" y="344"/>
                  </a:cubicBezTo>
                  <a:cubicBezTo>
                    <a:pt x="39" y="346"/>
                    <a:pt x="42" y="347"/>
                    <a:pt x="45" y="349"/>
                  </a:cubicBezTo>
                  <a:cubicBezTo>
                    <a:pt x="46" y="350"/>
                    <a:pt x="47" y="352"/>
                    <a:pt x="48" y="353"/>
                  </a:cubicBezTo>
                  <a:cubicBezTo>
                    <a:pt x="49" y="354"/>
                    <a:pt x="50" y="355"/>
                    <a:pt x="50" y="355"/>
                  </a:cubicBezTo>
                  <a:cubicBezTo>
                    <a:pt x="54" y="357"/>
                    <a:pt x="60" y="355"/>
                    <a:pt x="66" y="354"/>
                  </a:cubicBezTo>
                  <a:cubicBezTo>
                    <a:pt x="72" y="352"/>
                    <a:pt x="77" y="350"/>
                    <a:pt x="83" y="351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105" y="353"/>
                    <a:pt x="108" y="351"/>
                    <a:pt x="109" y="351"/>
                  </a:cubicBezTo>
                  <a:cubicBezTo>
                    <a:pt x="109" y="350"/>
                    <a:pt x="109" y="350"/>
                    <a:pt x="109" y="350"/>
                  </a:cubicBezTo>
                  <a:cubicBezTo>
                    <a:pt x="108" y="349"/>
                    <a:pt x="108" y="347"/>
                    <a:pt x="109" y="346"/>
                  </a:cubicBezTo>
                  <a:cubicBezTo>
                    <a:pt x="109" y="345"/>
                    <a:pt x="110" y="344"/>
                    <a:pt x="111" y="344"/>
                  </a:cubicBezTo>
                  <a:cubicBezTo>
                    <a:pt x="118" y="341"/>
                    <a:pt x="124" y="346"/>
                    <a:pt x="129" y="350"/>
                  </a:cubicBezTo>
                  <a:cubicBezTo>
                    <a:pt x="131" y="351"/>
                    <a:pt x="133" y="353"/>
                    <a:pt x="135" y="354"/>
                  </a:cubicBezTo>
                  <a:cubicBezTo>
                    <a:pt x="137" y="354"/>
                    <a:pt x="139" y="354"/>
                    <a:pt x="142" y="354"/>
                  </a:cubicBezTo>
                  <a:cubicBezTo>
                    <a:pt x="150" y="354"/>
                    <a:pt x="158" y="354"/>
                    <a:pt x="164" y="361"/>
                  </a:cubicBezTo>
                  <a:cubicBezTo>
                    <a:pt x="166" y="363"/>
                    <a:pt x="167" y="366"/>
                    <a:pt x="168" y="369"/>
                  </a:cubicBezTo>
                  <a:cubicBezTo>
                    <a:pt x="169" y="371"/>
                    <a:pt x="169" y="373"/>
                    <a:pt x="170" y="374"/>
                  </a:cubicBezTo>
                  <a:cubicBezTo>
                    <a:pt x="172" y="377"/>
                    <a:pt x="172" y="377"/>
                    <a:pt x="172" y="377"/>
                  </a:cubicBezTo>
                  <a:cubicBezTo>
                    <a:pt x="178" y="385"/>
                    <a:pt x="183" y="392"/>
                    <a:pt x="183" y="403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16"/>
                    <a:pt x="182" y="421"/>
                    <a:pt x="185" y="429"/>
                  </a:cubicBezTo>
                  <a:cubicBezTo>
                    <a:pt x="186" y="431"/>
                    <a:pt x="187" y="433"/>
                    <a:pt x="188" y="435"/>
                  </a:cubicBezTo>
                  <a:cubicBezTo>
                    <a:pt x="191" y="441"/>
                    <a:pt x="193" y="446"/>
                    <a:pt x="193" y="455"/>
                  </a:cubicBezTo>
                  <a:cubicBezTo>
                    <a:pt x="193" y="457"/>
                    <a:pt x="193" y="459"/>
                    <a:pt x="193" y="461"/>
                  </a:cubicBezTo>
                  <a:cubicBezTo>
                    <a:pt x="192" y="466"/>
                    <a:pt x="192" y="472"/>
                    <a:pt x="195" y="475"/>
                  </a:cubicBezTo>
                  <a:cubicBezTo>
                    <a:pt x="197" y="476"/>
                    <a:pt x="203" y="476"/>
                    <a:pt x="207" y="476"/>
                  </a:cubicBezTo>
                  <a:cubicBezTo>
                    <a:pt x="208" y="476"/>
                    <a:pt x="209" y="475"/>
                    <a:pt x="210" y="475"/>
                  </a:cubicBezTo>
                  <a:cubicBezTo>
                    <a:pt x="210" y="475"/>
                    <a:pt x="211" y="475"/>
                    <a:pt x="211" y="475"/>
                  </a:cubicBezTo>
                  <a:cubicBezTo>
                    <a:pt x="214" y="474"/>
                    <a:pt x="217" y="473"/>
                    <a:pt x="219" y="471"/>
                  </a:cubicBezTo>
                  <a:cubicBezTo>
                    <a:pt x="228" y="463"/>
                    <a:pt x="232" y="463"/>
                    <a:pt x="244" y="465"/>
                  </a:cubicBezTo>
                  <a:cubicBezTo>
                    <a:pt x="254" y="468"/>
                    <a:pt x="265" y="471"/>
                    <a:pt x="272" y="481"/>
                  </a:cubicBezTo>
                  <a:cubicBezTo>
                    <a:pt x="276" y="475"/>
                    <a:pt x="280" y="469"/>
                    <a:pt x="283" y="462"/>
                  </a:cubicBezTo>
                  <a:cubicBezTo>
                    <a:pt x="284" y="460"/>
                    <a:pt x="285" y="457"/>
                    <a:pt x="285" y="454"/>
                  </a:cubicBezTo>
                  <a:cubicBezTo>
                    <a:pt x="286" y="450"/>
                    <a:pt x="286" y="446"/>
                    <a:pt x="288" y="443"/>
                  </a:cubicBezTo>
                  <a:cubicBezTo>
                    <a:pt x="289" y="440"/>
                    <a:pt x="292" y="437"/>
                    <a:pt x="295" y="434"/>
                  </a:cubicBezTo>
                  <a:cubicBezTo>
                    <a:pt x="296" y="432"/>
                    <a:pt x="298" y="430"/>
                    <a:pt x="299" y="429"/>
                  </a:cubicBezTo>
                  <a:cubicBezTo>
                    <a:pt x="301" y="425"/>
                    <a:pt x="302" y="422"/>
                    <a:pt x="303" y="418"/>
                  </a:cubicBezTo>
                  <a:cubicBezTo>
                    <a:pt x="305" y="411"/>
                    <a:pt x="307" y="403"/>
                    <a:pt x="315" y="399"/>
                  </a:cubicBezTo>
                  <a:cubicBezTo>
                    <a:pt x="317" y="397"/>
                    <a:pt x="320" y="396"/>
                    <a:pt x="322" y="396"/>
                  </a:cubicBezTo>
                  <a:cubicBezTo>
                    <a:pt x="325" y="395"/>
                    <a:pt x="327" y="394"/>
                    <a:pt x="329" y="392"/>
                  </a:cubicBezTo>
                  <a:cubicBezTo>
                    <a:pt x="331" y="391"/>
                    <a:pt x="332" y="389"/>
                    <a:pt x="334" y="388"/>
                  </a:cubicBezTo>
                  <a:cubicBezTo>
                    <a:pt x="337" y="385"/>
                    <a:pt x="341" y="381"/>
                    <a:pt x="345" y="378"/>
                  </a:cubicBezTo>
                  <a:cubicBezTo>
                    <a:pt x="349" y="376"/>
                    <a:pt x="353" y="375"/>
                    <a:pt x="356" y="374"/>
                  </a:cubicBezTo>
                  <a:cubicBezTo>
                    <a:pt x="358" y="373"/>
                    <a:pt x="360" y="371"/>
                    <a:pt x="362" y="370"/>
                  </a:cubicBezTo>
                  <a:cubicBezTo>
                    <a:pt x="367" y="365"/>
                    <a:pt x="371" y="361"/>
                    <a:pt x="376" y="358"/>
                  </a:cubicBezTo>
                  <a:cubicBezTo>
                    <a:pt x="381" y="354"/>
                    <a:pt x="385" y="351"/>
                    <a:pt x="390" y="348"/>
                  </a:cubicBezTo>
                  <a:cubicBezTo>
                    <a:pt x="397" y="344"/>
                    <a:pt x="403" y="341"/>
                    <a:pt x="407" y="336"/>
                  </a:cubicBezTo>
                  <a:cubicBezTo>
                    <a:pt x="409" y="335"/>
                    <a:pt x="410" y="333"/>
                    <a:pt x="411" y="331"/>
                  </a:cubicBezTo>
                  <a:cubicBezTo>
                    <a:pt x="412" y="329"/>
                    <a:pt x="414" y="327"/>
                    <a:pt x="415" y="325"/>
                  </a:cubicBezTo>
                  <a:cubicBezTo>
                    <a:pt x="416" y="324"/>
                    <a:pt x="418" y="323"/>
                    <a:pt x="420" y="322"/>
                  </a:cubicBezTo>
                  <a:cubicBezTo>
                    <a:pt x="421" y="320"/>
                    <a:pt x="424" y="318"/>
                    <a:pt x="425" y="317"/>
                  </a:cubicBezTo>
                  <a:cubicBezTo>
                    <a:pt x="425" y="316"/>
                    <a:pt x="425" y="316"/>
                    <a:pt x="425" y="314"/>
                  </a:cubicBezTo>
                  <a:cubicBezTo>
                    <a:pt x="424" y="313"/>
                    <a:pt x="423" y="310"/>
                    <a:pt x="424" y="307"/>
                  </a:cubicBezTo>
                  <a:cubicBezTo>
                    <a:pt x="425" y="302"/>
                    <a:pt x="428" y="301"/>
                    <a:pt x="430" y="300"/>
                  </a:cubicBezTo>
                  <a:cubicBezTo>
                    <a:pt x="431" y="300"/>
                    <a:pt x="432" y="300"/>
                    <a:pt x="432" y="299"/>
                  </a:cubicBezTo>
                  <a:cubicBezTo>
                    <a:pt x="434" y="297"/>
                    <a:pt x="433" y="292"/>
                    <a:pt x="432" y="288"/>
                  </a:cubicBezTo>
                  <a:cubicBezTo>
                    <a:pt x="432" y="282"/>
                    <a:pt x="431" y="277"/>
                    <a:pt x="433" y="272"/>
                  </a:cubicBezTo>
                  <a:cubicBezTo>
                    <a:pt x="436" y="268"/>
                    <a:pt x="439" y="266"/>
                    <a:pt x="442" y="265"/>
                  </a:cubicBezTo>
                  <a:cubicBezTo>
                    <a:pt x="446" y="263"/>
                    <a:pt x="448" y="262"/>
                    <a:pt x="450" y="258"/>
                  </a:cubicBezTo>
                  <a:cubicBezTo>
                    <a:pt x="450" y="257"/>
                    <a:pt x="451" y="255"/>
                    <a:pt x="451" y="254"/>
                  </a:cubicBezTo>
                  <a:cubicBezTo>
                    <a:pt x="451" y="251"/>
                    <a:pt x="452" y="248"/>
                    <a:pt x="454" y="245"/>
                  </a:cubicBezTo>
                  <a:cubicBezTo>
                    <a:pt x="456" y="241"/>
                    <a:pt x="460" y="239"/>
                    <a:pt x="463" y="237"/>
                  </a:cubicBezTo>
                  <a:cubicBezTo>
                    <a:pt x="465" y="236"/>
                    <a:pt x="467" y="235"/>
                    <a:pt x="469" y="233"/>
                  </a:cubicBezTo>
                  <a:cubicBezTo>
                    <a:pt x="471" y="230"/>
                    <a:pt x="472" y="229"/>
                    <a:pt x="473" y="227"/>
                  </a:cubicBezTo>
                  <a:cubicBezTo>
                    <a:pt x="475" y="224"/>
                    <a:pt x="478" y="220"/>
                    <a:pt x="482" y="217"/>
                  </a:cubicBezTo>
                  <a:cubicBezTo>
                    <a:pt x="484" y="215"/>
                    <a:pt x="487" y="214"/>
                    <a:pt x="491" y="213"/>
                  </a:cubicBezTo>
                  <a:cubicBezTo>
                    <a:pt x="494" y="212"/>
                    <a:pt x="499" y="210"/>
                    <a:pt x="501" y="208"/>
                  </a:cubicBezTo>
                  <a:cubicBezTo>
                    <a:pt x="501" y="207"/>
                    <a:pt x="501" y="206"/>
                    <a:pt x="500" y="205"/>
                  </a:cubicBezTo>
                  <a:cubicBezTo>
                    <a:pt x="499" y="204"/>
                    <a:pt x="498" y="202"/>
                    <a:pt x="499" y="201"/>
                  </a:cubicBezTo>
                  <a:cubicBezTo>
                    <a:pt x="499" y="197"/>
                    <a:pt x="499" y="193"/>
                    <a:pt x="498" y="190"/>
                  </a:cubicBezTo>
                  <a:cubicBezTo>
                    <a:pt x="498" y="185"/>
                    <a:pt x="497" y="181"/>
                    <a:pt x="498" y="177"/>
                  </a:cubicBezTo>
                  <a:cubicBezTo>
                    <a:pt x="498" y="173"/>
                    <a:pt x="500" y="170"/>
                    <a:pt x="502" y="168"/>
                  </a:cubicBezTo>
                  <a:cubicBezTo>
                    <a:pt x="503" y="166"/>
                    <a:pt x="504" y="165"/>
                    <a:pt x="504" y="164"/>
                  </a:cubicBezTo>
                  <a:cubicBezTo>
                    <a:pt x="503" y="164"/>
                    <a:pt x="501" y="163"/>
                    <a:pt x="501" y="161"/>
                  </a:cubicBezTo>
                  <a:cubicBezTo>
                    <a:pt x="501" y="160"/>
                    <a:pt x="501" y="159"/>
                    <a:pt x="502" y="158"/>
                  </a:cubicBezTo>
                  <a:cubicBezTo>
                    <a:pt x="501" y="156"/>
                    <a:pt x="499" y="154"/>
                    <a:pt x="499" y="153"/>
                  </a:cubicBezTo>
                  <a:cubicBezTo>
                    <a:pt x="496" y="150"/>
                    <a:pt x="488" y="149"/>
                    <a:pt x="482" y="147"/>
                  </a:cubicBezTo>
                  <a:cubicBezTo>
                    <a:pt x="477" y="146"/>
                    <a:pt x="473" y="145"/>
                    <a:pt x="470" y="144"/>
                  </a:cubicBezTo>
                  <a:cubicBezTo>
                    <a:pt x="466" y="142"/>
                    <a:pt x="463" y="140"/>
                    <a:pt x="459" y="138"/>
                  </a:cubicBezTo>
                  <a:cubicBezTo>
                    <a:pt x="455" y="136"/>
                    <a:pt x="450" y="133"/>
                    <a:pt x="446" y="132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1" y="127"/>
                    <a:pt x="425" y="125"/>
                    <a:pt x="416" y="119"/>
                  </a:cubicBezTo>
                  <a:cubicBezTo>
                    <a:pt x="413" y="117"/>
                    <a:pt x="413" y="117"/>
                    <a:pt x="413" y="117"/>
                  </a:cubicBezTo>
                  <a:cubicBezTo>
                    <a:pt x="407" y="112"/>
                    <a:pt x="402" y="108"/>
                    <a:pt x="395" y="105"/>
                  </a:cubicBezTo>
                  <a:cubicBezTo>
                    <a:pt x="392" y="104"/>
                    <a:pt x="389" y="103"/>
                    <a:pt x="386" y="103"/>
                  </a:cubicBezTo>
                  <a:cubicBezTo>
                    <a:pt x="381" y="102"/>
                    <a:pt x="375" y="100"/>
                    <a:pt x="370" y="97"/>
                  </a:cubicBezTo>
                  <a:cubicBezTo>
                    <a:pt x="368" y="95"/>
                    <a:pt x="368" y="93"/>
                    <a:pt x="368" y="92"/>
                  </a:cubicBezTo>
                  <a:cubicBezTo>
                    <a:pt x="369" y="89"/>
                    <a:pt x="371" y="87"/>
                    <a:pt x="372" y="86"/>
                  </a:cubicBezTo>
                  <a:cubicBezTo>
                    <a:pt x="372" y="85"/>
                    <a:pt x="373" y="84"/>
                    <a:pt x="373" y="84"/>
                  </a:cubicBezTo>
                  <a:cubicBezTo>
                    <a:pt x="373" y="84"/>
                    <a:pt x="372" y="83"/>
                    <a:pt x="372" y="83"/>
                  </a:cubicBezTo>
                  <a:cubicBezTo>
                    <a:pt x="371" y="81"/>
                    <a:pt x="363" y="78"/>
                    <a:pt x="360" y="77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2" y="74"/>
                    <a:pt x="350" y="71"/>
                    <a:pt x="348" y="69"/>
                  </a:cubicBezTo>
                  <a:cubicBezTo>
                    <a:pt x="347" y="68"/>
                    <a:pt x="347" y="68"/>
                    <a:pt x="347" y="67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46" y="66"/>
                    <a:pt x="345" y="66"/>
                    <a:pt x="344" y="65"/>
                  </a:cubicBezTo>
                  <a:cubicBezTo>
                    <a:pt x="343" y="64"/>
                    <a:pt x="338" y="62"/>
                    <a:pt x="335" y="61"/>
                  </a:cubicBezTo>
                  <a:cubicBezTo>
                    <a:pt x="332" y="60"/>
                    <a:pt x="332" y="60"/>
                    <a:pt x="332" y="60"/>
                  </a:cubicBezTo>
                  <a:cubicBezTo>
                    <a:pt x="330" y="59"/>
                    <a:pt x="327" y="59"/>
                    <a:pt x="324" y="59"/>
                  </a:cubicBezTo>
                  <a:cubicBezTo>
                    <a:pt x="320" y="59"/>
                    <a:pt x="316" y="60"/>
                    <a:pt x="312" y="58"/>
                  </a:cubicBezTo>
                  <a:cubicBezTo>
                    <a:pt x="309" y="57"/>
                    <a:pt x="306" y="55"/>
                    <a:pt x="304" y="52"/>
                  </a:cubicBezTo>
                  <a:cubicBezTo>
                    <a:pt x="303" y="49"/>
                    <a:pt x="304" y="46"/>
                    <a:pt x="305" y="43"/>
                  </a:cubicBezTo>
                  <a:cubicBezTo>
                    <a:pt x="306" y="42"/>
                    <a:pt x="306" y="41"/>
                    <a:pt x="307" y="39"/>
                  </a:cubicBezTo>
                  <a:cubicBezTo>
                    <a:pt x="309" y="31"/>
                    <a:pt x="309" y="22"/>
                    <a:pt x="306" y="13"/>
                  </a:cubicBezTo>
                  <a:cubicBezTo>
                    <a:pt x="291" y="22"/>
                    <a:pt x="278" y="26"/>
                    <a:pt x="267" y="27"/>
                  </a:cubicBezTo>
                  <a:cubicBezTo>
                    <a:pt x="264" y="27"/>
                    <a:pt x="262" y="26"/>
                    <a:pt x="260" y="25"/>
                  </a:cubicBezTo>
                  <a:cubicBezTo>
                    <a:pt x="258" y="25"/>
                    <a:pt x="256" y="24"/>
                    <a:pt x="254" y="24"/>
                  </a:cubicBezTo>
                  <a:cubicBezTo>
                    <a:pt x="252" y="24"/>
                    <a:pt x="252" y="25"/>
                    <a:pt x="251" y="25"/>
                  </a:cubicBezTo>
                  <a:cubicBezTo>
                    <a:pt x="250" y="26"/>
                    <a:pt x="249" y="26"/>
                    <a:pt x="247" y="27"/>
                  </a:cubicBezTo>
                  <a:cubicBezTo>
                    <a:pt x="241" y="28"/>
                    <a:pt x="235" y="29"/>
                    <a:pt x="230" y="29"/>
                  </a:cubicBezTo>
                  <a:cubicBezTo>
                    <a:pt x="226" y="29"/>
                    <a:pt x="223" y="29"/>
                    <a:pt x="220" y="30"/>
                  </a:cubicBezTo>
                  <a:cubicBezTo>
                    <a:pt x="209" y="31"/>
                    <a:pt x="203" y="32"/>
                    <a:pt x="194" y="25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85" y="18"/>
                    <a:pt x="181" y="15"/>
                    <a:pt x="173" y="12"/>
                  </a:cubicBezTo>
                  <a:cubicBezTo>
                    <a:pt x="171" y="12"/>
                    <a:pt x="168" y="10"/>
                    <a:pt x="166" y="9"/>
                  </a:cubicBezTo>
                  <a:cubicBezTo>
                    <a:pt x="160" y="6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6" y="8"/>
                    <a:pt x="121" y="10"/>
                    <a:pt x="116" y="10"/>
                  </a:cubicBezTo>
                  <a:cubicBezTo>
                    <a:pt x="106" y="11"/>
                    <a:pt x="103" y="10"/>
                    <a:pt x="97" y="13"/>
                  </a:cubicBezTo>
                  <a:cubicBezTo>
                    <a:pt x="93" y="16"/>
                    <a:pt x="91" y="20"/>
                    <a:pt x="88" y="23"/>
                  </a:cubicBezTo>
                  <a:cubicBezTo>
                    <a:pt x="84" y="28"/>
                    <a:pt x="81" y="33"/>
                    <a:pt x="73" y="36"/>
                  </a:cubicBezTo>
                  <a:cubicBezTo>
                    <a:pt x="72" y="37"/>
                    <a:pt x="70" y="38"/>
                    <a:pt x="69" y="38"/>
                  </a:cubicBezTo>
                  <a:cubicBezTo>
                    <a:pt x="64" y="41"/>
                    <a:pt x="58" y="44"/>
                    <a:pt x="52" y="42"/>
                  </a:cubicBezTo>
                  <a:cubicBezTo>
                    <a:pt x="45" y="41"/>
                    <a:pt x="41" y="36"/>
                    <a:pt x="38" y="32"/>
                  </a:cubicBezTo>
                  <a:cubicBezTo>
                    <a:pt x="38" y="31"/>
                    <a:pt x="37" y="30"/>
                    <a:pt x="36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5"/>
                    <a:pt x="30" y="21"/>
                    <a:pt x="28" y="20"/>
                  </a:cubicBezTo>
                  <a:cubicBezTo>
                    <a:pt x="28" y="20"/>
                    <a:pt x="27" y="21"/>
                    <a:pt x="27" y="21"/>
                  </a:cubicBezTo>
                  <a:cubicBezTo>
                    <a:pt x="26" y="23"/>
                    <a:pt x="25" y="25"/>
                    <a:pt x="23" y="26"/>
                  </a:cubicBezTo>
                  <a:cubicBezTo>
                    <a:pt x="24" y="28"/>
                    <a:pt x="24" y="30"/>
                    <a:pt x="25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40"/>
                    <a:pt x="26" y="41"/>
                    <a:pt x="30" y="46"/>
                  </a:cubicBezTo>
                  <a:cubicBezTo>
                    <a:pt x="32" y="49"/>
                    <a:pt x="33" y="54"/>
                    <a:pt x="35" y="59"/>
                  </a:cubicBezTo>
                  <a:cubicBezTo>
                    <a:pt x="36" y="64"/>
                    <a:pt x="38" y="71"/>
                    <a:pt x="41" y="71"/>
                  </a:cubicBezTo>
                  <a:cubicBezTo>
                    <a:pt x="42" y="72"/>
                    <a:pt x="43" y="73"/>
                    <a:pt x="43" y="74"/>
                  </a:cubicBezTo>
                  <a:cubicBezTo>
                    <a:pt x="44" y="76"/>
                    <a:pt x="43" y="77"/>
                    <a:pt x="42" y="78"/>
                  </a:cubicBezTo>
                  <a:cubicBezTo>
                    <a:pt x="41" y="80"/>
                    <a:pt x="39" y="81"/>
                    <a:pt x="37" y="82"/>
                  </a:cubicBezTo>
                  <a:cubicBezTo>
                    <a:pt x="35" y="84"/>
                    <a:pt x="34" y="85"/>
                    <a:pt x="33" y="86"/>
                  </a:cubicBezTo>
                  <a:cubicBezTo>
                    <a:pt x="32" y="88"/>
                    <a:pt x="32" y="90"/>
                    <a:pt x="31" y="93"/>
                  </a:cubicBezTo>
                  <a:cubicBezTo>
                    <a:pt x="31" y="95"/>
                    <a:pt x="30" y="98"/>
                    <a:pt x="29" y="101"/>
                  </a:cubicBezTo>
                  <a:cubicBezTo>
                    <a:pt x="25" y="109"/>
                    <a:pt x="26" y="112"/>
                    <a:pt x="27" y="121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8" y="128"/>
                    <a:pt x="30" y="137"/>
                    <a:pt x="23" y="143"/>
                  </a:cubicBezTo>
                  <a:cubicBezTo>
                    <a:pt x="20" y="145"/>
                    <a:pt x="18" y="146"/>
                    <a:pt x="16" y="146"/>
                  </a:cubicBezTo>
                  <a:cubicBezTo>
                    <a:pt x="14" y="147"/>
                    <a:pt x="12" y="148"/>
                    <a:pt x="11" y="149"/>
                  </a:cubicBezTo>
                  <a:cubicBezTo>
                    <a:pt x="9" y="151"/>
                    <a:pt x="8" y="155"/>
                    <a:pt x="8" y="159"/>
                  </a:cubicBezTo>
                  <a:cubicBezTo>
                    <a:pt x="7" y="162"/>
                    <a:pt x="7" y="164"/>
                    <a:pt x="6" y="166"/>
                  </a:cubicBezTo>
                  <a:cubicBezTo>
                    <a:pt x="5" y="168"/>
                    <a:pt x="5" y="169"/>
                    <a:pt x="4" y="171"/>
                  </a:cubicBezTo>
                  <a:cubicBezTo>
                    <a:pt x="2" y="177"/>
                    <a:pt x="0" y="182"/>
                    <a:pt x="3" y="185"/>
                  </a:cubicBezTo>
                  <a:cubicBezTo>
                    <a:pt x="3" y="185"/>
                    <a:pt x="4" y="186"/>
                    <a:pt x="5" y="186"/>
                  </a:cubicBezTo>
                  <a:cubicBezTo>
                    <a:pt x="8" y="187"/>
                    <a:pt x="13" y="189"/>
                    <a:pt x="14" y="195"/>
                  </a:cubicBezTo>
                  <a:cubicBezTo>
                    <a:pt x="14" y="202"/>
                    <a:pt x="9" y="206"/>
                    <a:pt x="6" y="209"/>
                  </a:cubicBezTo>
                  <a:cubicBezTo>
                    <a:pt x="5" y="209"/>
                    <a:pt x="4" y="210"/>
                    <a:pt x="3" y="211"/>
                  </a:cubicBezTo>
                  <a:cubicBezTo>
                    <a:pt x="0" y="215"/>
                    <a:pt x="1" y="218"/>
                    <a:pt x="4" y="225"/>
                  </a:cubicBezTo>
                  <a:cubicBezTo>
                    <a:pt x="6" y="228"/>
                    <a:pt x="8" y="232"/>
                    <a:pt x="9" y="237"/>
                  </a:cubicBezTo>
                  <a:cubicBezTo>
                    <a:pt x="9" y="238"/>
                    <a:pt x="9" y="240"/>
                    <a:pt x="9" y="242"/>
                  </a:cubicBezTo>
                  <a:cubicBezTo>
                    <a:pt x="10" y="246"/>
                    <a:pt x="11" y="252"/>
                    <a:pt x="13" y="255"/>
                  </a:cubicBezTo>
                  <a:cubicBezTo>
                    <a:pt x="14" y="256"/>
                    <a:pt x="15" y="256"/>
                    <a:pt x="16" y="257"/>
                  </a:cubicBezTo>
                  <a:cubicBezTo>
                    <a:pt x="18" y="258"/>
                    <a:pt x="21" y="259"/>
                    <a:pt x="23" y="263"/>
                  </a:cubicBezTo>
                  <a:cubicBezTo>
                    <a:pt x="24" y="265"/>
                    <a:pt x="24" y="268"/>
                    <a:pt x="24" y="278"/>
                  </a:cubicBezTo>
                  <a:cubicBezTo>
                    <a:pt x="24" y="284"/>
                    <a:pt x="24" y="286"/>
                    <a:pt x="20" y="289"/>
                  </a:cubicBezTo>
                  <a:cubicBezTo>
                    <a:pt x="20" y="290"/>
                    <a:pt x="18" y="291"/>
                    <a:pt x="17" y="292"/>
                  </a:cubicBezTo>
                  <a:cubicBezTo>
                    <a:pt x="13" y="297"/>
                    <a:pt x="14" y="302"/>
                    <a:pt x="15" y="310"/>
                  </a:cubicBezTo>
                  <a:cubicBezTo>
                    <a:pt x="16" y="314"/>
                    <a:pt x="17" y="317"/>
                    <a:pt x="17" y="321"/>
                  </a:cubicBezTo>
                  <a:cubicBezTo>
                    <a:pt x="17" y="323"/>
                    <a:pt x="17" y="325"/>
                    <a:pt x="16" y="327"/>
                  </a:cubicBezTo>
                  <a:cubicBezTo>
                    <a:pt x="16" y="331"/>
                    <a:pt x="15" y="336"/>
                    <a:pt x="17" y="338"/>
                  </a:cubicBezTo>
                  <a:cubicBezTo>
                    <a:pt x="18" y="339"/>
                    <a:pt x="24" y="340"/>
                    <a:pt x="27" y="341"/>
                  </a:cubicBezTo>
                  <a:cubicBezTo>
                    <a:pt x="29" y="342"/>
                    <a:pt x="30" y="342"/>
                    <a:pt x="31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xmlns="" id="{511686E4-AF72-4976-97E6-D41FC2F1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"/>
              <a:ext cx="763" cy="892"/>
            </a:xfrm>
            <a:custGeom>
              <a:avLst/>
              <a:gdLst>
                <a:gd name="T0" fmla="*/ 18 w 406"/>
                <a:gd name="T1" fmla="*/ 86 h 475"/>
                <a:gd name="T2" fmla="*/ 33 w 406"/>
                <a:gd name="T3" fmla="*/ 111 h 475"/>
                <a:gd name="T4" fmla="*/ 23 w 406"/>
                <a:gd name="T5" fmla="*/ 145 h 475"/>
                <a:gd name="T6" fmla="*/ 28 w 406"/>
                <a:gd name="T7" fmla="*/ 154 h 475"/>
                <a:gd name="T8" fmla="*/ 30 w 406"/>
                <a:gd name="T9" fmla="*/ 183 h 475"/>
                <a:gd name="T10" fmla="*/ 54 w 406"/>
                <a:gd name="T11" fmla="*/ 201 h 475"/>
                <a:gd name="T12" fmla="*/ 69 w 406"/>
                <a:gd name="T13" fmla="*/ 199 h 475"/>
                <a:gd name="T14" fmla="*/ 89 w 406"/>
                <a:gd name="T15" fmla="*/ 222 h 475"/>
                <a:gd name="T16" fmla="*/ 111 w 406"/>
                <a:gd name="T17" fmla="*/ 247 h 475"/>
                <a:gd name="T18" fmla="*/ 124 w 406"/>
                <a:gd name="T19" fmla="*/ 274 h 475"/>
                <a:gd name="T20" fmla="*/ 136 w 406"/>
                <a:gd name="T21" fmla="*/ 301 h 475"/>
                <a:gd name="T22" fmla="*/ 143 w 406"/>
                <a:gd name="T23" fmla="*/ 336 h 475"/>
                <a:gd name="T24" fmla="*/ 150 w 406"/>
                <a:gd name="T25" fmla="*/ 384 h 475"/>
                <a:gd name="T26" fmla="*/ 156 w 406"/>
                <a:gd name="T27" fmla="*/ 430 h 475"/>
                <a:gd name="T28" fmla="*/ 158 w 406"/>
                <a:gd name="T29" fmla="*/ 445 h 475"/>
                <a:gd name="T30" fmla="*/ 205 w 406"/>
                <a:gd name="T31" fmla="*/ 448 h 475"/>
                <a:gd name="T32" fmla="*/ 235 w 406"/>
                <a:gd name="T33" fmla="*/ 413 h 475"/>
                <a:gd name="T34" fmla="*/ 273 w 406"/>
                <a:gd name="T35" fmla="*/ 436 h 475"/>
                <a:gd name="T36" fmla="*/ 291 w 406"/>
                <a:gd name="T37" fmla="*/ 422 h 475"/>
                <a:gd name="T38" fmla="*/ 308 w 406"/>
                <a:gd name="T39" fmla="*/ 396 h 475"/>
                <a:gd name="T40" fmla="*/ 328 w 406"/>
                <a:gd name="T41" fmla="*/ 361 h 475"/>
                <a:gd name="T42" fmla="*/ 364 w 406"/>
                <a:gd name="T43" fmla="*/ 356 h 475"/>
                <a:gd name="T44" fmla="*/ 404 w 406"/>
                <a:gd name="T45" fmla="*/ 351 h 475"/>
                <a:gd name="T46" fmla="*/ 401 w 406"/>
                <a:gd name="T47" fmla="*/ 323 h 475"/>
                <a:gd name="T48" fmla="*/ 404 w 406"/>
                <a:gd name="T49" fmla="*/ 298 h 475"/>
                <a:gd name="T50" fmla="*/ 387 w 406"/>
                <a:gd name="T51" fmla="*/ 282 h 475"/>
                <a:gd name="T52" fmla="*/ 371 w 406"/>
                <a:gd name="T53" fmla="*/ 270 h 475"/>
                <a:gd name="T54" fmla="*/ 341 w 406"/>
                <a:gd name="T55" fmla="*/ 226 h 475"/>
                <a:gd name="T56" fmla="*/ 336 w 406"/>
                <a:gd name="T57" fmla="*/ 205 h 475"/>
                <a:gd name="T58" fmla="*/ 326 w 406"/>
                <a:gd name="T59" fmla="*/ 168 h 475"/>
                <a:gd name="T60" fmla="*/ 331 w 406"/>
                <a:gd name="T61" fmla="*/ 134 h 475"/>
                <a:gd name="T62" fmla="*/ 351 w 406"/>
                <a:gd name="T63" fmla="*/ 101 h 475"/>
                <a:gd name="T64" fmla="*/ 357 w 406"/>
                <a:gd name="T65" fmla="*/ 90 h 475"/>
                <a:gd name="T66" fmla="*/ 328 w 406"/>
                <a:gd name="T67" fmla="*/ 54 h 475"/>
                <a:gd name="T68" fmla="*/ 314 w 406"/>
                <a:gd name="T69" fmla="*/ 40 h 475"/>
                <a:gd name="T70" fmla="*/ 324 w 406"/>
                <a:gd name="T71" fmla="*/ 19 h 475"/>
                <a:gd name="T72" fmla="*/ 316 w 406"/>
                <a:gd name="T73" fmla="*/ 5 h 475"/>
                <a:gd name="T74" fmla="*/ 307 w 406"/>
                <a:gd name="T75" fmla="*/ 5 h 475"/>
                <a:gd name="T76" fmla="*/ 283 w 406"/>
                <a:gd name="T77" fmla="*/ 7 h 475"/>
                <a:gd name="T78" fmla="*/ 273 w 406"/>
                <a:gd name="T79" fmla="*/ 34 h 475"/>
                <a:gd name="T80" fmla="*/ 268 w 406"/>
                <a:gd name="T81" fmla="*/ 41 h 475"/>
                <a:gd name="T82" fmla="*/ 248 w 406"/>
                <a:gd name="T83" fmla="*/ 53 h 475"/>
                <a:gd name="T84" fmla="*/ 235 w 406"/>
                <a:gd name="T85" fmla="*/ 55 h 475"/>
                <a:gd name="T86" fmla="*/ 224 w 406"/>
                <a:gd name="T87" fmla="*/ 60 h 475"/>
                <a:gd name="T88" fmla="*/ 205 w 406"/>
                <a:gd name="T89" fmla="*/ 73 h 475"/>
                <a:gd name="T90" fmla="*/ 182 w 406"/>
                <a:gd name="T91" fmla="*/ 83 h 475"/>
                <a:gd name="T92" fmla="*/ 141 w 406"/>
                <a:gd name="T93" fmla="*/ 95 h 475"/>
                <a:gd name="T94" fmla="*/ 112 w 406"/>
                <a:gd name="T95" fmla="*/ 114 h 475"/>
                <a:gd name="T96" fmla="*/ 85 w 406"/>
                <a:gd name="T97" fmla="*/ 99 h 475"/>
                <a:gd name="T98" fmla="*/ 48 w 406"/>
                <a:gd name="T99" fmla="*/ 90 h 475"/>
                <a:gd name="T100" fmla="*/ 1 w 406"/>
                <a:gd name="T101" fmla="*/ 7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6" h="475">
                  <a:moveTo>
                    <a:pt x="1" y="76"/>
                  </a:moveTo>
                  <a:cubicBezTo>
                    <a:pt x="2" y="79"/>
                    <a:pt x="7" y="83"/>
                    <a:pt x="11" y="84"/>
                  </a:cubicBezTo>
                  <a:cubicBezTo>
                    <a:pt x="14" y="85"/>
                    <a:pt x="17" y="86"/>
                    <a:pt x="18" y="86"/>
                  </a:cubicBezTo>
                  <a:cubicBezTo>
                    <a:pt x="26" y="87"/>
                    <a:pt x="27" y="90"/>
                    <a:pt x="28" y="98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0" y="105"/>
                    <a:pt x="31" y="108"/>
                    <a:pt x="33" y="111"/>
                  </a:cubicBezTo>
                  <a:cubicBezTo>
                    <a:pt x="36" y="115"/>
                    <a:pt x="39" y="121"/>
                    <a:pt x="35" y="130"/>
                  </a:cubicBezTo>
                  <a:cubicBezTo>
                    <a:pt x="33" y="135"/>
                    <a:pt x="30" y="138"/>
                    <a:pt x="28" y="140"/>
                  </a:cubicBezTo>
                  <a:cubicBezTo>
                    <a:pt x="26" y="141"/>
                    <a:pt x="24" y="143"/>
                    <a:pt x="23" y="145"/>
                  </a:cubicBezTo>
                  <a:cubicBezTo>
                    <a:pt x="22" y="148"/>
                    <a:pt x="22" y="150"/>
                    <a:pt x="23" y="150"/>
                  </a:cubicBezTo>
                  <a:cubicBezTo>
                    <a:pt x="23" y="150"/>
                    <a:pt x="24" y="151"/>
                    <a:pt x="24" y="151"/>
                  </a:cubicBezTo>
                  <a:cubicBezTo>
                    <a:pt x="26" y="151"/>
                    <a:pt x="28" y="152"/>
                    <a:pt x="28" y="154"/>
                  </a:cubicBezTo>
                  <a:cubicBezTo>
                    <a:pt x="28" y="157"/>
                    <a:pt x="28" y="160"/>
                    <a:pt x="29" y="163"/>
                  </a:cubicBezTo>
                  <a:cubicBezTo>
                    <a:pt x="29" y="167"/>
                    <a:pt x="30" y="172"/>
                    <a:pt x="30" y="176"/>
                  </a:cubicBezTo>
                  <a:cubicBezTo>
                    <a:pt x="30" y="178"/>
                    <a:pt x="30" y="181"/>
                    <a:pt x="30" y="183"/>
                  </a:cubicBezTo>
                  <a:cubicBezTo>
                    <a:pt x="30" y="187"/>
                    <a:pt x="29" y="192"/>
                    <a:pt x="31" y="194"/>
                  </a:cubicBezTo>
                  <a:cubicBezTo>
                    <a:pt x="32" y="195"/>
                    <a:pt x="38" y="194"/>
                    <a:pt x="42" y="195"/>
                  </a:cubicBezTo>
                  <a:cubicBezTo>
                    <a:pt x="48" y="197"/>
                    <a:pt x="51" y="198"/>
                    <a:pt x="54" y="201"/>
                  </a:cubicBezTo>
                  <a:cubicBezTo>
                    <a:pt x="57" y="200"/>
                    <a:pt x="60" y="200"/>
                    <a:pt x="62" y="201"/>
                  </a:cubicBezTo>
                  <a:cubicBezTo>
                    <a:pt x="63" y="201"/>
                    <a:pt x="64" y="202"/>
                    <a:pt x="65" y="201"/>
                  </a:cubicBezTo>
                  <a:cubicBezTo>
                    <a:pt x="66" y="201"/>
                    <a:pt x="67" y="200"/>
                    <a:pt x="69" y="199"/>
                  </a:cubicBezTo>
                  <a:cubicBezTo>
                    <a:pt x="72" y="197"/>
                    <a:pt x="76" y="195"/>
                    <a:pt x="82" y="197"/>
                  </a:cubicBezTo>
                  <a:cubicBezTo>
                    <a:pt x="84" y="198"/>
                    <a:pt x="87" y="199"/>
                    <a:pt x="88" y="204"/>
                  </a:cubicBezTo>
                  <a:cubicBezTo>
                    <a:pt x="90" y="209"/>
                    <a:pt x="90" y="217"/>
                    <a:pt x="89" y="222"/>
                  </a:cubicBezTo>
                  <a:cubicBezTo>
                    <a:pt x="97" y="224"/>
                    <a:pt x="105" y="227"/>
                    <a:pt x="108" y="234"/>
                  </a:cubicBezTo>
                  <a:cubicBezTo>
                    <a:pt x="109" y="236"/>
                    <a:pt x="109" y="239"/>
                    <a:pt x="110" y="241"/>
                  </a:cubicBezTo>
                  <a:cubicBezTo>
                    <a:pt x="110" y="243"/>
                    <a:pt x="110" y="246"/>
                    <a:pt x="111" y="247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4" y="254"/>
                    <a:pt x="116" y="257"/>
                    <a:pt x="117" y="262"/>
                  </a:cubicBezTo>
                  <a:cubicBezTo>
                    <a:pt x="118" y="267"/>
                    <a:pt x="121" y="270"/>
                    <a:pt x="124" y="274"/>
                  </a:cubicBezTo>
                  <a:cubicBezTo>
                    <a:pt x="127" y="278"/>
                    <a:pt x="130" y="282"/>
                    <a:pt x="132" y="288"/>
                  </a:cubicBezTo>
                  <a:cubicBezTo>
                    <a:pt x="133" y="290"/>
                    <a:pt x="133" y="292"/>
                    <a:pt x="133" y="294"/>
                  </a:cubicBezTo>
                  <a:cubicBezTo>
                    <a:pt x="134" y="297"/>
                    <a:pt x="134" y="299"/>
                    <a:pt x="136" y="301"/>
                  </a:cubicBezTo>
                  <a:cubicBezTo>
                    <a:pt x="137" y="300"/>
                    <a:pt x="138" y="300"/>
                    <a:pt x="140" y="301"/>
                  </a:cubicBezTo>
                  <a:cubicBezTo>
                    <a:pt x="146" y="306"/>
                    <a:pt x="145" y="317"/>
                    <a:pt x="144" y="327"/>
                  </a:cubicBezTo>
                  <a:cubicBezTo>
                    <a:pt x="144" y="331"/>
                    <a:pt x="143" y="334"/>
                    <a:pt x="143" y="336"/>
                  </a:cubicBezTo>
                  <a:cubicBezTo>
                    <a:pt x="144" y="342"/>
                    <a:pt x="145" y="349"/>
                    <a:pt x="147" y="355"/>
                  </a:cubicBezTo>
                  <a:cubicBezTo>
                    <a:pt x="148" y="360"/>
                    <a:pt x="149" y="365"/>
                    <a:pt x="149" y="371"/>
                  </a:cubicBezTo>
                  <a:cubicBezTo>
                    <a:pt x="150" y="375"/>
                    <a:pt x="150" y="379"/>
                    <a:pt x="150" y="384"/>
                  </a:cubicBezTo>
                  <a:cubicBezTo>
                    <a:pt x="150" y="390"/>
                    <a:pt x="150" y="397"/>
                    <a:pt x="153" y="403"/>
                  </a:cubicBezTo>
                  <a:cubicBezTo>
                    <a:pt x="153" y="404"/>
                    <a:pt x="153" y="404"/>
                    <a:pt x="153" y="404"/>
                  </a:cubicBezTo>
                  <a:cubicBezTo>
                    <a:pt x="158" y="417"/>
                    <a:pt x="160" y="426"/>
                    <a:pt x="156" y="430"/>
                  </a:cubicBezTo>
                  <a:cubicBezTo>
                    <a:pt x="154" y="433"/>
                    <a:pt x="151" y="433"/>
                    <a:pt x="148" y="433"/>
                  </a:cubicBezTo>
                  <a:cubicBezTo>
                    <a:pt x="148" y="433"/>
                    <a:pt x="148" y="433"/>
                    <a:pt x="148" y="433"/>
                  </a:cubicBezTo>
                  <a:cubicBezTo>
                    <a:pt x="150" y="437"/>
                    <a:pt x="154" y="441"/>
                    <a:pt x="158" y="445"/>
                  </a:cubicBezTo>
                  <a:cubicBezTo>
                    <a:pt x="161" y="447"/>
                    <a:pt x="163" y="450"/>
                    <a:pt x="165" y="452"/>
                  </a:cubicBezTo>
                  <a:cubicBezTo>
                    <a:pt x="176" y="464"/>
                    <a:pt x="188" y="471"/>
                    <a:pt x="203" y="475"/>
                  </a:cubicBezTo>
                  <a:cubicBezTo>
                    <a:pt x="204" y="467"/>
                    <a:pt x="205" y="458"/>
                    <a:pt x="205" y="448"/>
                  </a:cubicBezTo>
                  <a:cubicBezTo>
                    <a:pt x="205" y="436"/>
                    <a:pt x="205" y="430"/>
                    <a:pt x="217" y="423"/>
                  </a:cubicBezTo>
                  <a:cubicBezTo>
                    <a:pt x="219" y="422"/>
                    <a:pt x="221" y="421"/>
                    <a:pt x="223" y="419"/>
                  </a:cubicBezTo>
                  <a:cubicBezTo>
                    <a:pt x="227" y="416"/>
                    <a:pt x="231" y="414"/>
                    <a:pt x="235" y="413"/>
                  </a:cubicBezTo>
                  <a:cubicBezTo>
                    <a:pt x="245" y="410"/>
                    <a:pt x="252" y="416"/>
                    <a:pt x="257" y="421"/>
                  </a:cubicBezTo>
                  <a:cubicBezTo>
                    <a:pt x="260" y="424"/>
                    <a:pt x="262" y="426"/>
                    <a:pt x="264" y="428"/>
                  </a:cubicBezTo>
                  <a:cubicBezTo>
                    <a:pt x="267" y="431"/>
                    <a:pt x="270" y="434"/>
                    <a:pt x="273" y="436"/>
                  </a:cubicBezTo>
                  <a:cubicBezTo>
                    <a:pt x="275" y="435"/>
                    <a:pt x="278" y="435"/>
                    <a:pt x="280" y="435"/>
                  </a:cubicBezTo>
                  <a:cubicBezTo>
                    <a:pt x="284" y="434"/>
                    <a:pt x="287" y="434"/>
                    <a:pt x="288" y="432"/>
                  </a:cubicBezTo>
                  <a:cubicBezTo>
                    <a:pt x="290" y="429"/>
                    <a:pt x="290" y="426"/>
                    <a:pt x="291" y="422"/>
                  </a:cubicBezTo>
                  <a:cubicBezTo>
                    <a:pt x="292" y="417"/>
                    <a:pt x="292" y="411"/>
                    <a:pt x="296" y="406"/>
                  </a:cubicBezTo>
                  <a:cubicBezTo>
                    <a:pt x="299" y="403"/>
                    <a:pt x="301" y="402"/>
                    <a:pt x="303" y="400"/>
                  </a:cubicBezTo>
                  <a:cubicBezTo>
                    <a:pt x="306" y="399"/>
                    <a:pt x="307" y="398"/>
                    <a:pt x="308" y="396"/>
                  </a:cubicBezTo>
                  <a:cubicBezTo>
                    <a:pt x="309" y="395"/>
                    <a:pt x="310" y="392"/>
                    <a:pt x="310" y="391"/>
                  </a:cubicBezTo>
                  <a:cubicBezTo>
                    <a:pt x="311" y="389"/>
                    <a:pt x="311" y="387"/>
                    <a:pt x="311" y="386"/>
                  </a:cubicBezTo>
                  <a:cubicBezTo>
                    <a:pt x="315" y="377"/>
                    <a:pt x="319" y="364"/>
                    <a:pt x="328" y="361"/>
                  </a:cubicBezTo>
                  <a:cubicBezTo>
                    <a:pt x="333" y="359"/>
                    <a:pt x="338" y="359"/>
                    <a:pt x="343" y="359"/>
                  </a:cubicBezTo>
                  <a:cubicBezTo>
                    <a:pt x="347" y="359"/>
                    <a:pt x="350" y="360"/>
                    <a:pt x="353" y="359"/>
                  </a:cubicBezTo>
                  <a:cubicBezTo>
                    <a:pt x="357" y="358"/>
                    <a:pt x="360" y="357"/>
                    <a:pt x="364" y="356"/>
                  </a:cubicBezTo>
                  <a:cubicBezTo>
                    <a:pt x="368" y="355"/>
                    <a:pt x="372" y="353"/>
                    <a:pt x="377" y="352"/>
                  </a:cubicBezTo>
                  <a:cubicBezTo>
                    <a:pt x="381" y="352"/>
                    <a:pt x="385" y="352"/>
                    <a:pt x="390" y="353"/>
                  </a:cubicBezTo>
                  <a:cubicBezTo>
                    <a:pt x="395" y="353"/>
                    <a:pt x="403" y="354"/>
                    <a:pt x="404" y="351"/>
                  </a:cubicBezTo>
                  <a:cubicBezTo>
                    <a:pt x="405" y="349"/>
                    <a:pt x="405" y="338"/>
                    <a:pt x="404" y="333"/>
                  </a:cubicBezTo>
                  <a:cubicBezTo>
                    <a:pt x="404" y="331"/>
                    <a:pt x="403" y="330"/>
                    <a:pt x="403" y="328"/>
                  </a:cubicBezTo>
                  <a:cubicBezTo>
                    <a:pt x="402" y="327"/>
                    <a:pt x="401" y="325"/>
                    <a:pt x="401" y="323"/>
                  </a:cubicBezTo>
                  <a:cubicBezTo>
                    <a:pt x="400" y="319"/>
                    <a:pt x="399" y="310"/>
                    <a:pt x="400" y="305"/>
                  </a:cubicBezTo>
                  <a:cubicBezTo>
                    <a:pt x="401" y="303"/>
                    <a:pt x="402" y="302"/>
                    <a:pt x="403" y="300"/>
                  </a:cubicBezTo>
                  <a:cubicBezTo>
                    <a:pt x="404" y="299"/>
                    <a:pt x="404" y="298"/>
                    <a:pt x="404" y="298"/>
                  </a:cubicBezTo>
                  <a:cubicBezTo>
                    <a:pt x="404" y="296"/>
                    <a:pt x="405" y="295"/>
                    <a:pt x="406" y="294"/>
                  </a:cubicBezTo>
                  <a:cubicBezTo>
                    <a:pt x="406" y="288"/>
                    <a:pt x="405" y="285"/>
                    <a:pt x="400" y="283"/>
                  </a:cubicBezTo>
                  <a:cubicBezTo>
                    <a:pt x="397" y="282"/>
                    <a:pt x="392" y="284"/>
                    <a:pt x="387" y="282"/>
                  </a:cubicBezTo>
                  <a:cubicBezTo>
                    <a:pt x="383" y="280"/>
                    <a:pt x="381" y="278"/>
                    <a:pt x="379" y="275"/>
                  </a:cubicBezTo>
                  <a:cubicBezTo>
                    <a:pt x="378" y="274"/>
                    <a:pt x="377" y="273"/>
                    <a:pt x="376" y="272"/>
                  </a:cubicBezTo>
                  <a:cubicBezTo>
                    <a:pt x="374" y="271"/>
                    <a:pt x="372" y="270"/>
                    <a:pt x="371" y="270"/>
                  </a:cubicBezTo>
                  <a:cubicBezTo>
                    <a:pt x="367" y="268"/>
                    <a:pt x="364" y="266"/>
                    <a:pt x="360" y="260"/>
                  </a:cubicBezTo>
                  <a:cubicBezTo>
                    <a:pt x="357" y="253"/>
                    <a:pt x="354" y="251"/>
                    <a:pt x="349" y="246"/>
                  </a:cubicBezTo>
                  <a:cubicBezTo>
                    <a:pt x="343" y="240"/>
                    <a:pt x="342" y="233"/>
                    <a:pt x="341" y="226"/>
                  </a:cubicBezTo>
                  <a:cubicBezTo>
                    <a:pt x="340" y="224"/>
                    <a:pt x="340" y="221"/>
                    <a:pt x="339" y="219"/>
                  </a:cubicBezTo>
                  <a:cubicBezTo>
                    <a:pt x="339" y="218"/>
                    <a:pt x="339" y="217"/>
                    <a:pt x="338" y="215"/>
                  </a:cubicBezTo>
                  <a:cubicBezTo>
                    <a:pt x="338" y="212"/>
                    <a:pt x="337" y="208"/>
                    <a:pt x="336" y="205"/>
                  </a:cubicBezTo>
                  <a:cubicBezTo>
                    <a:pt x="336" y="205"/>
                    <a:pt x="335" y="205"/>
                    <a:pt x="334" y="204"/>
                  </a:cubicBezTo>
                  <a:cubicBezTo>
                    <a:pt x="333" y="203"/>
                    <a:pt x="332" y="202"/>
                    <a:pt x="331" y="200"/>
                  </a:cubicBezTo>
                  <a:cubicBezTo>
                    <a:pt x="326" y="193"/>
                    <a:pt x="326" y="179"/>
                    <a:pt x="326" y="168"/>
                  </a:cubicBezTo>
                  <a:cubicBezTo>
                    <a:pt x="325" y="167"/>
                    <a:pt x="324" y="165"/>
                    <a:pt x="325" y="164"/>
                  </a:cubicBezTo>
                  <a:cubicBezTo>
                    <a:pt x="326" y="159"/>
                    <a:pt x="327" y="155"/>
                    <a:pt x="327" y="151"/>
                  </a:cubicBezTo>
                  <a:cubicBezTo>
                    <a:pt x="327" y="146"/>
                    <a:pt x="327" y="141"/>
                    <a:pt x="331" y="134"/>
                  </a:cubicBezTo>
                  <a:cubicBezTo>
                    <a:pt x="332" y="131"/>
                    <a:pt x="334" y="128"/>
                    <a:pt x="335" y="124"/>
                  </a:cubicBezTo>
                  <a:cubicBezTo>
                    <a:pt x="338" y="117"/>
                    <a:pt x="341" y="110"/>
                    <a:pt x="346" y="105"/>
                  </a:cubicBezTo>
                  <a:cubicBezTo>
                    <a:pt x="348" y="103"/>
                    <a:pt x="349" y="102"/>
                    <a:pt x="351" y="101"/>
                  </a:cubicBezTo>
                  <a:cubicBezTo>
                    <a:pt x="354" y="98"/>
                    <a:pt x="358" y="96"/>
                    <a:pt x="358" y="93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7" y="91"/>
                    <a:pt x="357" y="90"/>
                  </a:cubicBezTo>
                  <a:cubicBezTo>
                    <a:pt x="356" y="90"/>
                    <a:pt x="355" y="89"/>
                    <a:pt x="354" y="87"/>
                  </a:cubicBezTo>
                  <a:cubicBezTo>
                    <a:pt x="347" y="79"/>
                    <a:pt x="345" y="73"/>
                    <a:pt x="342" y="64"/>
                  </a:cubicBezTo>
                  <a:cubicBezTo>
                    <a:pt x="339" y="56"/>
                    <a:pt x="336" y="55"/>
                    <a:pt x="328" y="54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4" y="53"/>
                    <a:pt x="323" y="53"/>
                    <a:pt x="322" y="52"/>
                  </a:cubicBezTo>
                  <a:cubicBezTo>
                    <a:pt x="316" y="51"/>
                    <a:pt x="313" y="49"/>
                    <a:pt x="314" y="40"/>
                  </a:cubicBezTo>
                  <a:cubicBezTo>
                    <a:pt x="315" y="34"/>
                    <a:pt x="317" y="32"/>
                    <a:pt x="320" y="31"/>
                  </a:cubicBezTo>
                  <a:cubicBezTo>
                    <a:pt x="321" y="31"/>
                    <a:pt x="321" y="31"/>
                    <a:pt x="322" y="30"/>
                  </a:cubicBezTo>
                  <a:cubicBezTo>
                    <a:pt x="323" y="28"/>
                    <a:pt x="325" y="23"/>
                    <a:pt x="324" y="19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1" y="16"/>
                    <a:pt x="319" y="15"/>
                    <a:pt x="318" y="12"/>
                  </a:cubicBezTo>
                  <a:cubicBezTo>
                    <a:pt x="316" y="10"/>
                    <a:pt x="316" y="7"/>
                    <a:pt x="316" y="5"/>
                  </a:cubicBezTo>
                  <a:cubicBezTo>
                    <a:pt x="316" y="3"/>
                    <a:pt x="316" y="3"/>
                    <a:pt x="314" y="2"/>
                  </a:cubicBezTo>
                  <a:cubicBezTo>
                    <a:pt x="313" y="1"/>
                    <a:pt x="311" y="0"/>
                    <a:pt x="311" y="1"/>
                  </a:cubicBezTo>
                  <a:cubicBezTo>
                    <a:pt x="311" y="3"/>
                    <a:pt x="310" y="5"/>
                    <a:pt x="307" y="5"/>
                  </a:cubicBezTo>
                  <a:cubicBezTo>
                    <a:pt x="306" y="5"/>
                    <a:pt x="304" y="5"/>
                    <a:pt x="301" y="6"/>
                  </a:cubicBezTo>
                  <a:cubicBezTo>
                    <a:pt x="295" y="6"/>
                    <a:pt x="288" y="7"/>
                    <a:pt x="282" y="6"/>
                  </a:cubicBezTo>
                  <a:cubicBezTo>
                    <a:pt x="283" y="6"/>
                    <a:pt x="283" y="7"/>
                    <a:pt x="283" y="7"/>
                  </a:cubicBezTo>
                  <a:cubicBezTo>
                    <a:pt x="286" y="10"/>
                    <a:pt x="287" y="11"/>
                    <a:pt x="287" y="12"/>
                  </a:cubicBezTo>
                  <a:cubicBezTo>
                    <a:pt x="290" y="21"/>
                    <a:pt x="283" y="26"/>
                    <a:pt x="278" y="29"/>
                  </a:cubicBezTo>
                  <a:cubicBezTo>
                    <a:pt x="275" y="31"/>
                    <a:pt x="274" y="33"/>
                    <a:pt x="273" y="34"/>
                  </a:cubicBezTo>
                  <a:cubicBezTo>
                    <a:pt x="273" y="35"/>
                    <a:pt x="273" y="36"/>
                    <a:pt x="272" y="36"/>
                  </a:cubicBezTo>
                  <a:cubicBezTo>
                    <a:pt x="273" y="38"/>
                    <a:pt x="271" y="40"/>
                    <a:pt x="269" y="41"/>
                  </a:cubicBezTo>
                  <a:cubicBezTo>
                    <a:pt x="269" y="41"/>
                    <a:pt x="268" y="41"/>
                    <a:pt x="268" y="41"/>
                  </a:cubicBezTo>
                  <a:cubicBezTo>
                    <a:pt x="267" y="41"/>
                    <a:pt x="267" y="42"/>
                    <a:pt x="267" y="43"/>
                  </a:cubicBezTo>
                  <a:cubicBezTo>
                    <a:pt x="265" y="46"/>
                    <a:pt x="264" y="49"/>
                    <a:pt x="258" y="51"/>
                  </a:cubicBezTo>
                  <a:cubicBezTo>
                    <a:pt x="255" y="52"/>
                    <a:pt x="251" y="53"/>
                    <a:pt x="248" y="53"/>
                  </a:cubicBezTo>
                  <a:cubicBezTo>
                    <a:pt x="245" y="53"/>
                    <a:pt x="243" y="53"/>
                    <a:pt x="242" y="53"/>
                  </a:cubicBezTo>
                  <a:cubicBezTo>
                    <a:pt x="240" y="53"/>
                    <a:pt x="239" y="54"/>
                    <a:pt x="238" y="54"/>
                  </a:cubicBezTo>
                  <a:cubicBezTo>
                    <a:pt x="237" y="55"/>
                    <a:pt x="236" y="55"/>
                    <a:pt x="235" y="55"/>
                  </a:cubicBezTo>
                  <a:cubicBezTo>
                    <a:pt x="233" y="56"/>
                    <a:pt x="231" y="56"/>
                    <a:pt x="229" y="56"/>
                  </a:cubicBezTo>
                  <a:cubicBezTo>
                    <a:pt x="227" y="56"/>
                    <a:pt x="226" y="57"/>
                    <a:pt x="225" y="58"/>
                  </a:cubicBezTo>
                  <a:cubicBezTo>
                    <a:pt x="224" y="58"/>
                    <a:pt x="224" y="59"/>
                    <a:pt x="224" y="60"/>
                  </a:cubicBezTo>
                  <a:cubicBezTo>
                    <a:pt x="223" y="62"/>
                    <a:pt x="222" y="65"/>
                    <a:pt x="218" y="67"/>
                  </a:cubicBezTo>
                  <a:cubicBezTo>
                    <a:pt x="214" y="69"/>
                    <a:pt x="211" y="70"/>
                    <a:pt x="209" y="70"/>
                  </a:cubicBezTo>
                  <a:cubicBezTo>
                    <a:pt x="206" y="70"/>
                    <a:pt x="206" y="70"/>
                    <a:pt x="205" y="73"/>
                  </a:cubicBezTo>
                  <a:cubicBezTo>
                    <a:pt x="205" y="73"/>
                    <a:pt x="205" y="73"/>
                    <a:pt x="205" y="74"/>
                  </a:cubicBezTo>
                  <a:cubicBezTo>
                    <a:pt x="206" y="76"/>
                    <a:pt x="206" y="79"/>
                    <a:pt x="201" y="82"/>
                  </a:cubicBezTo>
                  <a:cubicBezTo>
                    <a:pt x="197" y="85"/>
                    <a:pt x="191" y="84"/>
                    <a:pt x="182" y="83"/>
                  </a:cubicBezTo>
                  <a:cubicBezTo>
                    <a:pt x="180" y="83"/>
                    <a:pt x="178" y="83"/>
                    <a:pt x="177" y="83"/>
                  </a:cubicBezTo>
                  <a:cubicBezTo>
                    <a:pt x="169" y="83"/>
                    <a:pt x="148" y="83"/>
                    <a:pt x="142" y="87"/>
                  </a:cubicBezTo>
                  <a:cubicBezTo>
                    <a:pt x="140" y="89"/>
                    <a:pt x="140" y="90"/>
                    <a:pt x="141" y="95"/>
                  </a:cubicBezTo>
                  <a:cubicBezTo>
                    <a:pt x="141" y="98"/>
                    <a:pt x="142" y="101"/>
                    <a:pt x="141" y="105"/>
                  </a:cubicBezTo>
                  <a:cubicBezTo>
                    <a:pt x="140" y="109"/>
                    <a:pt x="137" y="112"/>
                    <a:pt x="133" y="115"/>
                  </a:cubicBezTo>
                  <a:cubicBezTo>
                    <a:pt x="127" y="118"/>
                    <a:pt x="118" y="117"/>
                    <a:pt x="112" y="114"/>
                  </a:cubicBezTo>
                  <a:cubicBezTo>
                    <a:pt x="108" y="112"/>
                    <a:pt x="106" y="109"/>
                    <a:pt x="105" y="106"/>
                  </a:cubicBezTo>
                  <a:cubicBezTo>
                    <a:pt x="104" y="104"/>
                    <a:pt x="103" y="102"/>
                    <a:pt x="101" y="101"/>
                  </a:cubicBezTo>
                  <a:cubicBezTo>
                    <a:pt x="98" y="99"/>
                    <a:pt x="91" y="99"/>
                    <a:pt x="85" y="99"/>
                  </a:cubicBezTo>
                  <a:cubicBezTo>
                    <a:pt x="84" y="99"/>
                    <a:pt x="82" y="100"/>
                    <a:pt x="80" y="100"/>
                  </a:cubicBezTo>
                  <a:cubicBezTo>
                    <a:pt x="73" y="99"/>
                    <a:pt x="68" y="97"/>
                    <a:pt x="63" y="94"/>
                  </a:cubicBezTo>
                  <a:cubicBezTo>
                    <a:pt x="58" y="92"/>
                    <a:pt x="54" y="90"/>
                    <a:pt x="48" y="90"/>
                  </a:cubicBezTo>
                  <a:cubicBezTo>
                    <a:pt x="37" y="90"/>
                    <a:pt x="34" y="85"/>
                    <a:pt x="32" y="80"/>
                  </a:cubicBezTo>
                  <a:cubicBezTo>
                    <a:pt x="31" y="77"/>
                    <a:pt x="31" y="75"/>
                    <a:pt x="28" y="74"/>
                  </a:cubicBezTo>
                  <a:cubicBezTo>
                    <a:pt x="24" y="72"/>
                    <a:pt x="5" y="71"/>
                    <a:pt x="1" y="73"/>
                  </a:cubicBezTo>
                  <a:cubicBezTo>
                    <a:pt x="0" y="75"/>
                    <a:pt x="1" y="75"/>
                    <a:pt x="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xmlns="" id="{C9ACC478-487B-4F20-8019-FAA01097D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1698"/>
              <a:ext cx="1510" cy="1399"/>
            </a:xfrm>
            <a:custGeom>
              <a:avLst/>
              <a:gdLst>
                <a:gd name="T0" fmla="*/ 246 w 803"/>
                <a:gd name="T1" fmla="*/ 694 h 745"/>
                <a:gd name="T2" fmla="*/ 271 w 803"/>
                <a:gd name="T3" fmla="*/ 698 h 745"/>
                <a:gd name="T4" fmla="*/ 289 w 803"/>
                <a:gd name="T5" fmla="*/ 714 h 745"/>
                <a:gd name="T6" fmla="*/ 326 w 803"/>
                <a:gd name="T7" fmla="*/ 705 h 745"/>
                <a:gd name="T8" fmla="*/ 380 w 803"/>
                <a:gd name="T9" fmla="*/ 680 h 745"/>
                <a:gd name="T10" fmla="*/ 443 w 803"/>
                <a:gd name="T11" fmla="*/ 705 h 745"/>
                <a:gd name="T12" fmla="*/ 491 w 803"/>
                <a:gd name="T13" fmla="*/ 705 h 745"/>
                <a:gd name="T14" fmla="*/ 549 w 803"/>
                <a:gd name="T15" fmla="*/ 691 h 745"/>
                <a:gd name="T16" fmla="*/ 557 w 803"/>
                <a:gd name="T17" fmla="*/ 733 h 745"/>
                <a:gd name="T18" fmla="*/ 568 w 803"/>
                <a:gd name="T19" fmla="*/ 738 h 745"/>
                <a:gd name="T20" fmla="*/ 597 w 803"/>
                <a:gd name="T21" fmla="*/ 719 h 745"/>
                <a:gd name="T22" fmla="*/ 594 w 803"/>
                <a:gd name="T23" fmla="*/ 702 h 745"/>
                <a:gd name="T24" fmla="*/ 626 w 803"/>
                <a:gd name="T25" fmla="*/ 637 h 745"/>
                <a:gd name="T26" fmla="*/ 660 w 803"/>
                <a:gd name="T27" fmla="*/ 592 h 745"/>
                <a:gd name="T28" fmla="*/ 690 w 803"/>
                <a:gd name="T29" fmla="*/ 563 h 745"/>
                <a:gd name="T30" fmla="*/ 743 w 803"/>
                <a:gd name="T31" fmla="*/ 510 h 745"/>
                <a:gd name="T32" fmla="*/ 755 w 803"/>
                <a:gd name="T33" fmla="*/ 468 h 745"/>
                <a:gd name="T34" fmla="*/ 776 w 803"/>
                <a:gd name="T35" fmla="*/ 405 h 745"/>
                <a:gd name="T36" fmla="*/ 775 w 803"/>
                <a:gd name="T37" fmla="*/ 380 h 745"/>
                <a:gd name="T38" fmla="*/ 776 w 803"/>
                <a:gd name="T39" fmla="*/ 264 h 745"/>
                <a:gd name="T40" fmla="*/ 803 w 803"/>
                <a:gd name="T41" fmla="*/ 174 h 745"/>
                <a:gd name="T42" fmla="*/ 678 w 803"/>
                <a:gd name="T43" fmla="*/ 162 h 745"/>
                <a:gd name="T44" fmla="*/ 502 w 803"/>
                <a:gd name="T45" fmla="*/ 153 h 745"/>
                <a:gd name="T46" fmla="*/ 420 w 803"/>
                <a:gd name="T47" fmla="*/ 148 h 745"/>
                <a:gd name="T48" fmla="*/ 363 w 803"/>
                <a:gd name="T49" fmla="*/ 147 h 745"/>
                <a:gd name="T50" fmla="*/ 329 w 803"/>
                <a:gd name="T51" fmla="*/ 137 h 745"/>
                <a:gd name="T52" fmla="*/ 298 w 803"/>
                <a:gd name="T53" fmla="*/ 109 h 745"/>
                <a:gd name="T54" fmla="*/ 277 w 803"/>
                <a:gd name="T55" fmla="*/ 93 h 745"/>
                <a:gd name="T56" fmla="*/ 270 w 803"/>
                <a:gd name="T57" fmla="*/ 47 h 745"/>
                <a:gd name="T58" fmla="*/ 250 w 803"/>
                <a:gd name="T59" fmla="*/ 0 h 745"/>
                <a:gd name="T60" fmla="*/ 236 w 803"/>
                <a:gd name="T61" fmla="*/ 37 h 745"/>
                <a:gd name="T62" fmla="*/ 232 w 803"/>
                <a:gd name="T63" fmla="*/ 89 h 745"/>
                <a:gd name="T64" fmla="*/ 155 w 803"/>
                <a:gd name="T65" fmla="*/ 98 h 745"/>
                <a:gd name="T66" fmla="*/ 31 w 803"/>
                <a:gd name="T67" fmla="*/ 100 h 745"/>
                <a:gd name="T68" fmla="*/ 1 w 803"/>
                <a:gd name="T69" fmla="*/ 121 h 745"/>
                <a:gd name="T70" fmla="*/ 3 w 803"/>
                <a:gd name="T71" fmla="*/ 200 h 745"/>
                <a:gd name="T72" fmla="*/ 63 w 803"/>
                <a:gd name="T73" fmla="*/ 243 h 745"/>
                <a:gd name="T74" fmla="*/ 99 w 803"/>
                <a:gd name="T75" fmla="*/ 253 h 745"/>
                <a:gd name="T76" fmla="*/ 114 w 803"/>
                <a:gd name="T77" fmla="*/ 285 h 745"/>
                <a:gd name="T78" fmla="*/ 122 w 803"/>
                <a:gd name="T79" fmla="*/ 328 h 745"/>
                <a:gd name="T80" fmla="*/ 104 w 803"/>
                <a:gd name="T81" fmla="*/ 391 h 745"/>
                <a:gd name="T82" fmla="*/ 71 w 803"/>
                <a:gd name="T83" fmla="*/ 431 h 745"/>
                <a:gd name="T84" fmla="*/ 88 w 803"/>
                <a:gd name="T85" fmla="*/ 458 h 745"/>
                <a:gd name="T86" fmla="*/ 86 w 803"/>
                <a:gd name="T87" fmla="*/ 490 h 745"/>
                <a:gd name="T88" fmla="*/ 97 w 803"/>
                <a:gd name="T89" fmla="*/ 513 h 745"/>
                <a:gd name="T90" fmla="*/ 89 w 803"/>
                <a:gd name="T91" fmla="*/ 546 h 745"/>
                <a:gd name="T92" fmla="*/ 102 w 803"/>
                <a:gd name="T93" fmla="*/ 588 h 745"/>
                <a:gd name="T94" fmla="*/ 175 w 803"/>
                <a:gd name="T95" fmla="*/ 616 h 745"/>
                <a:gd name="T96" fmla="*/ 236 w 803"/>
                <a:gd name="T97" fmla="*/ 621 h 745"/>
                <a:gd name="T98" fmla="*/ 225 w 803"/>
                <a:gd name="T99" fmla="*/ 65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3" h="745">
                  <a:moveTo>
                    <a:pt x="231" y="681"/>
                  </a:moveTo>
                  <a:cubicBezTo>
                    <a:pt x="232" y="682"/>
                    <a:pt x="233" y="683"/>
                    <a:pt x="235" y="683"/>
                  </a:cubicBezTo>
                  <a:cubicBezTo>
                    <a:pt x="237" y="684"/>
                    <a:pt x="239" y="685"/>
                    <a:pt x="241" y="687"/>
                  </a:cubicBezTo>
                  <a:cubicBezTo>
                    <a:pt x="243" y="689"/>
                    <a:pt x="244" y="691"/>
                    <a:pt x="246" y="694"/>
                  </a:cubicBezTo>
                  <a:cubicBezTo>
                    <a:pt x="247" y="696"/>
                    <a:pt x="248" y="698"/>
                    <a:pt x="249" y="698"/>
                  </a:cubicBezTo>
                  <a:cubicBezTo>
                    <a:pt x="250" y="699"/>
                    <a:pt x="252" y="699"/>
                    <a:pt x="254" y="699"/>
                  </a:cubicBezTo>
                  <a:cubicBezTo>
                    <a:pt x="257" y="699"/>
                    <a:pt x="261" y="700"/>
                    <a:pt x="264" y="703"/>
                  </a:cubicBezTo>
                  <a:cubicBezTo>
                    <a:pt x="266" y="701"/>
                    <a:pt x="267" y="699"/>
                    <a:pt x="271" y="698"/>
                  </a:cubicBezTo>
                  <a:cubicBezTo>
                    <a:pt x="271" y="698"/>
                    <a:pt x="271" y="698"/>
                    <a:pt x="271" y="698"/>
                  </a:cubicBezTo>
                  <a:cubicBezTo>
                    <a:pt x="277" y="698"/>
                    <a:pt x="281" y="704"/>
                    <a:pt x="285" y="708"/>
                  </a:cubicBezTo>
                  <a:cubicBezTo>
                    <a:pt x="286" y="710"/>
                    <a:pt x="286" y="710"/>
                    <a:pt x="286" y="710"/>
                  </a:cubicBezTo>
                  <a:cubicBezTo>
                    <a:pt x="287" y="712"/>
                    <a:pt x="288" y="713"/>
                    <a:pt x="289" y="714"/>
                  </a:cubicBezTo>
                  <a:cubicBezTo>
                    <a:pt x="292" y="718"/>
                    <a:pt x="294" y="720"/>
                    <a:pt x="298" y="721"/>
                  </a:cubicBezTo>
                  <a:cubicBezTo>
                    <a:pt x="301" y="722"/>
                    <a:pt x="304" y="720"/>
                    <a:pt x="309" y="718"/>
                  </a:cubicBezTo>
                  <a:cubicBezTo>
                    <a:pt x="310" y="717"/>
                    <a:pt x="312" y="716"/>
                    <a:pt x="314" y="715"/>
                  </a:cubicBezTo>
                  <a:cubicBezTo>
                    <a:pt x="319" y="713"/>
                    <a:pt x="322" y="709"/>
                    <a:pt x="326" y="705"/>
                  </a:cubicBezTo>
                  <a:cubicBezTo>
                    <a:pt x="328" y="701"/>
                    <a:pt x="332" y="697"/>
                    <a:pt x="336" y="694"/>
                  </a:cubicBezTo>
                  <a:cubicBezTo>
                    <a:pt x="345" y="688"/>
                    <a:pt x="350" y="690"/>
                    <a:pt x="359" y="689"/>
                  </a:cubicBezTo>
                  <a:cubicBezTo>
                    <a:pt x="368" y="688"/>
                    <a:pt x="377" y="685"/>
                    <a:pt x="378" y="683"/>
                  </a:cubicBezTo>
                  <a:cubicBezTo>
                    <a:pt x="378" y="682"/>
                    <a:pt x="379" y="681"/>
                    <a:pt x="380" y="680"/>
                  </a:cubicBezTo>
                  <a:cubicBezTo>
                    <a:pt x="387" y="677"/>
                    <a:pt x="399" y="682"/>
                    <a:pt x="413" y="688"/>
                  </a:cubicBezTo>
                  <a:cubicBezTo>
                    <a:pt x="416" y="690"/>
                    <a:pt x="418" y="691"/>
                    <a:pt x="420" y="691"/>
                  </a:cubicBezTo>
                  <a:cubicBezTo>
                    <a:pt x="429" y="694"/>
                    <a:pt x="433" y="698"/>
                    <a:pt x="440" y="703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50" y="710"/>
                    <a:pt x="453" y="710"/>
                    <a:pt x="462" y="708"/>
                  </a:cubicBezTo>
                  <a:cubicBezTo>
                    <a:pt x="466" y="708"/>
                    <a:pt x="470" y="708"/>
                    <a:pt x="473" y="708"/>
                  </a:cubicBezTo>
                  <a:cubicBezTo>
                    <a:pt x="479" y="707"/>
                    <a:pt x="484" y="707"/>
                    <a:pt x="489" y="706"/>
                  </a:cubicBezTo>
                  <a:cubicBezTo>
                    <a:pt x="490" y="706"/>
                    <a:pt x="490" y="705"/>
                    <a:pt x="491" y="705"/>
                  </a:cubicBezTo>
                  <a:cubicBezTo>
                    <a:pt x="492" y="704"/>
                    <a:pt x="494" y="703"/>
                    <a:pt x="498" y="703"/>
                  </a:cubicBezTo>
                  <a:cubicBezTo>
                    <a:pt x="501" y="703"/>
                    <a:pt x="503" y="704"/>
                    <a:pt x="506" y="704"/>
                  </a:cubicBezTo>
                  <a:cubicBezTo>
                    <a:pt x="508" y="705"/>
                    <a:pt x="509" y="705"/>
                    <a:pt x="511" y="705"/>
                  </a:cubicBezTo>
                  <a:cubicBezTo>
                    <a:pt x="522" y="705"/>
                    <a:pt x="535" y="700"/>
                    <a:pt x="549" y="691"/>
                  </a:cubicBezTo>
                  <a:cubicBezTo>
                    <a:pt x="550" y="690"/>
                    <a:pt x="552" y="690"/>
                    <a:pt x="553" y="690"/>
                  </a:cubicBezTo>
                  <a:cubicBezTo>
                    <a:pt x="554" y="690"/>
                    <a:pt x="555" y="691"/>
                    <a:pt x="555" y="692"/>
                  </a:cubicBezTo>
                  <a:cubicBezTo>
                    <a:pt x="561" y="704"/>
                    <a:pt x="563" y="716"/>
                    <a:pt x="559" y="729"/>
                  </a:cubicBezTo>
                  <a:cubicBezTo>
                    <a:pt x="558" y="730"/>
                    <a:pt x="558" y="732"/>
                    <a:pt x="557" y="733"/>
                  </a:cubicBezTo>
                  <a:cubicBezTo>
                    <a:pt x="557" y="734"/>
                    <a:pt x="556" y="735"/>
                    <a:pt x="556" y="736"/>
                  </a:cubicBezTo>
                  <a:cubicBezTo>
                    <a:pt x="556" y="736"/>
                    <a:pt x="556" y="736"/>
                    <a:pt x="556" y="736"/>
                  </a:cubicBezTo>
                  <a:cubicBezTo>
                    <a:pt x="556" y="736"/>
                    <a:pt x="557" y="737"/>
                    <a:pt x="559" y="737"/>
                  </a:cubicBezTo>
                  <a:cubicBezTo>
                    <a:pt x="561" y="738"/>
                    <a:pt x="564" y="738"/>
                    <a:pt x="568" y="738"/>
                  </a:cubicBezTo>
                  <a:cubicBezTo>
                    <a:pt x="571" y="738"/>
                    <a:pt x="575" y="738"/>
                    <a:pt x="579" y="739"/>
                  </a:cubicBezTo>
                  <a:cubicBezTo>
                    <a:pt x="583" y="740"/>
                    <a:pt x="583" y="740"/>
                    <a:pt x="583" y="740"/>
                  </a:cubicBezTo>
                  <a:cubicBezTo>
                    <a:pt x="587" y="742"/>
                    <a:pt x="591" y="743"/>
                    <a:pt x="593" y="745"/>
                  </a:cubicBezTo>
                  <a:cubicBezTo>
                    <a:pt x="597" y="736"/>
                    <a:pt x="600" y="725"/>
                    <a:pt x="597" y="719"/>
                  </a:cubicBezTo>
                  <a:cubicBezTo>
                    <a:pt x="597" y="719"/>
                    <a:pt x="597" y="719"/>
                    <a:pt x="596" y="718"/>
                  </a:cubicBezTo>
                  <a:cubicBezTo>
                    <a:pt x="595" y="717"/>
                    <a:pt x="593" y="715"/>
                    <a:pt x="593" y="712"/>
                  </a:cubicBezTo>
                  <a:cubicBezTo>
                    <a:pt x="592" y="709"/>
                    <a:pt x="593" y="707"/>
                    <a:pt x="593" y="705"/>
                  </a:cubicBezTo>
                  <a:cubicBezTo>
                    <a:pt x="594" y="704"/>
                    <a:pt x="594" y="703"/>
                    <a:pt x="594" y="702"/>
                  </a:cubicBezTo>
                  <a:cubicBezTo>
                    <a:pt x="594" y="698"/>
                    <a:pt x="594" y="698"/>
                    <a:pt x="594" y="698"/>
                  </a:cubicBezTo>
                  <a:cubicBezTo>
                    <a:pt x="594" y="690"/>
                    <a:pt x="594" y="684"/>
                    <a:pt x="597" y="674"/>
                  </a:cubicBezTo>
                  <a:cubicBezTo>
                    <a:pt x="600" y="664"/>
                    <a:pt x="607" y="657"/>
                    <a:pt x="613" y="651"/>
                  </a:cubicBezTo>
                  <a:cubicBezTo>
                    <a:pt x="618" y="647"/>
                    <a:pt x="623" y="643"/>
                    <a:pt x="626" y="637"/>
                  </a:cubicBezTo>
                  <a:cubicBezTo>
                    <a:pt x="630" y="629"/>
                    <a:pt x="636" y="623"/>
                    <a:pt x="641" y="617"/>
                  </a:cubicBezTo>
                  <a:cubicBezTo>
                    <a:pt x="643" y="614"/>
                    <a:pt x="646" y="612"/>
                    <a:pt x="649" y="608"/>
                  </a:cubicBezTo>
                  <a:cubicBezTo>
                    <a:pt x="650" y="607"/>
                    <a:pt x="651" y="604"/>
                    <a:pt x="652" y="602"/>
                  </a:cubicBezTo>
                  <a:cubicBezTo>
                    <a:pt x="654" y="598"/>
                    <a:pt x="656" y="594"/>
                    <a:pt x="660" y="592"/>
                  </a:cubicBezTo>
                  <a:cubicBezTo>
                    <a:pt x="664" y="589"/>
                    <a:pt x="669" y="588"/>
                    <a:pt x="672" y="588"/>
                  </a:cubicBezTo>
                  <a:cubicBezTo>
                    <a:pt x="676" y="588"/>
                    <a:pt x="679" y="587"/>
                    <a:pt x="682" y="585"/>
                  </a:cubicBezTo>
                  <a:cubicBezTo>
                    <a:pt x="686" y="582"/>
                    <a:pt x="687" y="578"/>
                    <a:pt x="687" y="573"/>
                  </a:cubicBezTo>
                  <a:cubicBezTo>
                    <a:pt x="688" y="570"/>
                    <a:pt x="688" y="566"/>
                    <a:pt x="690" y="563"/>
                  </a:cubicBezTo>
                  <a:cubicBezTo>
                    <a:pt x="694" y="552"/>
                    <a:pt x="704" y="532"/>
                    <a:pt x="719" y="525"/>
                  </a:cubicBezTo>
                  <a:cubicBezTo>
                    <a:pt x="722" y="524"/>
                    <a:pt x="726" y="523"/>
                    <a:pt x="729" y="523"/>
                  </a:cubicBezTo>
                  <a:cubicBezTo>
                    <a:pt x="731" y="522"/>
                    <a:pt x="733" y="522"/>
                    <a:pt x="735" y="521"/>
                  </a:cubicBezTo>
                  <a:cubicBezTo>
                    <a:pt x="741" y="518"/>
                    <a:pt x="742" y="516"/>
                    <a:pt x="743" y="510"/>
                  </a:cubicBezTo>
                  <a:cubicBezTo>
                    <a:pt x="743" y="508"/>
                    <a:pt x="744" y="506"/>
                    <a:pt x="744" y="504"/>
                  </a:cubicBezTo>
                  <a:cubicBezTo>
                    <a:pt x="746" y="500"/>
                    <a:pt x="747" y="496"/>
                    <a:pt x="749" y="491"/>
                  </a:cubicBezTo>
                  <a:cubicBezTo>
                    <a:pt x="752" y="485"/>
                    <a:pt x="754" y="478"/>
                    <a:pt x="755" y="471"/>
                  </a:cubicBezTo>
                  <a:cubicBezTo>
                    <a:pt x="755" y="468"/>
                    <a:pt x="755" y="468"/>
                    <a:pt x="755" y="468"/>
                  </a:cubicBezTo>
                  <a:cubicBezTo>
                    <a:pt x="756" y="460"/>
                    <a:pt x="757" y="453"/>
                    <a:pt x="760" y="445"/>
                  </a:cubicBezTo>
                  <a:cubicBezTo>
                    <a:pt x="762" y="439"/>
                    <a:pt x="764" y="433"/>
                    <a:pt x="767" y="427"/>
                  </a:cubicBezTo>
                  <a:cubicBezTo>
                    <a:pt x="768" y="425"/>
                    <a:pt x="769" y="422"/>
                    <a:pt x="770" y="419"/>
                  </a:cubicBezTo>
                  <a:cubicBezTo>
                    <a:pt x="773" y="414"/>
                    <a:pt x="775" y="410"/>
                    <a:pt x="776" y="405"/>
                  </a:cubicBezTo>
                  <a:cubicBezTo>
                    <a:pt x="776" y="402"/>
                    <a:pt x="777" y="399"/>
                    <a:pt x="778" y="396"/>
                  </a:cubicBezTo>
                  <a:cubicBezTo>
                    <a:pt x="778" y="392"/>
                    <a:pt x="779" y="387"/>
                    <a:pt x="780" y="383"/>
                  </a:cubicBezTo>
                  <a:cubicBezTo>
                    <a:pt x="779" y="383"/>
                    <a:pt x="778" y="384"/>
                    <a:pt x="777" y="383"/>
                  </a:cubicBezTo>
                  <a:cubicBezTo>
                    <a:pt x="776" y="383"/>
                    <a:pt x="775" y="382"/>
                    <a:pt x="775" y="380"/>
                  </a:cubicBezTo>
                  <a:cubicBezTo>
                    <a:pt x="771" y="365"/>
                    <a:pt x="770" y="351"/>
                    <a:pt x="771" y="332"/>
                  </a:cubicBezTo>
                  <a:cubicBezTo>
                    <a:pt x="772" y="318"/>
                    <a:pt x="772" y="303"/>
                    <a:pt x="771" y="288"/>
                  </a:cubicBezTo>
                  <a:cubicBezTo>
                    <a:pt x="770" y="280"/>
                    <a:pt x="772" y="275"/>
                    <a:pt x="774" y="269"/>
                  </a:cubicBezTo>
                  <a:cubicBezTo>
                    <a:pt x="775" y="268"/>
                    <a:pt x="775" y="266"/>
                    <a:pt x="776" y="264"/>
                  </a:cubicBezTo>
                  <a:cubicBezTo>
                    <a:pt x="777" y="257"/>
                    <a:pt x="778" y="251"/>
                    <a:pt x="778" y="244"/>
                  </a:cubicBezTo>
                  <a:cubicBezTo>
                    <a:pt x="779" y="235"/>
                    <a:pt x="780" y="226"/>
                    <a:pt x="783" y="218"/>
                  </a:cubicBezTo>
                  <a:cubicBezTo>
                    <a:pt x="785" y="210"/>
                    <a:pt x="789" y="204"/>
                    <a:pt x="793" y="197"/>
                  </a:cubicBezTo>
                  <a:cubicBezTo>
                    <a:pt x="797" y="190"/>
                    <a:pt x="801" y="183"/>
                    <a:pt x="803" y="174"/>
                  </a:cubicBezTo>
                  <a:cubicBezTo>
                    <a:pt x="801" y="175"/>
                    <a:pt x="799" y="175"/>
                    <a:pt x="797" y="175"/>
                  </a:cubicBezTo>
                  <a:cubicBezTo>
                    <a:pt x="789" y="175"/>
                    <a:pt x="781" y="173"/>
                    <a:pt x="775" y="172"/>
                  </a:cubicBezTo>
                  <a:cubicBezTo>
                    <a:pt x="772" y="171"/>
                    <a:pt x="772" y="171"/>
                    <a:pt x="772" y="171"/>
                  </a:cubicBezTo>
                  <a:cubicBezTo>
                    <a:pt x="739" y="165"/>
                    <a:pt x="707" y="162"/>
                    <a:pt x="678" y="162"/>
                  </a:cubicBezTo>
                  <a:cubicBezTo>
                    <a:pt x="653" y="162"/>
                    <a:pt x="628" y="160"/>
                    <a:pt x="604" y="159"/>
                  </a:cubicBezTo>
                  <a:cubicBezTo>
                    <a:pt x="582" y="157"/>
                    <a:pt x="560" y="156"/>
                    <a:pt x="538" y="156"/>
                  </a:cubicBezTo>
                  <a:cubicBezTo>
                    <a:pt x="529" y="156"/>
                    <a:pt x="519" y="155"/>
                    <a:pt x="510" y="154"/>
                  </a:cubicBezTo>
                  <a:cubicBezTo>
                    <a:pt x="502" y="153"/>
                    <a:pt x="502" y="153"/>
                    <a:pt x="502" y="153"/>
                  </a:cubicBezTo>
                  <a:cubicBezTo>
                    <a:pt x="495" y="152"/>
                    <a:pt x="488" y="152"/>
                    <a:pt x="481" y="152"/>
                  </a:cubicBezTo>
                  <a:cubicBezTo>
                    <a:pt x="476" y="152"/>
                    <a:pt x="471" y="152"/>
                    <a:pt x="466" y="152"/>
                  </a:cubicBezTo>
                  <a:cubicBezTo>
                    <a:pt x="454" y="151"/>
                    <a:pt x="444" y="150"/>
                    <a:pt x="431" y="150"/>
                  </a:cubicBezTo>
                  <a:cubicBezTo>
                    <a:pt x="427" y="149"/>
                    <a:pt x="423" y="149"/>
                    <a:pt x="420" y="148"/>
                  </a:cubicBezTo>
                  <a:cubicBezTo>
                    <a:pt x="415" y="147"/>
                    <a:pt x="411" y="146"/>
                    <a:pt x="406" y="146"/>
                  </a:cubicBezTo>
                  <a:cubicBezTo>
                    <a:pt x="400" y="146"/>
                    <a:pt x="394" y="146"/>
                    <a:pt x="388" y="146"/>
                  </a:cubicBezTo>
                  <a:cubicBezTo>
                    <a:pt x="382" y="146"/>
                    <a:pt x="376" y="146"/>
                    <a:pt x="370" y="146"/>
                  </a:cubicBezTo>
                  <a:cubicBezTo>
                    <a:pt x="368" y="146"/>
                    <a:pt x="366" y="147"/>
                    <a:pt x="363" y="147"/>
                  </a:cubicBezTo>
                  <a:cubicBezTo>
                    <a:pt x="357" y="148"/>
                    <a:pt x="350" y="149"/>
                    <a:pt x="344" y="146"/>
                  </a:cubicBezTo>
                  <a:cubicBezTo>
                    <a:pt x="341" y="144"/>
                    <a:pt x="340" y="142"/>
                    <a:pt x="339" y="140"/>
                  </a:cubicBezTo>
                  <a:cubicBezTo>
                    <a:pt x="337" y="138"/>
                    <a:pt x="337" y="137"/>
                    <a:pt x="334" y="137"/>
                  </a:cubicBezTo>
                  <a:cubicBezTo>
                    <a:pt x="332" y="136"/>
                    <a:pt x="331" y="136"/>
                    <a:pt x="329" y="137"/>
                  </a:cubicBezTo>
                  <a:cubicBezTo>
                    <a:pt x="326" y="137"/>
                    <a:pt x="322" y="137"/>
                    <a:pt x="317" y="132"/>
                  </a:cubicBezTo>
                  <a:cubicBezTo>
                    <a:pt x="315" y="130"/>
                    <a:pt x="313" y="126"/>
                    <a:pt x="312" y="123"/>
                  </a:cubicBezTo>
                  <a:cubicBezTo>
                    <a:pt x="310" y="121"/>
                    <a:pt x="309" y="118"/>
                    <a:pt x="307" y="116"/>
                  </a:cubicBezTo>
                  <a:cubicBezTo>
                    <a:pt x="305" y="114"/>
                    <a:pt x="302" y="111"/>
                    <a:pt x="298" y="109"/>
                  </a:cubicBezTo>
                  <a:cubicBezTo>
                    <a:pt x="297" y="107"/>
                    <a:pt x="295" y="106"/>
                    <a:pt x="294" y="104"/>
                  </a:cubicBezTo>
                  <a:cubicBezTo>
                    <a:pt x="290" y="100"/>
                    <a:pt x="287" y="98"/>
                    <a:pt x="284" y="98"/>
                  </a:cubicBezTo>
                  <a:cubicBezTo>
                    <a:pt x="282" y="99"/>
                    <a:pt x="280" y="98"/>
                    <a:pt x="279" y="97"/>
                  </a:cubicBezTo>
                  <a:cubicBezTo>
                    <a:pt x="278" y="96"/>
                    <a:pt x="278" y="95"/>
                    <a:pt x="277" y="93"/>
                  </a:cubicBezTo>
                  <a:cubicBezTo>
                    <a:pt x="277" y="90"/>
                    <a:pt x="277" y="86"/>
                    <a:pt x="277" y="81"/>
                  </a:cubicBezTo>
                  <a:cubicBezTo>
                    <a:pt x="277" y="78"/>
                    <a:pt x="277" y="74"/>
                    <a:pt x="276" y="70"/>
                  </a:cubicBezTo>
                  <a:cubicBezTo>
                    <a:pt x="276" y="64"/>
                    <a:pt x="274" y="57"/>
                    <a:pt x="272" y="51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69" y="44"/>
                    <a:pt x="266" y="41"/>
                    <a:pt x="264" y="37"/>
                  </a:cubicBezTo>
                  <a:cubicBezTo>
                    <a:pt x="260" y="33"/>
                    <a:pt x="257" y="29"/>
                    <a:pt x="255" y="23"/>
                  </a:cubicBezTo>
                  <a:cubicBezTo>
                    <a:pt x="254" y="20"/>
                    <a:pt x="254" y="16"/>
                    <a:pt x="254" y="13"/>
                  </a:cubicBezTo>
                  <a:cubicBezTo>
                    <a:pt x="253" y="6"/>
                    <a:pt x="253" y="2"/>
                    <a:pt x="250" y="0"/>
                  </a:cubicBezTo>
                  <a:cubicBezTo>
                    <a:pt x="250" y="1"/>
                    <a:pt x="249" y="1"/>
                    <a:pt x="249" y="2"/>
                  </a:cubicBezTo>
                  <a:cubicBezTo>
                    <a:pt x="249" y="2"/>
                    <a:pt x="248" y="2"/>
                    <a:pt x="247" y="3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1" y="14"/>
                    <a:pt x="236" y="25"/>
                    <a:pt x="236" y="37"/>
                  </a:cubicBezTo>
                  <a:cubicBezTo>
                    <a:pt x="236" y="40"/>
                    <a:pt x="236" y="42"/>
                    <a:pt x="237" y="45"/>
                  </a:cubicBezTo>
                  <a:cubicBezTo>
                    <a:pt x="237" y="54"/>
                    <a:pt x="238" y="64"/>
                    <a:pt x="236" y="72"/>
                  </a:cubicBezTo>
                  <a:cubicBezTo>
                    <a:pt x="235" y="75"/>
                    <a:pt x="234" y="78"/>
                    <a:pt x="233" y="80"/>
                  </a:cubicBezTo>
                  <a:cubicBezTo>
                    <a:pt x="232" y="83"/>
                    <a:pt x="231" y="85"/>
                    <a:pt x="232" y="89"/>
                  </a:cubicBezTo>
                  <a:cubicBezTo>
                    <a:pt x="232" y="91"/>
                    <a:pt x="231" y="93"/>
                    <a:pt x="230" y="94"/>
                  </a:cubicBezTo>
                  <a:cubicBezTo>
                    <a:pt x="222" y="99"/>
                    <a:pt x="209" y="98"/>
                    <a:pt x="199" y="98"/>
                  </a:cubicBezTo>
                  <a:cubicBezTo>
                    <a:pt x="197" y="97"/>
                    <a:pt x="194" y="97"/>
                    <a:pt x="192" y="97"/>
                  </a:cubicBezTo>
                  <a:cubicBezTo>
                    <a:pt x="180" y="98"/>
                    <a:pt x="167" y="98"/>
                    <a:pt x="155" y="98"/>
                  </a:cubicBezTo>
                  <a:cubicBezTo>
                    <a:pt x="140" y="98"/>
                    <a:pt x="125" y="98"/>
                    <a:pt x="111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86" y="100"/>
                    <a:pt x="65" y="102"/>
                    <a:pt x="42" y="100"/>
                  </a:cubicBezTo>
                  <a:cubicBezTo>
                    <a:pt x="40" y="100"/>
                    <a:pt x="36" y="100"/>
                    <a:pt x="31" y="100"/>
                  </a:cubicBezTo>
                  <a:cubicBezTo>
                    <a:pt x="21" y="101"/>
                    <a:pt x="13" y="101"/>
                    <a:pt x="7" y="101"/>
                  </a:cubicBezTo>
                  <a:cubicBezTo>
                    <a:pt x="7" y="101"/>
                    <a:pt x="6" y="101"/>
                    <a:pt x="6" y="101"/>
                  </a:cubicBezTo>
                  <a:cubicBezTo>
                    <a:pt x="7" y="106"/>
                    <a:pt x="5" y="110"/>
                    <a:pt x="3" y="115"/>
                  </a:cubicBezTo>
                  <a:cubicBezTo>
                    <a:pt x="2" y="117"/>
                    <a:pt x="1" y="120"/>
                    <a:pt x="1" y="121"/>
                  </a:cubicBezTo>
                  <a:cubicBezTo>
                    <a:pt x="0" y="124"/>
                    <a:pt x="1" y="127"/>
                    <a:pt x="2" y="130"/>
                  </a:cubicBezTo>
                  <a:cubicBezTo>
                    <a:pt x="3" y="132"/>
                    <a:pt x="4" y="135"/>
                    <a:pt x="4" y="137"/>
                  </a:cubicBezTo>
                  <a:cubicBezTo>
                    <a:pt x="6" y="146"/>
                    <a:pt x="5" y="153"/>
                    <a:pt x="4" y="162"/>
                  </a:cubicBezTo>
                  <a:cubicBezTo>
                    <a:pt x="1" y="177"/>
                    <a:pt x="1" y="187"/>
                    <a:pt x="3" y="200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6" y="219"/>
                    <a:pt x="9" y="233"/>
                    <a:pt x="9" y="246"/>
                  </a:cubicBezTo>
                  <a:cubicBezTo>
                    <a:pt x="22" y="248"/>
                    <a:pt x="35" y="246"/>
                    <a:pt x="48" y="244"/>
                  </a:cubicBezTo>
                  <a:cubicBezTo>
                    <a:pt x="53" y="244"/>
                    <a:pt x="58" y="243"/>
                    <a:pt x="63" y="243"/>
                  </a:cubicBezTo>
                  <a:cubicBezTo>
                    <a:pt x="72" y="242"/>
                    <a:pt x="77" y="246"/>
                    <a:pt x="81" y="249"/>
                  </a:cubicBezTo>
                  <a:cubicBezTo>
                    <a:pt x="84" y="251"/>
                    <a:pt x="86" y="253"/>
                    <a:pt x="89" y="254"/>
                  </a:cubicBezTo>
                  <a:cubicBezTo>
                    <a:pt x="90" y="254"/>
                    <a:pt x="92" y="254"/>
                    <a:pt x="94" y="253"/>
                  </a:cubicBezTo>
                  <a:cubicBezTo>
                    <a:pt x="95" y="253"/>
                    <a:pt x="97" y="253"/>
                    <a:pt x="99" y="253"/>
                  </a:cubicBezTo>
                  <a:cubicBezTo>
                    <a:pt x="107" y="253"/>
                    <a:pt x="109" y="253"/>
                    <a:pt x="112" y="259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8" y="267"/>
                    <a:pt x="121" y="273"/>
                    <a:pt x="119" y="280"/>
                  </a:cubicBezTo>
                  <a:cubicBezTo>
                    <a:pt x="118" y="282"/>
                    <a:pt x="116" y="284"/>
                    <a:pt x="114" y="285"/>
                  </a:cubicBezTo>
                  <a:cubicBezTo>
                    <a:pt x="113" y="286"/>
                    <a:pt x="112" y="287"/>
                    <a:pt x="112" y="288"/>
                  </a:cubicBezTo>
                  <a:cubicBezTo>
                    <a:pt x="110" y="294"/>
                    <a:pt x="111" y="309"/>
                    <a:pt x="115" y="314"/>
                  </a:cubicBezTo>
                  <a:cubicBezTo>
                    <a:pt x="116" y="316"/>
                    <a:pt x="116" y="317"/>
                    <a:pt x="117" y="318"/>
                  </a:cubicBezTo>
                  <a:cubicBezTo>
                    <a:pt x="119" y="320"/>
                    <a:pt x="121" y="322"/>
                    <a:pt x="122" y="328"/>
                  </a:cubicBezTo>
                  <a:cubicBezTo>
                    <a:pt x="123" y="334"/>
                    <a:pt x="123" y="340"/>
                    <a:pt x="123" y="346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122" y="363"/>
                    <a:pt x="118" y="375"/>
                    <a:pt x="109" y="385"/>
                  </a:cubicBezTo>
                  <a:cubicBezTo>
                    <a:pt x="107" y="387"/>
                    <a:pt x="106" y="389"/>
                    <a:pt x="104" y="391"/>
                  </a:cubicBezTo>
                  <a:cubicBezTo>
                    <a:pt x="101" y="394"/>
                    <a:pt x="98" y="397"/>
                    <a:pt x="96" y="401"/>
                  </a:cubicBezTo>
                  <a:cubicBezTo>
                    <a:pt x="95" y="402"/>
                    <a:pt x="94" y="404"/>
                    <a:pt x="94" y="405"/>
                  </a:cubicBezTo>
                  <a:cubicBezTo>
                    <a:pt x="93" y="408"/>
                    <a:pt x="91" y="412"/>
                    <a:pt x="89" y="415"/>
                  </a:cubicBezTo>
                  <a:cubicBezTo>
                    <a:pt x="83" y="423"/>
                    <a:pt x="77" y="427"/>
                    <a:pt x="71" y="431"/>
                  </a:cubicBezTo>
                  <a:cubicBezTo>
                    <a:pt x="69" y="432"/>
                    <a:pt x="68" y="432"/>
                    <a:pt x="67" y="433"/>
                  </a:cubicBezTo>
                  <a:cubicBezTo>
                    <a:pt x="67" y="433"/>
                    <a:pt x="67" y="433"/>
                    <a:pt x="68" y="433"/>
                  </a:cubicBezTo>
                  <a:cubicBezTo>
                    <a:pt x="71" y="434"/>
                    <a:pt x="74" y="434"/>
                    <a:pt x="77" y="436"/>
                  </a:cubicBezTo>
                  <a:cubicBezTo>
                    <a:pt x="82" y="439"/>
                    <a:pt x="89" y="452"/>
                    <a:pt x="88" y="458"/>
                  </a:cubicBezTo>
                  <a:cubicBezTo>
                    <a:pt x="88" y="462"/>
                    <a:pt x="86" y="464"/>
                    <a:pt x="84" y="466"/>
                  </a:cubicBezTo>
                  <a:cubicBezTo>
                    <a:pt x="83" y="467"/>
                    <a:pt x="82" y="469"/>
                    <a:pt x="82" y="470"/>
                  </a:cubicBezTo>
                  <a:cubicBezTo>
                    <a:pt x="81" y="473"/>
                    <a:pt x="82" y="481"/>
                    <a:pt x="83" y="484"/>
                  </a:cubicBezTo>
                  <a:cubicBezTo>
                    <a:pt x="83" y="487"/>
                    <a:pt x="84" y="488"/>
                    <a:pt x="86" y="490"/>
                  </a:cubicBezTo>
                  <a:cubicBezTo>
                    <a:pt x="87" y="491"/>
                    <a:pt x="89" y="492"/>
                    <a:pt x="90" y="494"/>
                  </a:cubicBezTo>
                  <a:cubicBezTo>
                    <a:pt x="93" y="498"/>
                    <a:pt x="93" y="501"/>
                    <a:pt x="94" y="505"/>
                  </a:cubicBezTo>
                  <a:cubicBezTo>
                    <a:pt x="95" y="507"/>
                    <a:pt x="95" y="507"/>
                    <a:pt x="95" y="507"/>
                  </a:cubicBezTo>
                  <a:cubicBezTo>
                    <a:pt x="95" y="509"/>
                    <a:pt x="96" y="511"/>
                    <a:pt x="97" y="513"/>
                  </a:cubicBezTo>
                  <a:cubicBezTo>
                    <a:pt x="99" y="521"/>
                    <a:pt x="103" y="531"/>
                    <a:pt x="97" y="537"/>
                  </a:cubicBezTo>
                  <a:cubicBezTo>
                    <a:pt x="94" y="540"/>
                    <a:pt x="88" y="540"/>
                    <a:pt x="84" y="540"/>
                  </a:cubicBezTo>
                  <a:cubicBezTo>
                    <a:pt x="84" y="540"/>
                    <a:pt x="84" y="540"/>
                    <a:pt x="84" y="540"/>
                  </a:cubicBezTo>
                  <a:cubicBezTo>
                    <a:pt x="86" y="543"/>
                    <a:pt x="87" y="545"/>
                    <a:pt x="89" y="546"/>
                  </a:cubicBezTo>
                  <a:cubicBezTo>
                    <a:pt x="91" y="549"/>
                    <a:pt x="93" y="552"/>
                    <a:pt x="95" y="555"/>
                  </a:cubicBezTo>
                  <a:cubicBezTo>
                    <a:pt x="95" y="557"/>
                    <a:pt x="96" y="558"/>
                    <a:pt x="97" y="560"/>
                  </a:cubicBezTo>
                  <a:cubicBezTo>
                    <a:pt x="99" y="564"/>
                    <a:pt x="101" y="569"/>
                    <a:pt x="101" y="575"/>
                  </a:cubicBezTo>
                  <a:cubicBezTo>
                    <a:pt x="102" y="579"/>
                    <a:pt x="102" y="583"/>
                    <a:pt x="102" y="588"/>
                  </a:cubicBezTo>
                  <a:cubicBezTo>
                    <a:pt x="102" y="598"/>
                    <a:pt x="102" y="606"/>
                    <a:pt x="110" y="613"/>
                  </a:cubicBezTo>
                  <a:cubicBezTo>
                    <a:pt x="119" y="623"/>
                    <a:pt x="129" y="620"/>
                    <a:pt x="141" y="617"/>
                  </a:cubicBezTo>
                  <a:cubicBezTo>
                    <a:pt x="146" y="615"/>
                    <a:pt x="150" y="614"/>
                    <a:pt x="154" y="614"/>
                  </a:cubicBezTo>
                  <a:cubicBezTo>
                    <a:pt x="162" y="612"/>
                    <a:pt x="169" y="614"/>
                    <a:pt x="175" y="616"/>
                  </a:cubicBezTo>
                  <a:cubicBezTo>
                    <a:pt x="179" y="617"/>
                    <a:pt x="182" y="618"/>
                    <a:pt x="186" y="618"/>
                  </a:cubicBezTo>
                  <a:cubicBezTo>
                    <a:pt x="194" y="619"/>
                    <a:pt x="202" y="618"/>
                    <a:pt x="210" y="617"/>
                  </a:cubicBezTo>
                  <a:cubicBezTo>
                    <a:pt x="213" y="617"/>
                    <a:pt x="215" y="617"/>
                    <a:pt x="217" y="616"/>
                  </a:cubicBezTo>
                  <a:cubicBezTo>
                    <a:pt x="225" y="616"/>
                    <a:pt x="233" y="616"/>
                    <a:pt x="236" y="621"/>
                  </a:cubicBezTo>
                  <a:cubicBezTo>
                    <a:pt x="238" y="625"/>
                    <a:pt x="237" y="629"/>
                    <a:pt x="234" y="634"/>
                  </a:cubicBezTo>
                  <a:cubicBezTo>
                    <a:pt x="233" y="637"/>
                    <a:pt x="230" y="638"/>
                    <a:pt x="228" y="639"/>
                  </a:cubicBezTo>
                  <a:cubicBezTo>
                    <a:pt x="227" y="639"/>
                    <a:pt x="226" y="640"/>
                    <a:pt x="225" y="640"/>
                  </a:cubicBezTo>
                  <a:cubicBezTo>
                    <a:pt x="224" y="643"/>
                    <a:pt x="224" y="647"/>
                    <a:pt x="225" y="651"/>
                  </a:cubicBezTo>
                  <a:cubicBezTo>
                    <a:pt x="225" y="652"/>
                    <a:pt x="225" y="652"/>
                    <a:pt x="225" y="652"/>
                  </a:cubicBezTo>
                  <a:cubicBezTo>
                    <a:pt x="225" y="653"/>
                    <a:pt x="225" y="655"/>
                    <a:pt x="225" y="658"/>
                  </a:cubicBezTo>
                  <a:cubicBezTo>
                    <a:pt x="226" y="665"/>
                    <a:pt x="227" y="677"/>
                    <a:pt x="231" y="6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xmlns="" id="{B5A2D48F-2DD5-4A57-AD04-6DC5C2E1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" y="1678"/>
              <a:ext cx="925" cy="501"/>
            </a:xfrm>
            <a:custGeom>
              <a:avLst/>
              <a:gdLst>
                <a:gd name="T0" fmla="*/ 446 w 492"/>
                <a:gd name="T1" fmla="*/ 211 h 267"/>
                <a:gd name="T2" fmla="*/ 468 w 492"/>
                <a:gd name="T3" fmla="*/ 200 h 267"/>
                <a:gd name="T4" fmla="*/ 487 w 492"/>
                <a:gd name="T5" fmla="*/ 189 h 267"/>
                <a:gd name="T6" fmla="*/ 491 w 492"/>
                <a:gd name="T7" fmla="*/ 184 h 267"/>
                <a:gd name="T8" fmla="*/ 482 w 492"/>
                <a:gd name="T9" fmla="*/ 182 h 267"/>
                <a:gd name="T10" fmla="*/ 478 w 492"/>
                <a:gd name="T11" fmla="*/ 182 h 267"/>
                <a:gd name="T12" fmla="*/ 478 w 492"/>
                <a:gd name="T13" fmla="*/ 182 h 267"/>
                <a:gd name="T14" fmla="*/ 462 w 492"/>
                <a:gd name="T15" fmla="*/ 171 h 267"/>
                <a:gd name="T16" fmla="*/ 432 w 492"/>
                <a:gd name="T17" fmla="*/ 155 h 267"/>
                <a:gd name="T18" fmla="*/ 346 w 492"/>
                <a:gd name="T19" fmla="*/ 116 h 267"/>
                <a:gd name="T20" fmla="*/ 251 w 492"/>
                <a:gd name="T21" fmla="*/ 71 h 267"/>
                <a:gd name="T22" fmla="*/ 155 w 492"/>
                <a:gd name="T23" fmla="*/ 42 h 267"/>
                <a:gd name="T24" fmla="*/ 83 w 492"/>
                <a:gd name="T25" fmla="*/ 25 h 267"/>
                <a:gd name="T26" fmla="*/ 30 w 492"/>
                <a:gd name="T27" fmla="*/ 7 h 267"/>
                <a:gd name="T28" fmla="*/ 16 w 492"/>
                <a:gd name="T29" fmla="*/ 5 h 267"/>
                <a:gd name="T30" fmla="*/ 7 w 492"/>
                <a:gd name="T31" fmla="*/ 10 h 267"/>
                <a:gd name="T32" fmla="*/ 1 w 492"/>
                <a:gd name="T33" fmla="*/ 17 h 267"/>
                <a:gd name="T34" fmla="*/ 18 w 492"/>
                <a:gd name="T35" fmla="*/ 41 h 267"/>
                <a:gd name="T36" fmla="*/ 15 w 492"/>
                <a:gd name="T37" fmla="*/ 47 h 267"/>
                <a:gd name="T38" fmla="*/ 13 w 492"/>
                <a:gd name="T39" fmla="*/ 51 h 267"/>
                <a:gd name="T40" fmla="*/ 21 w 492"/>
                <a:gd name="T41" fmla="*/ 53 h 267"/>
                <a:gd name="T42" fmla="*/ 28 w 492"/>
                <a:gd name="T43" fmla="*/ 62 h 267"/>
                <a:gd name="T44" fmla="*/ 35 w 492"/>
                <a:gd name="T45" fmla="*/ 81 h 267"/>
                <a:gd name="T46" fmla="*/ 62 w 492"/>
                <a:gd name="T47" fmla="*/ 114 h 267"/>
                <a:gd name="T48" fmla="*/ 54 w 492"/>
                <a:gd name="T49" fmla="*/ 142 h 267"/>
                <a:gd name="T50" fmla="*/ 99 w 492"/>
                <a:gd name="T51" fmla="*/ 153 h 267"/>
                <a:gd name="T52" fmla="*/ 116 w 492"/>
                <a:gd name="T53" fmla="*/ 179 h 267"/>
                <a:gd name="T54" fmla="*/ 127 w 492"/>
                <a:gd name="T55" fmla="*/ 188 h 267"/>
                <a:gd name="T56" fmla="*/ 143 w 492"/>
                <a:gd name="T57" fmla="*/ 191 h 267"/>
                <a:gd name="T58" fmla="*/ 178 w 492"/>
                <a:gd name="T59" fmla="*/ 187 h 267"/>
                <a:gd name="T60" fmla="*/ 196 w 492"/>
                <a:gd name="T61" fmla="*/ 175 h 267"/>
                <a:gd name="T62" fmla="*/ 207 w 492"/>
                <a:gd name="T63" fmla="*/ 165 h 267"/>
                <a:gd name="T64" fmla="*/ 235 w 492"/>
                <a:gd name="T65" fmla="*/ 147 h 267"/>
                <a:gd name="T66" fmla="*/ 226 w 492"/>
                <a:gd name="T67" fmla="*/ 214 h 267"/>
                <a:gd name="T68" fmla="*/ 227 w 492"/>
                <a:gd name="T69" fmla="*/ 258 h 267"/>
                <a:gd name="T70" fmla="*/ 230 w 492"/>
                <a:gd name="T71" fmla="*/ 262 h 267"/>
                <a:gd name="T72" fmla="*/ 242 w 492"/>
                <a:gd name="T73" fmla="*/ 261 h 267"/>
                <a:gd name="T74" fmla="*/ 259 w 492"/>
                <a:gd name="T75" fmla="*/ 256 h 267"/>
                <a:gd name="T76" fmla="*/ 286 w 492"/>
                <a:gd name="T77" fmla="*/ 254 h 267"/>
                <a:gd name="T78" fmla="*/ 321 w 492"/>
                <a:gd name="T79" fmla="*/ 257 h 267"/>
                <a:gd name="T80" fmla="*/ 353 w 492"/>
                <a:gd name="T81" fmla="*/ 267 h 267"/>
                <a:gd name="T82" fmla="*/ 384 w 492"/>
                <a:gd name="T83" fmla="*/ 245 h 267"/>
                <a:gd name="T84" fmla="*/ 413 w 492"/>
                <a:gd name="T85" fmla="*/ 235 h 267"/>
                <a:gd name="T86" fmla="*/ 426 w 492"/>
                <a:gd name="T87" fmla="*/ 22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2" h="267">
                  <a:moveTo>
                    <a:pt x="432" y="217"/>
                  </a:moveTo>
                  <a:cubicBezTo>
                    <a:pt x="436" y="214"/>
                    <a:pt x="441" y="213"/>
                    <a:pt x="446" y="211"/>
                  </a:cubicBezTo>
                  <a:cubicBezTo>
                    <a:pt x="451" y="210"/>
                    <a:pt x="455" y="209"/>
                    <a:pt x="458" y="207"/>
                  </a:cubicBezTo>
                  <a:cubicBezTo>
                    <a:pt x="462" y="205"/>
                    <a:pt x="465" y="203"/>
                    <a:pt x="468" y="200"/>
                  </a:cubicBezTo>
                  <a:cubicBezTo>
                    <a:pt x="471" y="197"/>
                    <a:pt x="475" y="193"/>
                    <a:pt x="479" y="191"/>
                  </a:cubicBezTo>
                  <a:cubicBezTo>
                    <a:pt x="482" y="190"/>
                    <a:pt x="484" y="189"/>
                    <a:pt x="487" y="189"/>
                  </a:cubicBezTo>
                  <a:cubicBezTo>
                    <a:pt x="489" y="188"/>
                    <a:pt x="490" y="187"/>
                    <a:pt x="492" y="187"/>
                  </a:cubicBezTo>
                  <a:cubicBezTo>
                    <a:pt x="491" y="186"/>
                    <a:pt x="491" y="185"/>
                    <a:pt x="491" y="184"/>
                  </a:cubicBezTo>
                  <a:cubicBezTo>
                    <a:pt x="491" y="184"/>
                    <a:pt x="491" y="183"/>
                    <a:pt x="491" y="183"/>
                  </a:cubicBezTo>
                  <a:cubicBezTo>
                    <a:pt x="489" y="182"/>
                    <a:pt x="485" y="182"/>
                    <a:pt x="482" y="182"/>
                  </a:cubicBezTo>
                  <a:cubicBezTo>
                    <a:pt x="481" y="182"/>
                    <a:pt x="480" y="182"/>
                    <a:pt x="480" y="181"/>
                  </a:cubicBezTo>
                  <a:cubicBezTo>
                    <a:pt x="479" y="182"/>
                    <a:pt x="479" y="182"/>
                    <a:pt x="478" y="182"/>
                  </a:cubicBezTo>
                  <a:cubicBezTo>
                    <a:pt x="478" y="182"/>
                    <a:pt x="478" y="182"/>
                    <a:pt x="478" y="182"/>
                  </a:cubicBezTo>
                  <a:cubicBezTo>
                    <a:pt x="478" y="182"/>
                    <a:pt x="478" y="182"/>
                    <a:pt x="478" y="182"/>
                  </a:cubicBezTo>
                  <a:cubicBezTo>
                    <a:pt x="477" y="182"/>
                    <a:pt x="477" y="182"/>
                    <a:pt x="477" y="182"/>
                  </a:cubicBezTo>
                  <a:cubicBezTo>
                    <a:pt x="471" y="180"/>
                    <a:pt x="467" y="176"/>
                    <a:pt x="462" y="171"/>
                  </a:cubicBezTo>
                  <a:cubicBezTo>
                    <a:pt x="460" y="169"/>
                    <a:pt x="457" y="166"/>
                    <a:pt x="455" y="165"/>
                  </a:cubicBezTo>
                  <a:cubicBezTo>
                    <a:pt x="448" y="160"/>
                    <a:pt x="440" y="158"/>
                    <a:pt x="432" y="155"/>
                  </a:cubicBezTo>
                  <a:cubicBezTo>
                    <a:pt x="426" y="153"/>
                    <a:pt x="419" y="150"/>
                    <a:pt x="413" y="147"/>
                  </a:cubicBezTo>
                  <a:cubicBezTo>
                    <a:pt x="391" y="136"/>
                    <a:pt x="368" y="126"/>
                    <a:pt x="346" y="116"/>
                  </a:cubicBezTo>
                  <a:cubicBezTo>
                    <a:pt x="321" y="105"/>
                    <a:pt x="295" y="93"/>
                    <a:pt x="270" y="81"/>
                  </a:cubicBezTo>
                  <a:cubicBezTo>
                    <a:pt x="264" y="78"/>
                    <a:pt x="257" y="74"/>
                    <a:pt x="251" y="71"/>
                  </a:cubicBezTo>
                  <a:cubicBezTo>
                    <a:pt x="234" y="62"/>
                    <a:pt x="219" y="53"/>
                    <a:pt x="199" y="51"/>
                  </a:cubicBezTo>
                  <a:cubicBezTo>
                    <a:pt x="184" y="49"/>
                    <a:pt x="169" y="45"/>
                    <a:pt x="155" y="42"/>
                  </a:cubicBezTo>
                  <a:cubicBezTo>
                    <a:pt x="143" y="40"/>
                    <a:pt x="131" y="37"/>
                    <a:pt x="118" y="35"/>
                  </a:cubicBezTo>
                  <a:cubicBezTo>
                    <a:pt x="106" y="33"/>
                    <a:pt x="94" y="29"/>
                    <a:pt x="83" y="25"/>
                  </a:cubicBezTo>
                  <a:cubicBezTo>
                    <a:pt x="72" y="22"/>
                    <a:pt x="63" y="19"/>
                    <a:pt x="52" y="17"/>
                  </a:cubicBezTo>
                  <a:cubicBezTo>
                    <a:pt x="44" y="15"/>
                    <a:pt x="37" y="11"/>
                    <a:pt x="30" y="7"/>
                  </a:cubicBezTo>
                  <a:cubicBezTo>
                    <a:pt x="25" y="4"/>
                    <a:pt x="20" y="2"/>
                    <a:pt x="15" y="0"/>
                  </a:cubicBezTo>
                  <a:cubicBezTo>
                    <a:pt x="16" y="2"/>
                    <a:pt x="16" y="4"/>
                    <a:pt x="16" y="5"/>
                  </a:cubicBezTo>
                  <a:cubicBezTo>
                    <a:pt x="15" y="7"/>
                    <a:pt x="14" y="9"/>
                    <a:pt x="12" y="9"/>
                  </a:cubicBezTo>
                  <a:cubicBezTo>
                    <a:pt x="11" y="9"/>
                    <a:pt x="9" y="10"/>
                    <a:pt x="7" y="10"/>
                  </a:cubicBezTo>
                  <a:cubicBezTo>
                    <a:pt x="5" y="10"/>
                    <a:pt x="1" y="11"/>
                    <a:pt x="1" y="12"/>
                  </a:cubicBezTo>
                  <a:cubicBezTo>
                    <a:pt x="1" y="12"/>
                    <a:pt x="0" y="13"/>
                    <a:pt x="1" y="17"/>
                  </a:cubicBezTo>
                  <a:cubicBezTo>
                    <a:pt x="3" y="20"/>
                    <a:pt x="6" y="24"/>
                    <a:pt x="8" y="27"/>
                  </a:cubicBezTo>
                  <a:cubicBezTo>
                    <a:pt x="12" y="31"/>
                    <a:pt x="15" y="36"/>
                    <a:pt x="18" y="41"/>
                  </a:cubicBezTo>
                  <a:cubicBezTo>
                    <a:pt x="18" y="42"/>
                    <a:pt x="18" y="44"/>
                    <a:pt x="17" y="45"/>
                  </a:cubicBezTo>
                  <a:cubicBezTo>
                    <a:pt x="17" y="46"/>
                    <a:pt x="16" y="46"/>
                    <a:pt x="15" y="47"/>
                  </a:cubicBezTo>
                  <a:cubicBezTo>
                    <a:pt x="14" y="47"/>
                    <a:pt x="14" y="47"/>
                    <a:pt x="14" y="48"/>
                  </a:cubicBezTo>
                  <a:cubicBezTo>
                    <a:pt x="14" y="48"/>
                    <a:pt x="13" y="50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6" y="51"/>
                    <a:pt x="18" y="51"/>
                    <a:pt x="21" y="53"/>
                  </a:cubicBezTo>
                  <a:cubicBezTo>
                    <a:pt x="24" y="54"/>
                    <a:pt x="26" y="57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5"/>
                    <a:pt x="30" y="69"/>
                    <a:pt x="31" y="72"/>
                  </a:cubicBezTo>
                  <a:cubicBezTo>
                    <a:pt x="32" y="75"/>
                    <a:pt x="33" y="78"/>
                    <a:pt x="35" y="81"/>
                  </a:cubicBezTo>
                  <a:cubicBezTo>
                    <a:pt x="40" y="88"/>
                    <a:pt x="46" y="95"/>
                    <a:pt x="51" y="102"/>
                  </a:cubicBezTo>
                  <a:cubicBezTo>
                    <a:pt x="55" y="106"/>
                    <a:pt x="59" y="110"/>
                    <a:pt x="62" y="114"/>
                  </a:cubicBezTo>
                  <a:cubicBezTo>
                    <a:pt x="71" y="125"/>
                    <a:pt x="63" y="132"/>
                    <a:pt x="58" y="137"/>
                  </a:cubicBezTo>
                  <a:cubicBezTo>
                    <a:pt x="56" y="139"/>
                    <a:pt x="54" y="141"/>
                    <a:pt x="54" y="142"/>
                  </a:cubicBezTo>
                  <a:cubicBezTo>
                    <a:pt x="54" y="142"/>
                    <a:pt x="54" y="143"/>
                    <a:pt x="55" y="144"/>
                  </a:cubicBezTo>
                  <a:cubicBezTo>
                    <a:pt x="68" y="138"/>
                    <a:pt x="89" y="145"/>
                    <a:pt x="99" y="153"/>
                  </a:cubicBezTo>
                  <a:cubicBezTo>
                    <a:pt x="104" y="158"/>
                    <a:pt x="109" y="163"/>
                    <a:pt x="112" y="169"/>
                  </a:cubicBezTo>
                  <a:cubicBezTo>
                    <a:pt x="114" y="173"/>
                    <a:pt x="115" y="176"/>
                    <a:pt x="116" y="179"/>
                  </a:cubicBezTo>
                  <a:cubicBezTo>
                    <a:pt x="117" y="184"/>
                    <a:pt x="118" y="186"/>
                    <a:pt x="120" y="187"/>
                  </a:cubicBezTo>
                  <a:cubicBezTo>
                    <a:pt x="122" y="188"/>
                    <a:pt x="125" y="188"/>
                    <a:pt x="127" y="188"/>
                  </a:cubicBezTo>
                  <a:cubicBezTo>
                    <a:pt x="130" y="188"/>
                    <a:pt x="134" y="188"/>
                    <a:pt x="137" y="189"/>
                  </a:cubicBezTo>
                  <a:cubicBezTo>
                    <a:pt x="139" y="189"/>
                    <a:pt x="141" y="190"/>
                    <a:pt x="143" y="191"/>
                  </a:cubicBezTo>
                  <a:cubicBezTo>
                    <a:pt x="144" y="192"/>
                    <a:pt x="145" y="192"/>
                    <a:pt x="146" y="193"/>
                  </a:cubicBezTo>
                  <a:cubicBezTo>
                    <a:pt x="154" y="194"/>
                    <a:pt x="169" y="190"/>
                    <a:pt x="178" y="187"/>
                  </a:cubicBezTo>
                  <a:cubicBezTo>
                    <a:pt x="179" y="187"/>
                    <a:pt x="179" y="187"/>
                    <a:pt x="179" y="187"/>
                  </a:cubicBezTo>
                  <a:cubicBezTo>
                    <a:pt x="186" y="185"/>
                    <a:pt x="191" y="180"/>
                    <a:pt x="196" y="175"/>
                  </a:cubicBezTo>
                  <a:cubicBezTo>
                    <a:pt x="198" y="172"/>
                    <a:pt x="201" y="170"/>
                    <a:pt x="203" y="168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14" y="158"/>
                    <a:pt x="222" y="151"/>
                    <a:pt x="230" y="147"/>
                  </a:cubicBezTo>
                  <a:cubicBezTo>
                    <a:pt x="232" y="146"/>
                    <a:pt x="234" y="146"/>
                    <a:pt x="235" y="147"/>
                  </a:cubicBezTo>
                  <a:cubicBezTo>
                    <a:pt x="236" y="148"/>
                    <a:pt x="237" y="150"/>
                    <a:pt x="236" y="152"/>
                  </a:cubicBezTo>
                  <a:cubicBezTo>
                    <a:pt x="231" y="170"/>
                    <a:pt x="227" y="191"/>
                    <a:pt x="226" y="214"/>
                  </a:cubicBezTo>
                  <a:cubicBezTo>
                    <a:pt x="226" y="217"/>
                    <a:pt x="226" y="217"/>
                    <a:pt x="226" y="217"/>
                  </a:cubicBezTo>
                  <a:cubicBezTo>
                    <a:pt x="224" y="229"/>
                    <a:pt x="223" y="247"/>
                    <a:pt x="227" y="258"/>
                  </a:cubicBezTo>
                  <a:cubicBezTo>
                    <a:pt x="227" y="259"/>
                    <a:pt x="227" y="259"/>
                    <a:pt x="227" y="260"/>
                  </a:cubicBezTo>
                  <a:cubicBezTo>
                    <a:pt x="228" y="260"/>
                    <a:pt x="229" y="261"/>
                    <a:pt x="230" y="262"/>
                  </a:cubicBezTo>
                  <a:cubicBezTo>
                    <a:pt x="231" y="263"/>
                    <a:pt x="233" y="265"/>
                    <a:pt x="234" y="265"/>
                  </a:cubicBezTo>
                  <a:cubicBezTo>
                    <a:pt x="235" y="265"/>
                    <a:pt x="239" y="263"/>
                    <a:pt x="242" y="261"/>
                  </a:cubicBezTo>
                  <a:cubicBezTo>
                    <a:pt x="245" y="260"/>
                    <a:pt x="247" y="258"/>
                    <a:pt x="250" y="258"/>
                  </a:cubicBezTo>
                  <a:cubicBezTo>
                    <a:pt x="253" y="257"/>
                    <a:pt x="256" y="257"/>
                    <a:pt x="259" y="256"/>
                  </a:cubicBezTo>
                  <a:cubicBezTo>
                    <a:pt x="262" y="256"/>
                    <a:pt x="265" y="256"/>
                    <a:pt x="268" y="255"/>
                  </a:cubicBezTo>
                  <a:cubicBezTo>
                    <a:pt x="275" y="253"/>
                    <a:pt x="280" y="254"/>
                    <a:pt x="286" y="254"/>
                  </a:cubicBezTo>
                  <a:cubicBezTo>
                    <a:pt x="288" y="255"/>
                    <a:pt x="290" y="255"/>
                    <a:pt x="292" y="255"/>
                  </a:cubicBezTo>
                  <a:cubicBezTo>
                    <a:pt x="303" y="256"/>
                    <a:pt x="311" y="254"/>
                    <a:pt x="321" y="257"/>
                  </a:cubicBezTo>
                  <a:cubicBezTo>
                    <a:pt x="324" y="258"/>
                    <a:pt x="327" y="259"/>
                    <a:pt x="330" y="261"/>
                  </a:cubicBezTo>
                  <a:cubicBezTo>
                    <a:pt x="338" y="263"/>
                    <a:pt x="345" y="266"/>
                    <a:pt x="353" y="267"/>
                  </a:cubicBezTo>
                  <a:cubicBezTo>
                    <a:pt x="360" y="267"/>
                    <a:pt x="373" y="257"/>
                    <a:pt x="378" y="254"/>
                  </a:cubicBezTo>
                  <a:cubicBezTo>
                    <a:pt x="380" y="252"/>
                    <a:pt x="382" y="248"/>
                    <a:pt x="384" y="245"/>
                  </a:cubicBezTo>
                  <a:cubicBezTo>
                    <a:pt x="388" y="238"/>
                    <a:pt x="393" y="229"/>
                    <a:pt x="405" y="231"/>
                  </a:cubicBezTo>
                  <a:cubicBezTo>
                    <a:pt x="408" y="232"/>
                    <a:pt x="411" y="233"/>
                    <a:pt x="413" y="235"/>
                  </a:cubicBezTo>
                  <a:cubicBezTo>
                    <a:pt x="418" y="237"/>
                    <a:pt x="420" y="238"/>
                    <a:pt x="423" y="233"/>
                  </a:cubicBezTo>
                  <a:cubicBezTo>
                    <a:pt x="425" y="231"/>
                    <a:pt x="425" y="229"/>
                    <a:pt x="426" y="227"/>
                  </a:cubicBezTo>
                  <a:cubicBezTo>
                    <a:pt x="427" y="224"/>
                    <a:pt x="428" y="221"/>
                    <a:pt x="432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xmlns="" id="{246A51B6-E78D-4922-B16A-A0BC3135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773"/>
              <a:ext cx="914" cy="729"/>
            </a:xfrm>
            <a:custGeom>
              <a:avLst/>
              <a:gdLst>
                <a:gd name="T0" fmla="*/ 429 w 486"/>
                <a:gd name="T1" fmla="*/ 388 h 388"/>
                <a:gd name="T2" fmla="*/ 453 w 486"/>
                <a:gd name="T3" fmla="*/ 370 h 388"/>
                <a:gd name="T4" fmla="*/ 469 w 486"/>
                <a:gd name="T5" fmla="*/ 345 h 388"/>
                <a:gd name="T6" fmla="*/ 486 w 486"/>
                <a:gd name="T7" fmla="*/ 305 h 388"/>
                <a:gd name="T8" fmla="*/ 478 w 486"/>
                <a:gd name="T9" fmla="*/ 279 h 388"/>
                <a:gd name="T10" fmla="*/ 482 w 486"/>
                <a:gd name="T11" fmla="*/ 237 h 388"/>
                <a:gd name="T12" fmla="*/ 475 w 486"/>
                <a:gd name="T13" fmla="*/ 221 h 388"/>
                <a:gd name="T14" fmla="*/ 458 w 486"/>
                <a:gd name="T15" fmla="*/ 222 h 388"/>
                <a:gd name="T16" fmla="*/ 420 w 486"/>
                <a:gd name="T17" fmla="*/ 213 h 388"/>
                <a:gd name="T18" fmla="*/ 372 w 486"/>
                <a:gd name="T19" fmla="*/ 213 h 388"/>
                <a:gd name="T20" fmla="*/ 366 w 486"/>
                <a:gd name="T21" fmla="*/ 121 h 388"/>
                <a:gd name="T22" fmla="*/ 364 w 486"/>
                <a:gd name="T23" fmla="*/ 80 h 388"/>
                <a:gd name="T24" fmla="*/ 366 w 486"/>
                <a:gd name="T25" fmla="*/ 62 h 388"/>
                <a:gd name="T26" fmla="*/ 361 w 486"/>
                <a:gd name="T27" fmla="*/ 58 h 388"/>
                <a:gd name="T28" fmla="*/ 351 w 486"/>
                <a:gd name="T29" fmla="*/ 57 h 388"/>
                <a:gd name="T30" fmla="*/ 333 w 486"/>
                <a:gd name="T31" fmla="*/ 57 h 388"/>
                <a:gd name="T32" fmla="*/ 302 w 486"/>
                <a:gd name="T33" fmla="*/ 33 h 388"/>
                <a:gd name="T34" fmla="*/ 294 w 486"/>
                <a:gd name="T35" fmla="*/ 27 h 388"/>
                <a:gd name="T36" fmla="*/ 278 w 486"/>
                <a:gd name="T37" fmla="*/ 12 h 388"/>
                <a:gd name="T38" fmla="*/ 266 w 486"/>
                <a:gd name="T39" fmla="*/ 3 h 388"/>
                <a:gd name="T40" fmla="*/ 247 w 486"/>
                <a:gd name="T41" fmla="*/ 2 h 388"/>
                <a:gd name="T42" fmla="*/ 233 w 486"/>
                <a:gd name="T43" fmla="*/ 7 h 388"/>
                <a:gd name="T44" fmla="*/ 218 w 486"/>
                <a:gd name="T45" fmla="*/ 21 h 388"/>
                <a:gd name="T46" fmla="*/ 203 w 486"/>
                <a:gd name="T47" fmla="*/ 34 h 388"/>
                <a:gd name="T48" fmla="*/ 192 w 486"/>
                <a:gd name="T49" fmla="*/ 50 h 388"/>
                <a:gd name="T50" fmla="*/ 176 w 486"/>
                <a:gd name="T51" fmla="*/ 66 h 388"/>
                <a:gd name="T52" fmla="*/ 134 w 486"/>
                <a:gd name="T53" fmla="*/ 85 h 388"/>
                <a:gd name="T54" fmla="*/ 105 w 486"/>
                <a:gd name="T55" fmla="*/ 96 h 388"/>
                <a:gd name="T56" fmla="*/ 83 w 486"/>
                <a:gd name="T57" fmla="*/ 108 h 388"/>
                <a:gd name="T58" fmla="*/ 60 w 486"/>
                <a:gd name="T59" fmla="*/ 106 h 388"/>
                <a:gd name="T60" fmla="*/ 24 w 486"/>
                <a:gd name="T61" fmla="*/ 111 h 388"/>
                <a:gd name="T62" fmla="*/ 12 w 486"/>
                <a:gd name="T63" fmla="*/ 122 h 388"/>
                <a:gd name="T64" fmla="*/ 9 w 486"/>
                <a:gd name="T65" fmla="*/ 125 h 388"/>
                <a:gd name="T66" fmla="*/ 14 w 486"/>
                <a:gd name="T67" fmla="*/ 130 h 388"/>
                <a:gd name="T68" fmla="*/ 26 w 486"/>
                <a:gd name="T69" fmla="*/ 131 h 388"/>
                <a:gd name="T70" fmla="*/ 47 w 486"/>
                <a:gd name="T71" fmla="*/ 122 h 388"/>
                <a:gd name="T72" fmla="*/ 74 w 486"/>
                <a:gd name="T73" fmla="*/ 118 h 388"/>
                <a:gd name="T74" fmla="*/ 83 w 486"/>
                <a:gd name="T75" fmla="*/ 121 h 388"/>
                <a:gd name="T76" fmla="*/ 103 w 486"/>
                <a:gd name="T77" fmla="*/ 126 h 388"/>
                <a:gd name="T78" fmla="*/ 103 w 486"/>
                <a:gd name="T79" fmla="*/ 149 h 388"/>
                <a:gd name="T80" fmla="*/ 99 w 486"/>
                <a:gd name="T81" fmla="*/ 166 h 388"/>
                <a:gd name="T82" fmla="*/ 107 w 486"/>
                <a:gd name="T83" fmla="*/ 214 h 388"/>
                <a:gd name="T84" fmla="*/ 108 w 486"/>
                <a:gd name="T85" fmla="*/ 242 h 388"/>
                <a:gd name="T86" fmla="*/ 140 w 486"/>
                <a:gd name="T87" fmla="*/ 280 h 388"/>
                <a:gd name="T88" fmla="*/ 164 w 486"/>
                <a:gd name="T89" fmla="*/ 303 h 388"/>
                <a:gd name="T90" fmla="*/ 219 w 486"/>
                <a:gd name="T91" fmla="*/ 311 h 388"/>
                <a:gd name="T92" fmla="*/ 244 w 486"/>
                <a:gd name="T93" fmla="*/ 325 h 388"/>
                <a:gd name="T94" fmla="*/ 276 w 486"/>
                <a:gd name="T95" fmla="*/ 344 h 388"/>
                <a:gd name="T96" fmla="*/ 312 w 486"/>
                <a:gd name="T97" fmla="*/ 356 h 388"/>
                <a:gd name="T98" fmla="*/ 333 w 486"/>
                <a:gd name="T99" fmla="*/ 372 h 388"/>
                <a:gd name="T100" fmla="*/ 358 w 486"/>
                <a:gd name="T101" fmla="*/ 378 h 388"/>
                <a:gd name="T102" fmla="*/ 379 w 486"/>
                <a:gd name="T103" fmla="*/ 38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6" h="388">
                  <a:moveTo>
                    <a:pt x="422" y="386"/>
                  </a:moveTo>
                  <a:cubicBezTo>
                    <a:pt x="424" y="387"/>
                    <a:pt x="425" y="388"/>
                    <a:pt x="427" y="388"/>
                  </a:cubicBezTo>
                  <a:cubicBezTo>
                    <a:pt x="428" y="388"/>
                    <a:pt x="428" y="388"/>
                    <a:pt x="429" y="388"/>
                  </a:cubicBezTo>
                  <a:cubicBezTo>
                    <a:pt x="429" y="388"/>
                    <a:pt x="430" y="388"/>
                    <a:pt x="431" y="388"/>
                  </a:cubicBezTo>
                  <a:cubicBezTo>
                    <a:pt x="433" y="386"/>
                    <a:pt x="435" y="385"/>
                    <a:pt x="437" y="384"/>
                  </a:cubicBezTo>
                  <a:cubicBezTo>
                    <a:pt x="443" y="380"/>
                    <a:pt x="448" y="377"/>
                    <a:pt x="453" y="370"/>
                  </a:cubicBezTo>
                  <a:cubicBezTo>
                    <a:pt x="455" y="367"/>
                    <a:pt x="456" y="365"/>
                    <a:pt x="457" y="362"/>
                  </a:cubicBezTo>
                  <a:cubicBezTo>
                    <a:pt x="458" y="361"/>
                    <a:pt x="458" y="359"/>
                    <a:pt x="459" y="357"/>
                  </a:cubicBezTo>
                  <a:cubicBezTo>
                    <a:pt x="462" y="352"/>
                    <a:pt x="465" y="348"/>
                    <a:pt x="469" y="345"/>
                  </a:cubicBezTo>
                  <a:cubicBezTo>
                    <a:pt x="470" y="343"/>
                    <a:pt x="472" y="342"/>
                    <a:pt x="473" y="340"/>
                  </a:cubicBezTo>
                  <a:cubicBezTo>
                    <a:pt x="481" y="331"/>
                    <a:pt x="485" y="321"/>
                    <a:pt x="485" y="311"/>
                  </a:cubicBezTo>
                  <a:cubicBezTo>
                    <a:pt x="486" y="305"/>
                    <a:pt x="486" y="305"/>
                    <a:pt x="486" y="305"/>
                  </a:cubicBezTo>
                  <a:cubicBezTo>
                    <a:pt x="486" y="300"/>
                    <a:pt x="486" y="294"/>
                    <a:pt x="485" y="289"/>
                  </a:cubicBezTo>
                  <a:cubicBezTo>
                    <a:pt x="484" y="286"/>
                    <a:pt x="484" y="285"/>
                    <a:pt x="482" y="283"/>
                  </a:cubicBezTo>
                  <a:cubicBezTo>
                    <a:pt x="481" y="282"/>
                    <a:pt x="480" y="281"/>
                    <a:pt x="478" y="279"/>
                  </a:cubicBezTo>
                  <a:cubicBezTo>
                    <a:pt x="474" y="271"/>
                    <a:pt x="472" y="254"/>
                    <a:pt x="475" y="245"/>
                  </a:cubicBezTo>
                  <a:cubicBezTo>
                    <a:pt x="476" y="242"/>
                    <a:pt x="478" y="240"/>
                    <a:pt x="480" y="239"/>
                  </a:cubicBezTo>
                  <a:cubicBezTo>
                    <a:pt x="481" y="238"/>
                    <a:pt x="482" y="237"/>
                    <a:pt x="482" y="237"/>
                  </a:cubicBezTo>
                  <a:cubicBezTo>
                    <a:pt x="483" y="234"/>
                    <a:pt x="481" y="231"/>
                    <a:pt x="479" y="227"/>
                  </a:cubicBezTo>
                  <a:cubicBezTo>
                    <a:pt x="476" y="223"/>
                    <a:pt x="476" y="223"/>
                    <a:pt x="476" y="223"/>
                  </a:cubicBezTo>
                  <a:cubicBezTo>
                    <a:pt x="476" y="222"/>
                    <a:pt x="475" y="221"/>
                    <a:pt x="475" y="221"/>
                  </a:cubicBezTo>
                  <a:cubicBezTo>
                    <a:pt x="474" y="221"/>
                    <a:pt x="471" y="221"/>
                    <a:pt x="470" y="221"/>
                  </a:cubicBezTo>
                  <a:cubicBezTo>
                    <a:pt x="469" y="221"/>
                    <a:pt x="468" y="221"/>
                    <a:pt x="466" y="221"/>
                  </a:cubicBezTo>
                  <a:cubicBezTo>
                    <a:pt x="464" y="222"/>
                    <a:pt x="461" y="223"/>
                    <a:pt x="458" y="222"/>
                  </a:cubicBezTo>
                  <a:cubicBezTo>
                    <a:pt x="453" y="220"/>
                    <a:pt x="450" y="218"/>
                    <a:pt x="447" y="216"/>
                  </a:cubicBezTo>
                  <a:cubicBezTo>
                    <a:pt x="443" y="213"/>
                    <a:pt x="440" y="211"/>
                    <a:pt x="434" y="211"/>
                  </a:cubicBezTo>
                  <a:cubicBezTo>
                    <a:pt x="429" y="212"/>
                    <a:pt x="425" y="212"/>
                    <a:pt x="420" y="213"/>
                  </a:cubicBezTo>
                  <a:cubicBezTo>
                    <a:pt x="407" y="214"/>
                    <a:pt x="394" y="216"/>
                    <a:pt x="380" y="214"/>
                  </a:cubicBezTo>
                  <a:cubicBezTo>
                    <a:pt x="380" y="216"/>
                    <a:pt x="378" y="217"/>
                    <a:pt x="376" y="217"/>
                  </a:cubicBezTo>
                  <a:cubicBezTo>
                    <a:pt x="374" y="217"/>
                    <a:pt x="372" y="215"/>
                    <a:pt x="372" y="213"/>
                  </a:cubicBezTo>
                  <a:cubicBezTo>
                    <a:pt x="372" y="198"/>
                    <a:pt x="370" y="182"/>
                    <a:pt x="367" y="167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4" y="147"/>
                    <a:pt x="364" y="137"/>
                    <a:pt x="366" y="121"/>
                  </a:cubicBezTo>
                  <a:cubicBezTo>
                    <a:pt x="367" y="113"/>
                    <a:pt x="368" y="106"/>
                    <a:pt x="367" y="99"/>
                  </a:cubicBezTo>
                  <a:cubicBezTo>
                    <a:pt x="366" y="97"/>
                    <a:pt x="366" y="95"/>
                    <a:pt x="365" y="93"/>
                  </a:cubicBezTo>
                  <a:cubicBezTo>
                    <a:pt x="364" y="89"/>
                    <a:pt x="363" y="85"/>
                    <a:pt x="364" y="80"/>
                  </a:cubicBezTo>
                  <a:cubicBezTo>
                    <a:pt x="364" y="78"/>
                    <a:pt x="365" y="75"/>
                    <a:pt x="366" y="72"/>
                  </a:cubicBezTo>
                  <a:cubicBezTo>
                    <a:pt x="367" y="69"/>
                    <a:pt x="369" y="64"/>
                    <a:pt x="369" y="63"/>
                  </a:cubicBezTo>
                  <a:cubicBezTo>
                    <a:pt x="368" y="62"/>
                    <a:pt x="367" y="62"/>
                    <a:pt x="366" y="62"/>
                  </a:cubicBezTo>
                  <a:cubicBezTo>
                    <a:pt x="365" y="61"/>
                    <a:pt x="364" y="61"/>
                    <a:pt x="364" y="60"/>
                  </a:cubicBezTo>
                  <a:cubicBezTo>
                    <a:pt x="363" y="59"/>
                    <a:pt x="362" y="59"/>
                    <a:pt x="361" y="58"/>
                  </a:cubicBezTo>
                  <a:cubicBezTo>
                    <a:pt x="361" y="58"/>
                    <a:pt x="361" y="58"/>
                    <a:pt x="361" y="58"/>
                  </a:cubicBezTo>
                  <a:cubicBezTo>
                    <a:pt x="359" y="57"/>
                    <a:pt x="357" y="57"/>
                    <a:pt x="355" y="57"/>
                  </a:cubicBezTo>
                  <a:cubicBezTo>
                    <a:pt x="353" y="57"/>
                    <a:pt x="352" y="57"/>
                    <a:pt x="351" y="57"/>
                  </a:cubicBezTo>
                  <a:cubicBezTo>
                    <a:pt x="351" y="57"/>
                    <a:pt x="351" y="57"/>
                    <a:pt x="351" y="57"/>
                  </a:cubicBezTo>
                  <a:cubicBezTo>
                    <a:pt x="351" y="59"/>
                    <a:pt x="350" y="62"/>
                    <a:pt x="347" y="66"/>
                  </a:cubicBezTo>
                  <a:cubicBezTo>
                    <a:pt x="346" y="67"/>
                    <a:pt x="343" y="68"/>
                    <a:pt x="341" y="66"/>
                  </a:cubicBezTo>
                  <a:cubicBezTo>
                    <a:pt x="338" y="64"/>
                    <a:pt x="335" y="60"/>
                    <a:pt x="333" y="57"/>
                  </a:cubicBezTo>
                  <a:cubicBezTo>
                    <a:pt x="331" y="54"/>
                    <a:pt x="328" y="52"/>
                    <a:pt x="326" y="49"/>
                  </a:cubicBezTo>
                  <a:cubicBezTo>
                    <a:pt x="323" y="48"/>
                    <a:pt x="320" y="46"/>
                    <a:pt x="318" y="45"/>
                  </a:cubicBezTo>
                  <a:cubicBezTo>
                    <a:pt x="312" y="42"/>
                    <a:pt x="307" y="39"/>
                    <a:pt x="302" y="33"/>
                  </a:cubicBezTo>
                  <a:cubicBezTo>
                    <a:pt x="301" y="31"/>
                    <a:pt x="300" y="29"/>
                    <a:pt x="300" y="28"/>
                  </a:cubicBezTo>
                  <a:cubicBezTo>
                    <a:pt x="300" y="28"/>
                    <a:pt x="299" y="28"/>
                    <a:pt x="298" y="27"/>
                  </a:cubicBezTo>
                  <a:cubicBezTo>
                    <a:pt x="298" y="27"/>
                    <a:pt x="296" y="27"/>
                    <a:pt x="294" y="27"/>
                  </a:cubicBezTo>
                  <a:cubicBezTo>
                    <a:pt x="292" y="27"/>
                    <a:pt x="289" y="27"/>
                    <a:pt x="287" y="26"/>
                  </a:cubicBezTo>
                  <a:cubicBezTo>
                    <a:pt x="282" y="23"/>
                    <a:pt x="281" y="19"/>
                    <a:pt x="280" y="16"/>
                  </a:cubicBezTo>
                  <a:cubicBezTo>
                    <a:pt x="280" y="15"/>
                    <a:pt x="279" y="13"/>
                    <a:pt x="278" y="12"/>
                  </a:cubicBezTo>
                  <a:cubicBezTo>
                    <a:pt x="277" y="11"/>
                    <a:pt x="276" y="10"/>
                    <a:pt x="275" y="9"/>
                  </a:cubicBezTo>
                  <a:cubicBezTo>
                    <a:pt x="273" y="9"/>
                    <a:pt x="271" y="8"/>
                    <a:pt x="269" y="6"/>
                  </a:cubicBezTo>
                  <a:cubicBezTo>
                    <a:pt x="268" y="5"/>
                    <a:pt x="267" y="4"/>
                    <a:pt x="266" y="3"/>
                  </a:cubicBezTo>
                  <a:cubicBezTo>
                    <a:pt x="265" y="2"/>
                    <a:pt x="264" y="1"/>
                    <a:pt x="263" y="1"/>
                  </a:cubicBezTo>
                  <a:cubicBezTo>
                    <a:pt x="260" y="0"/>
                    <a:pt x="257" y="1"/>
                    <a:pt x="254" y="1"/>
                  </a:cubicBezTo>
                  <a:cubicBezTo>
                    <a:pt x="251" y="2"/>
                    <a:pt x="249" y="2"/>
                    <a:pt x="247" y="2"/>
                  </a:cubicBezTo>
                  <a:cubicBezTo>
                    <a:pt x="246" y="2"/>
                    <a:pt x="243" y="2"/>
                    <a:pt x="241" y="2"/>
                  </a:cubicBezTo>
                  <a:cubicBezTo>
                    <a:pt x="240" y="2"/>
                    <a:pt x="237" y="2"/>
                    <a:pt x="235" y="2"/>
                  </a:cubicBezTo>
                  <a:cubicBezTo>
                    <a:pt x="235" y="4"/>
                    <a:pt x="235" y="5"/>
                    <a:pt x="233" y="7"/>
                  </a:cubicBezTo>
                  <a:cubicBezTo>
                    <a:pt x="232" y="8"/>
                    <a:pt x="230" y="10"/>
                    <a:pt x="228" y="11"/>
                  </a:cubicBezTo>
                  <a:cubicBezTo>
                    <a:pt x="225" y="13"/>
                    <a:pt x="222" y="15"/>
                    <a:pt x="221" y="17"/>
                  </a:cubicBezTo>
                  <a:cubicBezTo>
                    <a:pt x="220" y="18"/>
                    <a:pt x="219" y="20"/>
                    <a:pt x="218" y="21"/>
                  </a:cubicBezTo>
                  <a:cubicBezTo>
                    <a:pt x="217" y="23"/>
                    <a:pt x="216" y="25"/>
                    <a:pt x="213" y="28"/>
                  </a:cubicBezTo>
                  <a:cubicBezTo>
                    <a:pt x="211" y="29"/>
                    <a:pt x="209" y="30"/>
                    <a:pt x="208" y="31"/>
                  </a:cubicBezTo>
                  <a:cubicBezTo>
                    <a:pt x="206" y="32"/>
                    <a:pt x="205" y="32"/>
                    <a:pt x="203" y="34"/>
                  </a:cubicBezTo>
                  <a:cubicBezTo>
                    <a:pt x="202" y="36"/>
                    <a:pt x="201" y="37"/>
                    <a:pt x="199" y="39"/>
                  </a:cubicBezTo>
                  <a:cubicBezTo>
                    <a:pt x="197" y="41"/>
                    <a:pt x="195" y="43"/>
                    <a:pt x="194" y="45"/>
                  </a:cubicBezTo>
                  <a:cubicBezTo>
                    <a:pt x="193" y="46"/>
                    <a:pt x="193" y="48"/>
                    <a:pt x="192" y="50"/>
                  </a:cubicBezTo>
                  <a:cubicBezTo>
                    <a:pt x="192" y="54"/>
                    <a:pt x="191" y="57"/>
                    <a:pt x="188" y="60"/>
                  </a:cubicBezTo>
                  <a:cubicBezTo>
                    <a:pt x="185" y="63"/>
                    <a:pt x="181" y="65"/>
                    <a:pt x="177" y="66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72" y="68"/>
                    <a:pt x="166" y="69"/>
                    <a:pt x="160" y="70"/>
                  </a:cubicBezTo>
                  <a:cubicBezTo>
                    <a:pt x="152" y="72"/>
                    <a:pt x="143" y="73"/>
                    <a:pt x="139" y="77"/>
                  </a:cubicBezTo>
                  <a:cubicBezTo>
                    <a:pt x="137" y="79"/>
                    <a:pt x="135" y="82"/>
                    <a:pt x="134" y="85"/>
                  </a:cubicBezTo>
                  <a:cubicBezTo>
                    <a:pt x="132" y="89"/>
                    <a:pt x="130" y="92"/>
                    <a:pt x="128" y="95"/>
                  </a:cubicBezTo>
                  <a:cubicBezTo>
                    <a:pt x="125" y="98"/>
                    <a:pt x="116" y="105"/>
                    <a:pt x="110" y="102"/>
                  </a:cubicBezTo>
                  <a:cubicBezTo>
                    <a:pt x="108" y="101"/>
                    <a:pt x="106" y="99"/>
                    <a:pt x="105" y="96"/>
                  </a:cubicBezTo>
                  <a:cubicBezTo>
                    <a:pt x="104" y="97"/>
                    <a:pt x="103" y="99"/>
                    <a:pt x="101" y="100"/>
                  </a:cubicBezTo>
                  <a:cubicBezTo>
                    <a:pt x="99" y="102"/>
                    <a:pt x="97" y="105"/>
                    <a:pt x="92" y="107"/>
                  </a:cubicBezTo>
                  <a:cubicBezTo>
                    <a:pt x="89" y="108"/>
                    <a:pt x="85" y="108"/>
                    <a:pt x="83" y="108"/>
                  </a:cubicBezTo>
                  <a:cubicBezTo>
                    <a:pt x="78" y="108"/>
                    <a:pt x="77" y="108"/>
                    <a:pt x="75" y="110"/>
                  </a:cubicBezTo>
                  <a:cubicBezTo>
                    <a:pt x="74" y="112"/>
                    <a:pt x="73" y="113"/>
                    <a:pt x="71" y="112"/>
                  </a:cubicBezTo>
                  <a:cubicBezTo>
                    <a:pt x="66" y="111"/>
                    <a:pt x="63" y="108"/>
                    <a:pt x="60" y="106"/>
                  </a:cubicBezTo>
                  <a:cubicBezTo>
                    <a:pt x="58" y="104"/>
                    <a:pt x="56" y="102"/>
                    <a:pt x="52" y="102"/>
                  </a:cubicBezTo>
                  <a:cubicBezTo>
                    <a:pt x="43" y="101"/>
                    <a:pt x="35" y="103"/>
                    <a:pt x="27" y="109"/>
                  </a:cubicBezTo>
                  <a:cubicBezTo>
                    <a:pt x="27" y="110"/>
                    <a:pt x="25" y="110"/>
                    <a:pt x="24" y="111"/>
                  </a:cubicBezTo>
                  <a:cubicBezTo>
                    <a:pt x="24" y="112"/>
                    <a:pt x="24" y="114"/>
                    <a:pt x="22" y="116"/>
                  </a:cubicBezTo>
                  <a:cubicBezTo>
                    <a:pt x="22" y="116"/>
                    <a:pt x="22" y="117"/>
                    <a:pt x="21" y="117"/>
                  </a:cubicBezTo>
                  <a:cubicBezTo>
                    <a:pt x="20" y="121"/>
                    <a:pt x="17" y="121"/>
                    <a:pt x="12" y="122"/>
                  </a:cubicBezTo>
                  <a:cubicBezTo>
                    <a:pt x="10" y="123"/>
                    <a:pt x="8" y="123"/>
                    <a:pt x="6" y="122"/>
                  </a:cubicBezTo>
                  <a:cubicBezTo>
                    <a:pt x="3" y="122"/>
                    <a:pt x="2" y="122"/>
                    <a:pt x="0" y="123"/>
                  </a:cubicBezTo>
                  <a:cubicBezTo>
                    <a:pt x="3" y="123"/>
                    <a:pt x="7" y="124"/>
                    <a:pt x="9" y="125"/>
                  </a:cubicBezTo>
                  <a:cubicBezTo>
                    <a:pt x="10" y="126"/>
                    <a:pt x="11" y="128"/>
                    <a:pt x="11" y="129"/>
                  </a:cubicBezTo>
                  <a:cubicBezTo>
                    <a:pt x="12" y="129"/>
                    <a:pt x="12" y="130"/>
                    <a:pt x="13" y="130"/>
                  </a:cubicBezTo>
                  <a:cubicBezTo>
                    <a:pt x="13" y="130"/>
                    <a:pt x="14" y="130"/>
                    <a:pt x="14" y="130"/>
                  </a:cubicBezTo>
                  <a:cubicBezTo>
                    <a:pt x="15" y="130"/>
                    <a:pt x="17" y="130"/>
                    <a:pt x="18" y="130"/>
                  </a:cubicBezTo>
                  <a:cubicBezTo>
                    <a:pt x="19" y="130"/>
                    <a:pt x="21" y="130"/>
                    <a:pt x="23" y="130"/>
                  </a:cubicBezTo>
                  <a:cubicBezTo>
                    <a:pt x="24" y="131"/>
                    <a:pt x="25" y="131"/>
                    <a:pt x="26" y="131"/>
                  </a:cubicBezTo>
                  <a:cubicBezTo>
                    <a:pt x="25" y="131"/>
                    <a:pt x="26" y="130"/>
                    <a:pt x="27" y="129"/>
                  </a:cubicBezTo>
                  <a:cubicBezTo>
                    <a:pt x="27" y="128"/>
                    <a:pt x="28" y="126"/>
                    <a:pt x="30" y="125"/>
                  </a:cubicBezTo>
                  <a:cubicBezTo>
                    <a:pt x="35" y="123"/>
                    <a:pt x="41" y="122"/>
                    <a:pt x="47" y="122"/>
                  </a:cubicBezTo>
                  <a:cubicBezTo>
                    <a:pt x="51" y="122"/>
                    <a:pt x="54" y="122"/>
                    <a:pt x="57" y="121"/>
                  </a:cubicBezTo>
                  <a:cubicBezTo>
                    <a:pt x="59" y="121"/>
                    <a:pt x="60" y="120"/>
                    <a:pt x="61" y="120"/>
                  </a:cubicBezTo>
                  <a:cubicBezTo>
                    <a:pt x="65" y="119"/>
                    <a:pt x="69" y="118"/>
                    <a:pt x="74" y="118"/>
                  </a:cubicBezTo>
                  <a:cubicBezTo>
                    <a:pt x="76" y="119"/>
                    <a:pt x="78" y="120"/>
                    <a:pt x="79" y="120"/>
                  </a:cubicBezTo>
                  <a:cubicBezTo>
                    <a:pt x="81" y="121"/>
                    <a:pt x="81" y="121"/>
                    <a:pt x="82" y="121"/>
                  </a:cubicBezTo>
                  <a:cubicBezTo>
                    <a:pt x="82" y="121"/>
                    <a:pt x="83" y="121"/>
                    <a:pt x="83" y="121"/>
                  </a:cubicBezTo>
                  <a:cubicBezTo>
                    <a:pt x="85" y="120"/>
                    <a:pt x="86" y="119"/>
                    <a:pt x="89" y="119"/>
                  </a:cubicBezTo>
                  <a:cubicBezTo>
                    <a:pt x="88" y="119"/>
                    <a:pt x="89" y="119"/>
                    <a:pt x="89" y="118"/>
                  </a:cubicBezTo>
                  <a:cubicBezTo>
                    <a:pt x="93" y="117"/>
                    <a:pt x="99" y="115"/>
                    <a:pt x="103" y="126"/>
                  </a:cubicBezTo>
                  <a:cubicBezTo>
                    <a:pt x="105" y="129"/>
                    <a:pt x="105" y="133"/>
                    <a:pt x="104" y="136"/>
                  </a:cubicBezTo>
                  <a:cubicBezTo>
                    <a:pt x="104" y="139"/>
                    <a:pt x="104" y="141"/>
                    <a:pt x="105" y="144"/>
                  </a:cubicBezTo>
                  <a:cubicBezTo>
                    <a:pt x="106" y="146"/>
                    <a:pt x="105" y="148"/>
                    <a:pt x="103" y="149"/>
                  </a:cubicBezTo>
                  <a:cubicBezTo>
                    <a:pt x="103" y="151"/>
                    <a:pt x="103" y="154"/>
                    <a:pt x="103" y="156"/>
                  </a:cubicBezTo>
                  <a:cubicBezTo>
                    <a:pt x="103" y="160"/>
                    <a:pt x="101" y="162"/>
                    <a:pt x="100" y="164"/>
                  </a:cubicBezTo>
                  <a:cubicBezTo>
                    <a:pt x="100" y="165"/>
                    <a:pt x="99" y="165"/>
                    <a:pt x="99" y="166"/>
                  </a:cubicBezTo>
                  <a:cubicBezTo>
                    <a:pt x="98" y="173"/>
                    <a:pt x="100" y="187"/>
                    <a:pt x="102" y="193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05" y="202"/>
                    <a:pt x="107" y="207"/>
                    <a:pt x="107" y="214"/>
                  </a:cubicBezTo>
                  <a:cubicBezTo>
                    <a:pt x="106" y="217"/>
                    <a:pt x="106" y="218"/>
                    <a:pt x="105" y="220"/>
                  </a:cubicBezTo>
                  <a:cubicBezTo>
                    <a:pt x="105" y="222"/>
                    <a:pt x="104" y="223"/>
                    <a:pt x="104" y="224"/>
                  </a:cubicBezTo>
                  <a:cubicBezTo>
                    <a:pt x="104" y="230"/>
                    <a:pt x="106" y="237"/>
                    <a:pt x="108" y="242"/>
                  </a:cubicBezTo>
                  <a:cubicBezTo>
                    <a:pt x="113" y="254"/>
                    <a:pt x="119" y="260"/>
                    <a:pt x="130" y="267"/>
                  </a:cubicBezTo>
                  <a:cubicBezTo>
                    <a:pt x="134" y="271"/>
                    <a:pt x="136" y="274"/>
                    <a:pt x="138" y="277"/>
                  </a:cubicBezTo>
                  <a:cubicBezTo>
                    <a:pt x="139" y="278"/>
                    <a:pt x="139" y="279"/>
                    <a:pt x="140" y="280"/>
                  </a:cubicBezTo>
                  <a:cubicBezTo>
                    <a:pt x="142" y="283"/>
                    <a:pt x="144" y="284"/>
                    <a:pt x="147" y="286"/>
                  </a:cubicBezTo>
                  <a:cubicBezTo>
                    <a:pt x="150" y="287"/>
                    <a:pt x="153" y="288"/>
                    <a:pt x="156" y="291"/>
                  </a:cubicBezTo>
                  <a:cubicBezTo>
                    <a:pt x="161" y="295"/>
                    <a:pt x="162" y="300"/>
                    <a:pt x="164" y="303"/>
                  </a:cubicBezTo>
                  <a:cubicBezTo>
                    <a:pt x="166" y="308"/>
                    <a:pt x="166" y="310"/>
                    <a:pt x="174" y="311"/>
                  </a:cubicBezTo>
                  <a:cubicBezTo>
                    <a:pt x="179" y="312"/>
                    <a:pt x="185" y="311"/>
                    <a:pt x="191" y="310"/>
                  </a:cubicBezTo>
                  <a:cubicBezTo>
                    <a:pt x="200" y="309"/>
                    <a:pt x="210" y="307"/>
                    <a:pt x="219" y="311"/>
                  </a:cubicBezTo>
                  <a:cubicBezTo>
                    <a:pt x="223" y="313"/>
                    <a:pt x="226" y="316"/>
                    <a:pt x="228" y="319"/>
                  </a:cubicBezTo>
                  <a:cubicBezTo>
                    <a:pt x="231" y="322"/>
                    <a:pt x="233" y="324"/>
                    <a:pt x="235" y="325"/>
                  </a:cubicBezTo>
                  <a:cubicBezTo>
                    <a:pt x="237" y="326"/>
                    <a:pt x="241" y="326"/>
                    <a:pt x="244" y="325"/>
                  </a:cubicBezTo>
                  <a:cubicBezTo>
                    <a:pt x="247" y="325"/>
                    <a:pt x="249" y="325"/>
                    <a:pt x="252" y="325"/>
                  </a:cubicBezTo>
                  <a:cubicBezTo>
                    <a:pt x="263" y="327"/>
                    <a:pt x="267" y="332"/>
                    <a:pt x="270" y="337"/>
                  </a:cubicBezTo>
                  <a:cubicBezTo>
                    <a:pt x="272" y="339"/>
                    <a:pt x="273" y="341"/>
                    <a:pt x="276" y="344"/>
                  </a:cubicBezTo>
                  <a:cubicBezTo>
                    <a:pt x="281" y="347"/>
                    <a:pt x="287" y="349"/>
                    <a:pt x="293" y="350"/>
                  </a:cubicBezTo>
                  <a:cubicBezTo>
                    <a:pt x="298" y="351"/>
                    <a:pt x="303" y="352"/>
                    <a:pt x="308" y="354"/>
                  </a:cubicBezTo>
                  <a:cubicBezTo>
                    <a:pt x="309" y="355"/>
                    <a:pt x="311" y="355"/>
                    <a:pt x="312" y="356"/>
                  </a:cubicBezTo>
                  <a:cubicBezTo>
                    <a:pt x="315" y="357"/>
                    <a:pt x="318" y="357"/>
                    <a:pt x="321" y="359"/>
                  </a:cubicBezTo>
                  <a:cubicBezTo>
                    <a:pt x="324" y="360"/>
                    <a:pt x="327" y="364"/>
                    <a:pt x="329" y="367"/>
                  </a:cubicBezTo>
                  <a:cubicBezTo>
                    <a:pt x="331" y="369"/>
                    <a:pt x="332" y="371"/>
                    <a:pt x="333" y="372"/>
                  </a:cubicBezTo>
                  <a:cubicBezTo>
                    <a:pt x="336" y="374"/>
                    <a:pt x="342" y="378"/>
                    <a:pt x="344" y="379"/>
                  </a:cubicBezTo>
                  <a:cubicBezTo>
                    <a:pt x="347" y="380"/>
                    <a:pt x="348" y="380"/>
                    <a:pt x="350" y="379"/>
                  </a:cubicBezTo>
                  <a:cubicBezTo>
                    <a:pt x="351" y="379"/>
                    <a:pt x="354" y="378"/>
                    <a:pt x="358" y="378"/>
                  </a:cubicBezTo>
                  <a:cubicBezTo>
                    <a:pt x="361" y="378"/>
                    <a:pt x="364" y="379"/>
                    <a:pt x="367" y="380"/>
                  </a:cubicBezTo>
                  <a:cubicBezTo>
                    <a:pt x="369" y="380"/>
                    <a:pt x="370" y="381"/>
                    <a:pt x="372" y="381"/>
                  </a:cubicBezTo>
                  <a:cubicBezTo>
                    <a:pt x="374" y="381"/>
                    <a:pt x="376" y="380"/>
                    <a:pt x="379" y="380"/>
                  </a:cubicBezTo>
                  <a:cubicBezTo>
                    <a:pt x="382" y="379"/>
                    <a:pt x="385" y="378"/>
                    <a:pt x="388" y="378"/>
                  </a:cubicBezTo>
                  <a:cubicBezTo>
                    <a:pt x="400" y="378"/>
                    <a:pt x="414" y="383"/>
                    <a:pt x="42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xmlns="" id="{F791DB1B-D5D2-4419-A2DD-65526B07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" y="427"/>
              <a:ext cx="2343" cy="1576"/>
            </a:xfrm>
            <a:custGeom>
              <a:avLst/>
              <a:gdLst>
                <a:gd name="T0" fmla="*/ 77 w 1246"/>
                <a:gd name="T1" fmla="*/ 683 h 839"/>
                <a:gd name="T2" fmla="*/ 266 w 1246"/>
                <a:gd name="T3" fmla="*/ 739 h 839"/>
                <a:gd name="T4" fmla="*/ 460 w 1246"/>
                <a:gd name="T5" fmla="*/ 831 h 839"/>
                <a:gd name="T6" fmla="*/ 486 w 1246"/>
                <a:gd name="T7" fmla="*/ 831 h 839"/>
                <a:gd name="T8" fmla="*/ 500 w 1246"/>
                <a:gd name="T9" fmla="*/ 820 h 839"/>
                <a:gd name="T10" fmla="*/ 563 w 1246"/>
                <a:gd name="T11" fmla="*/ 816 h 839"/>
                <a:gd name="T12" fmla="*/ 593 w 1246"/>
                <a:gd name="T13" fmla="*/ 808 h 839"/>
                <a:gd name="T14" fmla="*/ 613 w 1246"/>
                <a:gd name="T15" fmla="*/ 788 h 839"/>
                <a:gd name="T16" fmla="*/ 664 w 1246"/>
                <a:gd name="T17" fmla="*/ 766 h 839"/>
                <a:gd name="T18" fmla="*/ 688 w 1246"/>
                <a:gd name="T19" fmla="*/ 738 h 839"/>
                <a:gd name="T20" fmla="*/ 710 w 1246"/>
                <a:gd name="T21" fmla="*/ 712 h 839"/>
                <a:gd name="T22" fmla="*/ 752 w 1246"/>
                <a:gd name="T23" fmla="*/ 715 h 839"/>
                <a:gd name="T24" fmla="*/ 771 w 1246"/>
                <a:gd name="T25" fmla="*/ 735 h 839"/>
                <a:gd name="T26" fmla="*/ 801 w 1246"/>
                <a:gd name="T27" fmla="*/ 754 h 839"/>
                <a:gd name="T28" fmla="*/ 835 w 1246"/>
                <a:gd name="T29" fmla="*/ 765 h 839"/>
                <a:gd name="T30" fmla="*/ 961 w 1246"/>
                <a:gd name="T31" fmla="*/ 767 h 839"/>
                <a:gd name="T32" fmla="*/ 1077 w 1246"/>
                <a:gd name="T33" fmla="*/ 753 h 839"/>
                <a:gd name="T34" fmla="*/ 1092 w 1246"/>
                <a:gd name="T35" fmla="*/ 675 h 839"/>
                <a:gd name="T36" fmla="*/ 1076 w 1246"/>
                <a:gd name="T37" fmla="*/ 622 h 839"/>
                <a:gd name="T38" fmla="*/ 1111 w 1246"/>
                <a:gd name="T39" fmla="*/ 546 h 839"/>
                <a:gd name="T40" fmla="*/ 1148 w 1246"/>
                <a:gd name="T41" fmla="*/ 466 h 839"/>
                <a:gd name="T42" fmla="*/ 1233 w 1246"/>
                <a:gd name="T43" fmla="*/ 302 h 839"/>
                <a:gd name="T44" fmla="*/ 1239 w 1246"/>
                <a:gd name="T45" fmla="*/ 292 h 839"/>
                <a:gd name="T46" fmla="*/ 1183 w 1246"/>
                <a:gd name="T47" fmla="*/ 291 h 839"/>
                <a:gd name="T48" fmla="*/ 1130 w 1246"/>
                <a:gd name="T49" fmla="*/ 264 h 839"/>
                <a:gd name="T50" fmla="*/ 1078 w 1246"/>
                <a:gd name="T51" fmla="*/ 229 h 839"/>
                <a:gd name="T52" fmla="*/ 1057 w 1246"/>
                <a:gd name="T53" fmla="*/ 208 h 839"/>
                <a:gd name="T54" fmla="*/ 1043 w 1246"/>
                <a:gd name="T55" fmla="*/ 160 h 839"/>
                <a:gd name="T56" fmla="*/ 991 w 1246"/>
                <a:gd name="T57" fmla="*/ 140 h 839"/>
                <a:gd name="T58" fmla="*/ 952 w 1246"/>
                <a:gd name="T59" fmla="*/ 174 h 839"/>
                <a:gd name="T60" fmla="*/ 918 w 1246"/>
                <a:gd name="T61" fmla="*/ 216 h 839"/>
                <a:gd name="T62" fmla="*/ 888 w 1246"/>
                <a:gd name="T63" fmla="*/ 201 h 839"/>
                <a:gd name="T64" fmla="*/ 850 w 1246"/>
                <a:gd name="T65" fmla="*/ 221 h 839"/>
                <a:gd name="T66" fmla="*/ 796 w 1246"/>
                <a:gd name="T67" fmla="*/ 230 h 839"/>
                <a:gd name="T68" fmla="*/ 787 w 1246"/>
                <a:gd name="T69" fmla="*/ 198 h 839"/>
                <a:gd name="T70" fmla="*/ 775 w 1246"/>
                <a:gd name="T71" fmla="*/ 130 h 839"/>
                <a:gd name="T72" fmla="*/ 761 w 1246"/>
                <a:gd name="T73" fmla="*/ 63 h 839"/>
                <a:gd name="T74" fmla="*/ 738 w 1246"/>
                <a:gd name="T75" fmla="*/ 15 h 839"/>
                <a:gd name="T76" fmla="*/ 709 w 1246"/>
                <a:gd name="T77" fmla="*/ 0 h 839"/>
                <a:gd name="T78" fmla="*/ 692 w 1246"/>
                <a:gd name="T79" fmla="*/ 9 h 839"/>
                <a:gd name="T80" fmla="*/ 662 w 1246"/>
                <a:gd name="T81" fmla="*/ 42 h 839"/>
                <a:gd name="T82" fmla="*/ 621 w 1246"/>
                <a:gd name="T83" fmla="*/ 65 h 839"/>
                <a:gd name="T84" fmla="*/ 588 w 1246"/>
                <a:gd name="T85" fmla="*/ 83 h 839"/>
                <a:gd name="T86" fmla="*/ 563 w 1246"/>
                <a:gd name="T87" fmla="*/ 86 h 839"/>
                <a:gd name="T88" fmla="*/ 501 w 1246"/>
                <a:gd name="T89" fmla="*/ 91 h 839"/>
                <a:gd name="T90" fmla="*/ 460 w 1246"/>
                <a:gd name="T91" fmla="*/ 40 h 839"/>
                <a:gd name="T92" fmla="*/ 442 w 1246"/>
                <a:gd name="T93" fmla="*/ 14 h 839"/>
                <a:gd name="T94" fmla="*/ 393 w 1246"/>
                <a:gd name="T95" fmla="*/ 25 h 839"/>
                <a:gd name="T96" fmla="*/ 384 w 1246"/>
                <a:gd name="T97" fmla="*/ 29 h 839"/>
                <a:gd name="T98" fmla="*/ 321 w 1246"/>
                <a:gd name="T99" fmla="*/ 32 h 839"/>
                <a:gd name="T100" fmla="*/ 269 w 1246"/>
                <a:gd name="T101" fmla="*/ 49 h 839"/>
                <a:gd name="T102" fmla="*/ 313 w 1246"/>
                <a:gd name="T103" fmla="*/ 84 h 839"/>
                <a:gd name="T104" fmla="*/ 280 w 1246"/>
                <a:gd name="T105" fmla="*/ 111 h 839"/>
                <a:gd name="T106" fmla="*/ 253 w 1246"/>
                <a:gd name="T107" fmla="*/ 161 h 839"/>
                <a:gd name="T108" fmla="*/ 281 w 1246"/>
                <a:gd name="T109" fmla="*/ 214 h 839"/>
                <a:gd name="T110" fmla="*/ 274 w 1246"/>
                <a:gd name="T111" fmla="*/ 390 h 839"/>
                <a:gd name="T112" fmla="*/ 236 w 1246"/>
                <a:gd name="T113" fmla="*/ 457 h 839"/>
                <a:gd name="T114" fmla="*/ 176 w 1246"/>
                <a:gd name="T115" fmla="*/ 467 h 839"/>
                <a:gd name="T116" fmla="*/ 71 w 1246"/>
                <a:gd name="T117" fmla="*/ 508 h 839"/>
                <a:gd name="T118" fmla="*/ 52 w 1246"/>
                <a:gd name="T119" fmla="*/ 545 h 839"/>
                <a:gd name="T120" fmla="*/ 41 w 1246"/>
                <a:gd name="T121" fmla="*/ 587 h 839"/>
                <a:gd name="T122" fmla="*/ 27 w 1246"/>
                <a:gd name="T123" fmla="*/ 62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6" h="839">
                  <a:moveTo>
                    <a:pt x="0" y="649"/>
                  </a:moveTo>
                  <a:cubicBezTo>
                    <a:pt x="3" y="651"/>
                    <a:pt x="6" y="654"/>
                    <a:pt x="8" y="657"/>
                  </a:cubicBezTo>
                  <a:cubicBezTo>
                    <a:pt x="14" y="659"/>
                    <a:pt x="20" y="663"/>
                    <a:pt x="26" y="666"/>
                  </a:cubicBezTo>
                  <a:cubicBezTo>
                    <a:pt x="32" y="669"/>
                    <a:pt x="39" y="673"/>
                    <a:pt x="46" y="674"/>
                  </a:cubicBezTo>
                  <a:cubicBezTo>
                    <a:pt x="57" y="676"/>
                    <a:pt x="67" y="680"/>
                    <a:pt x="77" y="683"/>
                  </a:cubicBezTo>
                  <a:cubicBezTo>
                    <a:pt x="88" y="687"/>
                    <a:pt x="100" y="691"/>
                    <a:pt x="112" y="693"/>
                  </a:cubicBezTo>
                  <a:cubicBezTo>
                    <a:pt x="124" y="695"/>
                    <a:pt x="137" y="697"/>
                    <a:pt x="149" y="700"/>
                  </a:cubicBezTo>
                  <a:cubicBezTo>
                    <a:pt x="163" y="703"/>
                    <a:pt x="178" y="706"/>
                    <a:pt x="192" y="708"/>
                  </a:cubicBezTo>
                  <a:cubicBezTo>
                    <a:pt x="213" y="711"/>
                    <a:pt x="229" y="720"/>
                    <a:pt x="247" y="729"/>
                  </a:cubicBezTo>
                  <a:cubicBezTo>
                    <a:pt x="253" y="733"/>
                    <a:pt x="259" y="736"/>
                    <a:pt x="266" y="739"/>
                  </a:cubicBezTo>
                  <a:cubicBezTo>
                    <a:pt x="291" y="752"/>
                    <a:pt x="316" y="763"/>
                    <a:pt x="341" y="774"/>
                  </a:cubicBezTo>
                  <a:cubicBezTo>
                    <a:pt x="364" y="784"/>
                    <a:pt x="387" y="795"/>
                    <a:pt x="409" y="806"/>
                  </a:cubicBezTo>
                  <a:cubicBezTo>
                    <a:pt x="415" y="809"/>
                    <a:pt x="421" y="811"/>
                    <a:pt x="426" y="813"/>
                  </a:cubicBezTo>
                  <a:cubicBezTo>
                    <a:pt x="435" y="816"/>
                    <a:pt x="443" y="819"/>
                    <a:pt x="451" y="824"/>
                  </a:cubicBezTo>
                  <a:cubicBezTo>
                    <a:pt x="454" y="826"/>
                    <a:pt x="457" y="829"/>
                    <a:pt x="460" y="831"/>
                  </a:cubicBezTo>
                  <a:cubicBezTo>
                    <a:pt x="463" y="834"/>
                    <a:pt x="466" y="837"/>
                    <a:pt x="470" y="839"/>
                  </a:cubicBezTo>
                  <a:cubicBezTo>
                    <a:pt x="470" y="838"/>
                    <a:pt x="471" y="837"/>
                    <a:pt x="472" y="836"/>
                  </a:cubicBezTo>
                  <a:cubicBezTo>
                    <a:pt x="472" y="835"/>
                    <a:pt x="473" y="834"/>
                    <a:pt x="474" y="834"/>
                  </a:cubicBezTo>
                  <a:cubicBezTo>
                    <a:pt x="474" y="833"/>
                    <a:pt x="475" y="833"/>
                    <a:pt x="475" y="833"/>
                  </a:cubicBezTo>
                  <a:cubicBezTo>
                    <a:pt x="479" y="831"/>
                    <a:pt x="483" y="831"/>
                    <a:pt x="486" y="831"/>
                  </a:cubicBezTo>
                  <a:cubicBezTo>
                    <a:pt x="488" y="831"/>
                    <a:pt x="489" y="831"/>
                    <a:pt x="491" y="831"/>
                  </a:cubicBezTo>
                  <a:cubicBezTo>
                    <a:pt x="492" y="831"/>
                    <a:pt x="493" y="831"/>
                    <a:pt x="494" y="830"/>
                  </a:cubicBezTo>
                  <a:cubicBezTo>
                    <a:pt x="494" y="830"/>
                    <a:pt x="495" y="829"/>
                    <a:pt x="495" y="828"/>
                  </a:cubicBezTo>
                  <a:cubicBezTo>
                    <a:pt x="495" y="826"/>
                    <a:pt x="495" y="824"/>
                    <a:pt x="497" y="822"/>
                  </a:cubicBezTo>
                  <a:cubicBezTo>
                    <a:pt x="498" y="821"/>
                    <a:pt x="499" y="820"/>
                    <a:pt x="500" y="820"/>
                  </a:cubicBezTo>
                  <a:cubicBezTo>
                    <a:pt x="501" y="820"/>
                    <a:pt x="502" y="820"/>
                    <a:pt x="502" y="819"/>
                  </a:cubicBezTo>
                  <a:cubicBezTo>
                    <a:pt x="512" y="812"/>
                    <a:pt x="521" y="809"/>
                    <a:pt x="533" y="810"/>
                  </a:cubicBezTo>
                  <a:cubicBezTo>
                    <a:pt x="539" y="811"/>
                    <a:pt x="543" y="814"/>
                    <a:pt x="546" y="817"/>
                  </a:cubicBezTo>
                  <a:cubicBezTo>
                    <a:pt x="547" y="818"/>
                    <a:pt x="549" y="819"/>
                    <a:pt x="550" y="820"/>
                  </a:cubicBezTo>
                  <a:cubicBezTo>
                    <a:pt x="554" y="816"/>
                    <a:pt x="559" y="816"/>
                    <a:pt x="563" y="816"/>
                  </a:cubicBezTo>
                  <a:cubicBezTo>
                    <a:pt x="565" y="817"/>
                    <a:pt x="567" y="817"/>
                    <a:pt x="569" y="816"/>
                  </a:cubicBezTo>
                  <a:cubicBezTo>
                    <a:pt x="572" y="815"/>
                    <a:pt x="574" y="813"/>
                    <a:pt x="576" y="811"/>
                  </a:cubicBezTo>
                  <a:cubicBezTo>
                    <a:pt x="578" y="808"/>
                    <a:pt x="582" y="805"/>
                    <a:pt x="588" y="803"/>
                  </a:cubicBezTo>
                  <a:cubicBezTo>
                    <a:pt x="589" y="803"/>
                    <a:pt x="591" y="803"/>
                    <a:pt x="592" y="804"/>
                  </a:cubicBezTo>
                  <a:cubicBezTo>
                    <a:pt x="593" y="805"/>
                    <a:pt x="593" y="806"/>
                    <a:pt x="593" y="808"/>
                  </a:cubicBezTo>
                  <a:cubicBezTo>
                    <a:pt x="593" y="810"/>
                    <a:pt x="593" y="811"/>
                    <a:pt x="593" y="811"/>
                  </a:cubicBezTo>
                  <a:cubicBezTo>
                    <a:pt x="593" y="811"/>
                    <a:pt x="593" y="811"/>
                    <a:pt x="593" y="811"/>
                  </a:cubicBezTo>
                  <a:cubicBezTo>
                    <a:pt x="594" y="811"/>
                    <a:pt x="599" y="809"/>
                    <a:pt x="602" y="806"/>
                  </a:cubicBezTo>
                  <a:cubicBezTo>
                    <a:pt x="604" y="804"/>
                    <a:pt x="605" y="802"/>
                    <a:pt x="606" y="799"/>
                  </a:cubicBezTo>
                  <a:cubicBezTo>
                    <a:pt x="608" y="795"/>
                    <a:pt x="610" y="791"/>
                    <a:pt x="613" y="788"/>
                  </a:cubicBezTo>
                  <a:cubicBezTo>
                    <a:pt x="619" y="782"/>
                    <a:pt x="629" y="781"/>
                    <a:pt x="638" y="779"/>
                  </a:cubicBezTo>
                  <a:cubicBezTo>
                    <a:pt x="644" y="778"/>
                    <a:pt x="649" y="777"/>
                    <a:pt x="653" y="776"/>
                  </a:cubicBezTo>
                  <a:cubicBezTo>
                    <a:pt x="655" y="775"/>
                    <a:pt x="655" y="775"/>
                    <a:pt x="655" y="775"/>
                  </a:cubicBezTo>
                  <a:cubicBezTo>
                    <a:pt x="657" y="774"/>
                    <a:pt x="660" y="773"/>
                    <a:pt x="661" y="772"/>
                  </a:cubicBezTo>
                  <a:cubicBezTo>
                    <a:pt x="663" y="770"/>
                    <a:pt x="663" y="768"/>
                    <a:pt x="664" y="766"/>
                  </a:cubicBezTo>
                  <a:cubicBezTo>
                    <a:pt x="665" y="763"/>
                    <a:pt x="665" y="760"/>
                    <a:pt x="667" y="757"/>
                  </a:cubicBezTo>
                  <a:cubicBezTo>
                    <a:pt x="669" y="755"/>
                    <a:pt x="671" y="752"/>
                    <a:pt x="673" y="750"/>
                  </a:cubicBezTo>
                  <a:cubicBezTo>
                    <a:pt x="675" y="749"/>
                    <a:pt x="676" y="747"/>
                    <a:pt x="677" y="746"/>
                  </a:cubicBezTo>
                  <a:cubicBezTo>
                    <a:pt x="680" y="743"/>
                    <a:pt x="682" y="741"/>
                    <a:pt x="684" y="740"/>
                  </a:cubicBezTo>
                  <a:cubicBezTo>
                    <a:pt x="685" y="740"/>
                    <a:pt x="686" y="739"/>
                    <a:pt x="688" y="738"/>
                  </a:cubicBezTo>
                  <a:cubicBezTo>
                    <a:pt x="689" y="737"/>
                    <a:pt x="690" y="736"/>
                    <a:pt x="691" y="734"/>
                  </a:cubicBezTo>
                  <a:cubicBezTo>
                    <a:pt x="692" y="732"/>
                    <a:pt x="693" y="731"/>
                    <a:pt x="694" y="729"/>
                  </a:cubicBezTo>
                  <a:cubicBezTo>
                    <a:pt x="696" y="726"/>
                    <a:pt x="700" y="723"/>
                    <a:pt x="703" y="721"/>
                  </a:cubicBezTo>
                  <a:cubicBezTo>
                    <a:pt x="705" y="720"/>
                    <a:pt x="706" y="719"/>
                    <a:pt x="707" y="718"/>
                  </a:cubicBezTo>
                  <a:cubicBezTo>
                    <a:pt x="707" y="717"/>
                    <a:pt x="708" y="714"/>
                    <a:pt x="710" y="712"/>
                  </a:cubicBezTo>
                  <a:cubicBezTo>
                    <a:pt x="713" y="710"/>
                    <a:pt x="717" y="711"/>
                    <a:pt x="721" y="711"/>
                  </a:cubicBezTo>
                  <a:cubicBezTo>
                    <a:pt x="723" y="711"/>
                    <a:pt x="725" y="711"/>
                    <a:pt x="726" y="711"/>
                  </a:cubicBezTo>
                  <a:cubicBezTo>
                    <a:pt x="728" y="711"/>
                    <a:pt x="730" y="711"/>
                    <a:pt x="732" y="710"/>
                  </a:cubicBezTo>
                  <a:cubicBezTo>
                    <a:pt x="736" y="710"/>
                    <a:pt x="741" y="709"/>
                    <a:pt x="745" y="710"/>
                  </a:cubicBezTo>
                  <a:cubicBezTo>
                    <a:pt x="749" y="711"/>
                    <a:pt x="751" y="713"/>
                    <a:pt x="752" y="715"/>
                  </a:cubicBezTo>
                  <a:cubicBezTo>
                    <a:pt x="753" y="715"/>
                    <a:pt x="754" y="716"/>
                    <a:pt x="754" y="717"/>
                  </a:cubicBezTo>
                  <a:cubicBezTo>
                    <a:pt x="756" y="718"/>
                    <a:pt x="757" y="718"/>
                    <a:pt x="758" y="719"/>
                  </a:cubicBezTo>
                  <a:cubicBezTo>
                    <a:pt x="760" y="720"/>
                    <a:pt x="762" y="721"/>
                    <a:pt x="764" y="723"/>
                  </a:cubicBezTo>
                  <a:cubicBezTo>
                    <a:pt x="767" y="726"/>
                    <a:pt x="768" y="729"/>
                    <a:pt x="768" y="731"/>
                  </a:cubicBezTo>
                  <a:cubicBezTo>
                    <a:pt x="769" y="734"/>
                    <a:pt x="769" y="734"/>
                    <a:pt x="771" y="735"/>
                  </a:cubicBezTo>
                  <a:cubicBezTo>
                    <a:pt x="771" y="735"/>
                    <a:pt x="773" y="735"/>
                    <a:pt x="774" y="735"/>
                  </a:cubicBezTo>
                  <a:cubicBezTo>
                    <a:pt x="777" y="735"/>
                    <a:pt x="780" y="735"/>
                    <a:pt x="783" y="737"/>
                  </a:cubicBezTo>
                  <a:cubicBezTo>
                    <a:pt x="786" y="739"/>
                    <a:pt x="788" y="741"/>
                    <a:pt x="788" y="744"/>
                  </a:cubicBezTo>
                  <a:cubicBezTo>
                    <a:pt x="788" y="744"/>
                    <a:pt x="788" y="744"/>
                    <a:pt x="789" y="745"/>
                  </a:cubicBezTo>
                  <a:cubicBezTo>
                    <a:pt x="792" y="750"/>
                    <a:pt x="796" y="752"/>
                    <a:pt x="801" y="754"/>
                  </a:cubicBezTo>
                  <a:cubicBezTo>
                    <a:pt x="804" y="756"/>
                    <a:pt x="807" y="757"/>
                    <a:pt x="810" y="760"/>
                  </a:cubicBezTo>
                  <a:cubicBezTo>
                    <a:pt x="814" y="763"/>
                    <a:pt x="817" y="766"/>
                    <a:pt x="820" y="769"/>
                  </a:cubicBezTo>
                  <a:cubicBezTo>
                    <a:pt x="821" y="771"/>
                    <a:pt x="822" y="772"/>
                    <a:pt x="823" y="773"/>
                  </a:cubicBezTo>
                  <a:cubicBezTo>
                    <a:pt x="823" y="773"/>
                    <a:pt x="823" y="773"/>
                    <a:pt x="823" y="772"/>
                  </a:cubicBezTo>
                  <a:cubicBezTo>
                    <a:pt x="824" y="767"/>
                    <a:pt x="827" y="765"/>
                    <a:pt x="835" y="765"/>
                  </a:cubicBezTo>
                  <a:cubicBezTo>
                    <a:pt x="840" y="765"/>
                    <a:pt x="845" y="767"/>
                    <a:pt x="849" y="770"/>
                  </a:cubicBezTo>
                  <a:cubicBezTo>
                    <a:pt x="856" y="771"/>
                    <a:pt x="874" y="770"/>
                    <a:pt x="882" y="769"/>
                  </a:cubicBezTo>
                  <a:cubicBezTo>
                    <a:pt x="887" y="769"/>
                    <a:pt x="891" y="769"/>
                    <a:pt x="893" y="769"/>
                  </a:cubicBezTo>
                  <a:cubicBezTo>
                    <a:pt x="916" y="770"/>
                    <a:pt x="937" y="769"/>
                    <a:pt x="960" y="767"/>
                  </a:cubicBezTo>
                  <a:cubicBezTo>
                    <a:pt x="961" y="767"/>
                    <a:pt x="961" y="767"/>
                    <a:pt x="961" y="767"/>
                  </a:cubicBezTo>
                  <a:cubicBezTo>
                    <a:pt x="976" y="766"/>
                    <a:pt x="991" y="766"/>
                    <a:pt x="1006" y="766"/>
                  </a:cubicBezTo>
                  <a:cubicBezTo>
                    <a:pt x="1018" y="766"/>
                    <a:pt x="1031" y="766"/>
                    <a:pt x="1043" y="766"/>
                  </a:cubicBezTo>
                  <a:cubicBezTo>
                    <a:pt x="1046" y="766"/>
                    <a:pt x="1048" y="766"/>
                    <a:pt x="1051" y="766"/>
                  </a:cubicBezTo>
                  <a:cubicBezTo>
                    <a:pt x="1058" y="767"/>
                    <a:pt x="1068" y="767"/>
                    <a:pt x="1074" y="765"/>
                  </a:cubicBezTo>
                  <a:cubicBezTo>
                    <a:pt x="1074" y="760"/>
                    <a:pt x="1075" y="756"/>
                    <a:pt x="1077" y="753"/>
                  </a:cubicBezTo>
                  <a:cubicBezTo>
                    <a:pt x="1078" y="751"/>
                    <a:pt x="1078" y="749"/>
                    <a:pt x="1079" y="747"/>
                  </a:cubicBezTo>
                  <a:cubicBezTo>
                    <a:pt x="1081" y="740"/>
                    <a:pt x="1080" y="731"/>
                    <a:pt x="1079" y="722"/>
                  </a:cubicBezTo>
                  <a:cubicBezTo>
                    <a:pt x="1079" y="720"/>
                    <a:pt x="1079" y="717"/>
                    <a:pt x="1079" y="715"/>
                  </a:cubicBezTo>
                  <a:cubicBezTo>
                    <a:pt x="1078" y="700"/>
                    <a:pt x="1085" y="688"/>
                    <a:pt x="1091" y="676"/>
                  </a:cubicBezTo>
                  <a:cubicBezTo>
                    <a:pt x="1091" y="676"/>
                    <a:pt x="1091" y="675"/>
                    <a:pt x="1092" y="675"/>
                  </a:cubicBezTo>
                  <a:cubicBezTo>
                    <a:pt x="1090" y="671"/>
                    <a:pt x="1092" y="666"/>
                    <a:pt x="1093" y="663"/>
                  </a:cubicBezTo>
                  <a:cubicBezTo>
                    <a:pt x="1094" y="661"/>
                    <a:pt x="1095" y="660"/>
                    <a:pt x="1095" y="659"/>
                  </a:cubicBezTo>
                  <a:cubicBezTo>
                    <a:pt x="1096" y="655"/>
                    <a:pt x="1095" y="651"/>
                    <a:pt x="1093" y="646"/>
                  </a:cubicBezTo>
                  <a:cubicBezTo>
                    <a:pt x="1091" y="643"/>
                    <a:pt x="1088" y="641"/>
                    <a:pt x="1085" y="638"/>
                  </a:cubicBezTo>
                  <a:cubicBezTo>
                    <a:pt x="1081" y="635"/>
                    <a:pt x="1075" y="631"/>
                    <a:pt x="1076" y="622"/>
                  </a:cubicBezTo>
                  <a:cubicBezTo>
                    <a:pt x="1075" y="620"/>
                    <a:pt x="1075" y="618"/>
                    <a:pt x="1076" y="616"/>
                  </a:cubicBezTo>
                  <a:cubicBezTo>
                    <a:pt x="1079" y="613"/>
                    <a:pt x="1081" y="607"/>
                    <a:pt x="1082" y="602"/>
                  </a:cubicBezTo>
                  <a:cubicBezTo>
                    <a:pt x="1083" y="599"/>
                    <a:pt x="1084" y="597"/>
                    <a:pt x="1084" y="595"/>
                  </a:cubicBezTo>
                  <a:cubicBezTo>
                    <a:pt x="1088" y="584"/>
                    <a:pt x="1094" y="574"/>
                    <a:pt x="1099" y="565"/>
                  </a:cubicBezTo>
                  <a:cubicBezTo>
                    <a:pt x="1103" y="558"/>
                    <a:pt x="1107" y="552"/>
                    <a:pt x="1111" y="546"/>
                  </a:cubicBezTo>
                  <a:cubicBezTo>
                    <a:pt x="1117" y="538"/>
                    <a:pt x="1123" y="530"/>
                    <a:pt x="1127" y="520"/>
                  </a:cubicBezTo>
                  <a:cubicBezTo>
                    <a:pt x="1129" y="515"/>
                    <a:pt x="1130" y="510"/>
                    <a:pt x="1132" y="504"/>
                  </a:cubicBezTo>
                  <a:cubicBezTo>
                    <a:pt x="1134" y="499"/>
                    <a:pt x="1135" y="493"/>
                    <a:pt x="1137" y="488"/>
                  </a:cubicBezTo>
                  <a:cubicBezTo>
                    <a:pt x="1139" y="484"/>
                    <a:pt x="1141" y="480"/>
                    <a:pt x="1143" y="476"/>
                  </a:cubicBezTo>
                  <a:cubicBezTo>
                    <a:pt x="1145" y="473"/>
                    <a:pt x="1147" y="470"/>
                    <a:pt x="1148" y="466"/>
                  </a:cubicBezTo>
                  <a:cubicBezTo>
                    <a:pt x="1153" y="456"/>
                    <a:pt x="1157" y="446"/>
                    <a:pt x="1160" y="436"/>
                  </a:cubicBezTo>
                  <a:cubicBezTo>
                    <a:pt x="1163" y="430"/>
                    <a:pt x="1165" y="424"/>
                    <a:pt x="1167" y="418"/>
                  </a:cubicBezTo>
                  <a:cubicBezTo>
                    <a:pt x="1172" y="405"/>
                    <a:pt x="1179" y="393"/>
                    <a:pt x="1186" y="380"/>
                  </a:cubicBezTo>
                  <a:cubicBezTo>
                    <a:pt x="1191" y="371"/>
                    <a:pt x="1196" y="362"/>
                    <a:pt x="1201" y="352"/>
                  </a:cubicBezTo>
                  <a:cubicBezTo>
                    <a:pt x="1209" y="335"/>
                    <a:pt x="1219" y="315"/>
                    <a:pt x="1233" y="302"/>
                  </a:cubicBezTo>
                  <a:cubicBezTo>
                    <a:pt x="1233" y="301"/>
                    <a:pt x="1233" y="300"/>
                    <a:pt x="1234" y="299"/>
                  </a:cubicBezTo>
                  <a:cubicBezTo>
                    <a:pt x="1235" y="297"/>
                    <a:pt x="1238" y="295"/>
                    <a:pt x="1240" y="294"/>
                  </a:cubicBezTo>
                  <a:cubicBezTo>
                    <a:pt x="1242" y="292"/>
                    <a:pt x="1246" y="289"/>
                    <a:pt x="1246" y="288"/>
                  </a:cubicBezTo>
                  <a:cubicBezTo>
                    <a:pt x="1246" y="288"/>
                    <a:pt x="1242" y="290"/>
                    <a:pt x="1241" y="291"/>
                  </a:cubicBezTo>
                  <a:cubicBezTo>
                    <a:pt x="1239" y="292"/>
                    <a:pt x="1239" y="292"/>
                    <a:pt x="1239" y="292"/>
                  </a:cubicBezTo>
                  <a:cubicBezTo>
                    <a:pt x="1229" y="300"/>
                    <a:pt x="1213" y="305"/>
                    <a:pt x="1200" y="305"/>
                  </a:cubicBezTo>
                  <a:cubicBezTo>
                    <a:pt x="1198" y="305"/>
                    <a:pt x="1196" y="303"/>
                    <a:pt x="1196" y="301"/>
                  </a:cubicBezTo>
                  <a:cubicBezTo>
                    <a:pt x="1196" y="297"/>
                    <a:pt x="1196" y="296"/>
                    <a:pt x="1195" y="296"/>
                  </a:cubicBezTo>
                  <a:cubicBezTo>
                    <a:pt x="1193" y="292"/>
                    <a:pt x="1192" y="292"/>
                    <a:pt x="1189" y="292"/>
                  </a:cubicBezTo>
                  <a:cubicBezTo>
                    <a:pt x="1187" y="292"/>
                    <a:pt x="1185" y="292"/>
                    <a:pt x="1183" y="291"/>
                  </a:cubicBezTo>
                  <a:cubicBezTo>
                    <a:pt x="1177" y="290"/>
                    <a:pt x="1174" y="289"/>
                    <a:pt x="1173" y="284"/>
                  </a:cubicBezTo>
                  <a:cubicBezTo>
                    <a:pt x="1173" y="283"/>
                    <a:pt x="1173" y="282"/>
                    <a:pt x="1172" y="280"/>
                  </a:cubicBezTo>
                  <a:cubicBezTo>
                    <a:pt x="1166" y="270"/>
                    <a:pt x="1162" y="269"/>
                    <a:pt x="1152" y="266"/>
                  </a:cubicBezTo>
                  <a:cubicBezTo>
                    <a:pt x="1148" y="265"/>
                    <a:pt x="1148" y="265"/>
                    <a:pt x="1148" y="265"/>
                  </a:cubicBezTo>
                  <a:cubicBezTo>
                    <a:pt x="1143" y="264"/>
                    <a:pt x="1137" y="264"/>
                    <a:pt x="1130" y="264"/>
                  </a:cubicBezTo>
                  <a:cubicBezTo>
                    <a:pt x="1123" y="264"/>
                    <a:pt x="1114" y="263"/>
                    <a:pt x="1107" y="261"/>
                  </a:cubicBezTo>
                  <a:cubicBezTo>
                    <a:pt x="1101" y="258"/>
                    <a:pt x="1089" y="249"/>
                    <a:pt x="1085" y="242"/>
                  </a:cubicBezTo>
                  <a:cubicBezTo>
                    <a:pt x="1084" y="239"/>
                    <a:pt x="1083" y="237"/>
                    <a:pt x="1083" y="236"/>
                  </a:cubicBezTo>
                  <a:cubicBezTo>
                    <a:pt x="1082" y="234"/>
                    <a:pt x="1082" y="234"/>
                    <a:pt x="1081" y="232"/>
                  </a:cubicBezTo>
                  <a:cubicBezTo>
                    <a:pt x="1080" y="231"/>
                    <a:pt x="1079" y="230"/>
                    <a:pt x="1078" y="229"/>
                  </a:cubicBezTo>
                  <a:cubicBezTo>
                    <a:pt x="1075" y="226"/>
                    <a:pt x="1075" y="225"/>
                    <a:pt x="1073" y="219"/>
                  </a:cubicBezTo>
                  <a:cubicBezTo>
                    <a:pt x="1073" y="218"/>
                    <a:pt x="1073" y="217"/>
                    <a:pt x="1073" y="215"/>
                  </a:cubicBezTo>
                  <a:cubicBezTo>
                    <a:pt x="1072" y="213"/>
                    <a:pt x="1071" y="210"/>
                    <a:pt x="1070" y="209"/>
                  </a:cubicBezTo>
                  <a:cubicBezTo>
                    <a:pt x="1070" y="208"/>
                    <a:pt x="1069" y="208"/>
                    <a:pt x="1066" y="208"/>
                  </a:cubicBezTo>
                  <a:cubicBezTo>
                    <a:pt x="1064" y="209"/>
                    <a:pt x="1061" y="209"/>
                    <a:pt x="1057" y="208"/>
                  </a:cubicBezTo>
                  <a:cubicBezTo>
                    <a:pt x="1051" y="205"/>
                    <a:pt x="1050" y="199"/>
                    <a:pt x="1049" y="193"/>
                  </a:cubicBezTo>
                  <a:cubicBezTo>
                    <a:pt x="1049" y="192"/>
                    <a:pt x="1049" y="190"/>
                    <a:pt x="1049" y="188"/>
                  </a:cubicBezTo>
                  <a:cubicBezTo>
                    <a:pt x="1048" y="185"/>
                    <a:pt x="1048" y="182"/>
                    <a:pt x="1048" y="180"/>
                  </a:cubicBezTo>
                  <a:cubicBezTo>
                    <a:pt x="1048" y="178"/>
                    <a:pt x="1048" y="177"/>
                    <a:pt x="1047" y="175"/>
                  </a:cubicBezTo>
                  <a:cubicBezTo>
                    <a:pt x="1047" y="170"/>
                    <a:pt x="1045" y="166"/>
                    <a:pt x="1043" y="160"/>
                  </a:cubicBezTo>
                  <a:cubicBezTo>
                    <a:pt x="1040" y="152"/>
                    <a:pt x="1036" y="143"/>
                    <a:pt x="1038" y="134"/>
                  </a:cubicBezTo>
                  <a:cubicBezTo>
                    <a:pt x="1034" y="135"/>
                    <a:pt x="1030" y="134"/>
                    <a:pt x="1026" y="134"/>
                  </a:cubicBezTo>
                  <a:cubicBezTo>
                    <a:pt x="1022" y="134"/>
                    <a:pt x="1018" y="133"/>
                    <a:pt x="1016" y="134"/>
                  </a:cubicBezTo>
                  <a:cubicBezTo>
                    <a:pt x="1011" y="134"/>
                    <a:pt x="1007" y="136"/>
                    <a:pt x="1003" y="137"/>
                  </a:cubicBezTo>
                  <a:cubicBezTo>
                    <a:pt x="999" y="138"/>
                    <a:pt x="995" y="139"/>
                    <a:pt x="991" y="140"/>
                  </a:cubicBezTo>
                  <a:cubicBezTo>
                    <a:pt x="988" y="141"/>
                    <a:pt x="984" y="141"/>
                    <a:pt x="980" y="141"/>
                  </a:cubicBezTo>
                  <a:cubicBezTo>
                    <a:pt x="976" y="141"/>
                    <a:pt x="971" y="140"/>
                    <a:pt x="968" y="142"/>
                  </a:cubicBezTo>
                  <a:cubicBezTo>
                    <a:pt x="963" y="144"/>
                    <a:pt x="959" y="155"/>
                    <a:pt x="956" y="161"/>
                  </a:cubicBezTo>
                  <a:cubicBezTo>
                    <a:pt x="956" y="163"/>
                    <a:pt x="956" y="164"/>
                    <a:pt x="955" y="165"/>
                  </a:cubicBezTo>
                  <a:cubicBezTo>
                    <a:pt x="955" y="169"/>
                    <a:pt x="954" y="172"/>
                    <a:pt x="952" y="174"/>
                  </a:cubicBezTo>
                  <a:cubicBezTo>
                    <a:pt x="951" y="177"/>
                    <a:pt x="947" y="179"/>
                    <a:pt x="945" y="181"/>
                  </a:cubicBezTo>
                  <a:cubicBezTo>
                    <a:pt x="943" y="182"/>
                    <a:pt x="941" y="183"/>
                    <a:pt x="940" y="184"/>
                  </a:cubicBezTo>
                  <a:cubicBezTo>
                    <a:pt x="937" y="187"/>
                    <a:pt x="937" y="191"/>
                    <a:pt x="936" y="196"/>
                  </a:cubicBezTo>
                  <a:cubicBezTo>
                    <a:pt x="936" y="200"/>
                    <a:pt x="935" y="205"/>
                    <a:pt x="932" y="210"/>
                  </a:cubicBezTo>
                  <a:cubicBezTo>
                    <a:pt x="928" y="215"/>
                    <a:pt x="922" y="216"/>
                    <a:pt x="918" y="216"/>
                  </a:cubicBezTo>
                  <a:cubicBezTo>
                    <a:pt x="917" y="216"/>
                    <a:pt x="914" y="216"/>
                    <a:pt x="914" y="217"/>
                  </a:cubicBezTo>
                  <a:cubicBezTo>
                    <a:pt x="913" y="218"/>
                    <a:pt x="913" y="219"/>
                    <a:pt x="911" y="219"/>
                  </a:cubicBezTo>
                  <a:cubicBezTo>
                    <a:pt x="910" y="219"/>
                    <a:pt x="909" y="219"/>
                    <a:pt x="908" y="218"/>
                  </a:cubicBezTo>
                  <a:cubicBezTo>
                    <a:pt x="903" y="215"/>
                    <a:pt x="899" y="211"/>
                    <a:pt x="895" y="207"/>
                  </a:cubicBezTo>
                  <a:cubicBezTo>
                    <a:pt x="893" y="205"/>
                    <a:pt x="891" y="203"/>
                    <a:pt x="888" y="201"/>
                  </a:cubicBezTo>
                  <a:cubicBezTo>
                    <a:pt x="888" y="201"/>
                    <a:pt x="888" y="200"/>
                    <a:pt x="888" y="200"/>
                  </a:cubicBezTo>
                  <a:cubicBezTo>
                    <a:pt x="883" y="195"/>
                    <a:pt x="880" y="192"/>
                    <a:pt x="875" y="194"/>
                  </a:cubicBezTo>
                  <a:cubicBezTo>
                    <a:pt x="872" y="194"/>
                    <a:pt x="868" y="197"/>
                    <a:pt x="865" y="199"/>
                  </a:cubicBezTo>
                  <a:cubicBezTo>
                    <a:pt x="862" y="201"/>
                    <a:pt x="860" y="202"/>
                    <a:pt x="858" y="203"/>
                  </a:cubicBezTo>
                  <a:cubicBezTo>
                    <a:pt x="850" y="208"/>
                    <a:pt x="850" y="210"/>
                    <a:pt x="850" y="221"/>
                  </a:cubicBezTo>
                  <a:cubicBezTo>
                    <a:pt x="850" y="233"/>
                    <a:pt x="849" y="244"/>
                    <a:pt x="848" y="254"/>
                  </a:cubicBezTo>
                  <a:cubicBezTo>
                    <a:pt x="848" y="255"/>
                    <a:pt x="847" y="256"/>
                    <a:pt x="846" y="257"/>
                  </a:cubicBezTo>
                  <a:cubicBezTo>
                    <a:pt x="846" y="257"/>
                    <a:pt x="845" y="257"/>
                    <a:pt x="844" y="257"/>
                  </a:cubicBezTo>
                  <a:cubicBezTo>
                    <a:pt x="844" y="257"/>
                    <a:pt x="843" y="257"/>
                    <a:pt x="843" y="257"/>
                  </a:cubicBezTo>
                  <a:cubicBezTo>
                    <a:pt x="824" y="253"/>
                    <a:pt x="809" y="245"/>
                    <a:pt x="796" y="230"/>
                  </a:cubicBezTo>
                  <a:cubicBezTo>
                    <a:pt x="794" y="228"/>
                    <a:pt x="792" y="226"/>
                    <a:pt x="790" y="224"/>
                  </a:cubicBezTo>
                  <a:cubicBezTo>
                    <a:pt x="785" y="219"/>
                    <a:pt x="780" y="215"/>
                    <a:pt x="778" y="210"/>
                  </a:cubicBezTo>
                  <a:cubicBezTo>
                    <a:pt x="776" y="207"/>
                    <a:pt x="774" y="203"/>
                    <a:pt x="776" y="200"/>
                  </a:cubicBezTo>
                  <a:cubicBezTo>
                    <a:pt x="778" y="197"/>
                    <a:pt x="781" y="198"/>
                    <a:pt x="784" y="198"/>
                  </a:cubicBezTo>
                  <a:cubicBezTo>
                    <a:pt x="785" y="198"/>
                    <a:pt x="787" y="198"/>
                    <a:pt x="787" y="198"/>
                  </a:cubicBezTo>
                  <a:cubicBezTo>
                    <a:pt x="787" y="197"/>
                    <a:pt x="788" y="193"/>
                    <a:pt x="783" y="180"/>
                  </a:cubicBezTo>
                  <a:cubicBezTo>
                    <a:pt x="782" y="179"/>
                    <a:pt x="782" y="179"/>
                    <a:pt x="782" y="179"/>
                  </a:cubicBezTo>
                  <a:cubicBezTo>
                    <a:pt x="779" y="172"/>
                    <a:pt x="779" y="164"/>
                    <a:pt x="779" y="157"/>
                  </a:cubicBezTo>
                  <a:cubicBezTo>
                    <a:pt x="779" y="153"/>
                    <a:pt x="779" y="149"/>
                    <a:pt x="778" y="145"/>
                  </a:cubicBezTo>
                  <a:cubicBezTo>
                    <a:pt x="777" y="140"/>
                    <a:pt x="776" y="135"/>
                    <a:pt x="775" y="130"/>
                  </a:cubicBezTo>
                  <a:cubicBezTo>
                    <a:pt x="774" y="123"/>
                    <a:pt x="772" y="116"/>
                    <a:pt x="772" y="109"/>
                  </a:cubicBezTo>
                  <a:cubicBezTo>
                    <a:pt x="772" y="107"/>
                    <a:pt x="772" y="104"/>
                    <a:pt x="773" y="100"/>
                  </a:cubicBezTo>
                  <a:cubicBezTo>
                    <a:pt x="773" y="96"/>
                    <a:pt x="773" y="89"/>
                    <a:pt x="773" y="85"/>
                  </a:cubicBezTo>
                  <a:cubicBezTo>
                    <a:pt x="765" y="80"/>
                    <a:pt x="764" y="75"/>
                    <a:pt x="762" y="69"/>
                  </a:cubicBezTo>
                  <a:cubicBezTo>
                    <a:pt x="762" y="67"/>
                    <a:pt x="762" y="65"/>
                    <a:pt x="761" y="63"/>
                  </a:cubicBezTo>
                  <a:cubicBezTo>
                    <a:pt x="760" y="59"/>
                    <a:pt x="757" y="56"/>
                    <a:pt x="754" y="52"/>
                  </a:cubicBezTo>
                  <a:cubicBezTo>
                    <a:pt x="751" y="48"/>
                    <a:pt x="748" y="43"/>
                    <a:pt x="746" y="37"/>
                  </a:cubicBezTo>
                  <a:cubicBezTo>
                    <a:pt x="745" y="33"/>
                    <a:pt x="744" y="30"/>
                    <a:pt x="742" y="26"/>
                  </a:cubicBezTo>
                  <a:cubicBezTo>
                    <a:pt x="741" y="24"/>
                    <a:pt x="741" y="24"/>
                    <a:pt x="741" y="24"/>
                  </a:cubicBezTo>
                  <a:cubicBezTo>
                    <a:pt x="739" y="21"/>
                    <a:pt x="739" y="18"/>
                    <a:pt x="738" y="15"/>
                  </a:cubicBezTo>
                  <a:cubicBezTo>
                    <a:pt x="738" y="13"/>
                    <a:pt x="738" y="11"/>
                    <a:pt x="737" y="10"/>
                  </a:cubicBezTo>
                  <a:cubicBezTo>
                    <a:pt x="736" y="8"/>
                    <a:pt x="732" y="5"/>
                    <a:pt x="722" y="3"/>
                  </a:cubicBezTo>
                  <a:cubicBezTo>
                    <a:pt x="720" y="4"/>
                    <a:pt x="717" y="4"/>
                    <a:pt x="716" y="2"/>
                  </a:cubicBezTo>
                  <a:cubicBezTo>
                    <a:pt x="715" y="2"/>
                    <a:pt x="713" y="2"/>
                    <a:pt x="712" y="2"/>
                  </a:cubicBezTo>
                  <a:cubicBezTo>
                    <a:pt x="711" y="2"/>
                    <a:pt x="709" y="1"/>
                    <a:pt x="709" y="0"/>
                  </a:cubicBezTo>
                  <a:cubicBezTo>
                    <a:pt x="708" y="0"/>
                    <a:pt x="706" y="0"/>
                    <a:pt x="706" y="0"/>
                  </a:cubicBezTo>
                  <a:cubicBezTo>
                    <a:pt x="706" y="0"/>
                    <a:pt x="706" y="1"/>
                    <a:pt x="706" y="1"/>
                  </a:cubicBezTo>
                  <a:cubicBezTo>
                    <a:pt x="705" y="3"/>
                    <a:pt x="704" y="5"/>
                    <a:pt x="702" y="6"/>
                  </a:cubicBezTo>
                  <a:cubicBezTo>
                    <a:pt x="698" y="8"/>
                    <a:pt x="696" y="9"/>
                    <a:pt x="694" y="9"/>
                  </a:cubicBezTo>
                  <a:cubicBezTo>
                    <a:pt x="692" y="9"/>
                    <a:pt x="692" y="9"/>
                    <a:pt x="692" y="9"/>
                  </a:cubicBezTo>
                  <a:cubicBezTo>
                    <a:pt x="690" y="10"/>
                    <a:pt x="687" y="10"/>
                    <a:pt x="684" y="10"/>
                  </a:cubicBezTo>
                  <a:cubicBezTo>
                    <a:pt x="681" y="10"/>
                    <a:pt x="677" y="10"/>
                    <a:pt x="676" y="11"/>
                  </a:cubicBezTo>
                  <a:cubicBezTo>
                    <a:pt x="675" y="12"/>
                    <a:pt x="675" y="13"/>
                    <a:pt x="676" y="17"/>
                  </a:cubicBezTo>
                  <a:cubicBezTo>
                    <a:pt x="676" y="19"/>
                    <a:pt x="676" y="21"/>
                    <a:pt x="676" y="23"/>
                  </a:cubicBezTo>
                  <a:cubicBezTo>
                    <a:pt x="676" y="37"/>
                    <a:pt x="668" y="39"/>
                    <a:pt x="662" y="42"/>
                  </a:cubicBezTo>
                  <a:cubicBezTo>
                    <a:pt x="659" y="43"/>
                    <a:pt x="656" y="44"/>
                    <a:pt x="654" y="46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46" y="52"/>
                    <a:pt x="645" y="52"/>
                    <a:pt x="637" y="54"/>
                  </a:cubicBezTo>
                  <a:cubicBezTo>
                    <a:pt x="632" y="54"/>
                    <a:pt x="631" y="56"/>
                    <a:pt x="629" y="58"/>
                  </a:cubicBezTo>
                  <a:cubicBezTo>
                    <a:pt x="627" y="60"/>
                    <a:pt x="625" y="62"/>
                    <a:pt x="621" y="65"/>
                  </a:cubicBezTo>
                  <a:cubicBezTo>
                    <a:pt x="618" y="66"/>
                    <a:pt x="614" y="66"/>
                    <a:pt x="611" y="66"/>
                  </a:cubicBezTo>
                  <a:cubicBezTo>
                    <a:pt x="608" y="67"/>
                    <a:pt x="606" y="67"/>
                    <a:pt x="604" y="68"/>
                  </a:cubicBezTo>
                  <a:cubicBezTo>
                    <a:pt x="604" y="68"/>
                    <a:pt x="604" y="70"/>
                    <a:pt x="603" y="71"/>
                  </a:cubicBezTo>
                  <a:cubicBezTo>
                    <a:pt x="603" y="75"/>
                    <a:pt x="602" y="80"/>
                    <a:pt x="596" y="82"/>
                  </a:cubicBezTo>
                  <a:cubicBezTo>
                    <a:pt x="593" y="84"/>
                    <a:pt x="590" y="84"/>
                    <a:pt x="588" y="83"/>
                  </a:cubicBezTo>
                  <a:cubicBezTo>
                    <a:pt x="585" y="83"/>
                    <a:pt x="585" y="83"/>
                    <a:pt x="584" y="85"/>
                  </a:cubicBezTo>
                  <a:cubicBezTo>
                    <a:pt x="583" y="86"/>
                    <a:pt x="583" y="88"/>
                    <a:pt x="583" y="89"/>
                  </a:cubicBezTo>
                  <a:cubicBezTo>
                    <a:pt x="583" y="93"/>
                    <a:pt x="583" y="99"/>
                    <a:pt x="573" y="100"/>
                  </a:cubicBezTo>
                  <a:cubicBezTo>
                    <a:pt x="570" y="100"/>
                    <a:pt x="567" y="99"/>
                    <a:pt x="565" y="97"/>
                  </a:cubicBezTo>
                  <a:cubicBezTo>
                    <a:pt x="562" y="94"/>
                    <a:pt x="562" y="90"/>
                    <a:pt x="563" y="86"/>
                  </a:cubicBezTo>
                  <a:cubicBezTo>
                    <a:pt x="563" y="84"/>
                    <a:pt x="563" y="80"/>
                    <a:pt x="563" y="79"/>
                  </a:cubicBezTo>
                  <a:cubicBezTo>
                    <a:pt x="561" y="79"/>
                    <a:pt x="549" y="81"/>
                    <a:pt x="546" y="82"/>
                  </a:cubicBezTo>
                  <a:cubicBezTo>
                    <a:pt x="544" y="83"/>
                    <a:pt x="543" y="85"/>
                    <a:pt x="541" y="87"/>
                  </a:cubicBezTo>
                  <a:cubicBezTo>
                    <a:pt x="539" y="89"/>
                    <a:pt x="537" y="92"/>
                    <a:pt x="532" y="94"/>
                  </a:cubicBezTo>
                  <a:cubicBezTo>
                    <a:pt x="525" y="96"/>
                    <a:pt x="508" y="97"/>
                    <a:pt x="501" y="91"/>
                  </a:cubicBezTo>
                  <a:cubicBezTo>
                    <a:pt x="498" y="89"/>
                    <a:pt x="496" y="85"/>
                    <a:pt x="495" y="82"/>
                  </a:cubicBezTo>
                  <a:cubicBezTo>
                    <a:pt x="493" y="79"/>
                    <a:pt x="492" y="76"/>
                    <a:pt x="490" y="74"/>
                  </a:cubicBezTo>
                  <a:cubicBezTo>
                    <a:pt x="488" y="72"/>
                    <a:pt x="483" y="71"/>
                    <a:pt x="478" y="69"/>
                  </a:cubicBezTo>
                  <a:cubicBezTo>
                    <a:pt x="467" y="66"/>
                    <a:pt x="455" y="62"/>
                    <a:pt x="454" y="52"/>
                  </a:cubicBezTo>
                  <a:cubicBezTo>
                    <a:pt x="453" y="46"/>
                    <a:pt x="458" y="42"/>
                    <a:pt x="460" y="40"/>
                  </a:cubicBezTo>
                  <a:cubicBezTo>
                    <a:pt x="461" y="39"/>
                    <a:pt x="463" y="38"/>
                    <a:pt x="463" y="38"/>
                  </a:cubicBezTo>
                  <a:cubicBezTo>
                    <a:pt x="463" y="37"/>
                    <a:pt x="460" y="33"/>
                    <a:pt x="456" y="28"/>
                  </a:cubicBezTo>
                  <a:cubicBezTo>
                    <a:pt x="455" y="27"/>
                    <a:pt x="455" y="27"/>
                    <a:pt x="455" y="27"/>
                  </a:cubicBezTo>
                  <a:cubicBezTo>
                    <a:pt x="453" y="25"/>
                    <a:pt x="451" y="23"/>
                    <a:pt x="450" y="21"/>
                  </a:cubicBezTo>
                  <a:cubicBezTo>
                    <a:pt x="447" y="19"/>
                    <a:pt x="445" y="17"/>
                    <a:pt x="442" y="14"/>
                  </a:cubicBezTo>
                  <a:cubicBezTo>
                    <a:pt x="441" y="12"/>
                    <a:pt x="439" y="10"/>
                    <a:pt x="438" y="8"/>
                  </a:cubicBezTo>
                  <a:cubicBezTo>
                    <a:pt x="437" y="6"/>
                    <a:pt x="435" y="4"/>
                    <a:pt x="434" y="2"/>
                  </a:cubicBezTo>
                  <a:cubicBezTo>
                    <a:pt x="431" y="5"/>
                    <a:pt x="428" y="9"/>
                    <a:pt x="425" y="12"/>
                  </a:cubicBezTo>
                  <a:cubicBezTo>
                    <a:pt x="422" y="16"/>
                    <a:pt x="419" y="20"/>
                    <a:pt x="415" y="23"/>
                  </a:cubicBezTo>
                  <a:cubicBezTo>
                    <a:pt x="410" y="26"/>
                    <a:pt x="399" y="29"/>
                    <a:pt x="393" y="25"/>
                  </a:cubicBezTo>
                  <a:cubicBezTo>
                    <a:pt x="388" y="22"/>
                    <a:pt x="389" y="19"/>
                    <a:pt x="389" y="17"/>
                  </a:cubicBezTo>
                  <a:cubicBezTo>
                    <a:pt x="389" y="16"/>
                    <a:pt x="389" y="15"/>
                    <a:pt x="389" y="15"/>
                  </a:cubicBezTo>
                  <a:cubicBezTo>
                    <a:pt x="389" y="15"/>
                    <a:pt x="388" y="15"/>
                    <a:pt x="388" y="15"/>
                  </a:cubicBezTo>
                  <a:cubicBezTo>
                    <a:pt x="388" y="16"/>
                    <a:pt x="388" y="16"/>
                    <a:pt x="388" y="17"/>
                  </a:cubicBezTo>
                  <a:cubicBezTo>
                    <a:pt x="387" y="22"/>
                    <a:pt x="387" y="27"/>
                    <a:pt x="384" y="29"/>
                  </a:cubicBezTo>
                  <a:cubicBezTo>
                    <a:pt x="380" y="33"/>
                    <a:pt x="372" y="32"/>
                    <a:pt x="361" y="31"/>
                  </a:cubicBezTo>
                  <a:cubicBezTo>
                    <a:pt x="358" y="31"/>
                    <a:pt x="356" y="30"/>
                    <a:pt x="354" y="30"/>
                  </a:cubicBezTo>
                  <a:cubicBezTo>
                    <a:pt x="350" y="30"/>
                    <a:pt x="345" y="31"/>
                    <a:pt x="340" y="31"/>
                  </a:cubicBezTo>
                  <a:cubicBezTo>
                    <a:pt x="335" y="31"/>
                    <a:pt x="330" y="31"/>
                    <a:pt x="325" y="31"/>
                  </a:cubicBezTo>
                  <a:cubicBezTo>
                    <a:pt x="324" y="32"/>
                    <a:pt x="322" y="32"/>
                    <a:pt x="321" y="32"/>
                  </a:cubicBezTo>
                  <a:cubicBezTo>
                    <a:pt x="314" y="33"/>
                    <a:pt x="306" y="34"/>
                    <a:pt x="300" y="31"/>
                  </a:cubicBezTo>
                  <a:cubicBezTo>
                    <a:pt x="298" y="31"/>
                    <a:pt x="297" y="29"/>
                    <a:pt x="296" y="28"/>
                  </a:cubicBezTo>
                  <a:cubicBezTo>
                    <a:pt x="296" y="28"/>
                    <a:pt x="295" y="28"/>
                    <a:pt x="295" y="27"/>
                  </a:cubicBezTo>
                  <a:cubicBezTo>
                    <a:pt x="290" y="26"/>
                    <a:pt x="289" y="26"/>
                    <a:pt x="283" y="28"/>
                  </a:cubicBezTo>
                  <a:cubicBezTo>
                    <a:pt x="271" y="34"/>
                    <a:pt x="268" y="37"/>
                    <a:pt x="269" y="49"/>
                  </a:cubicBezTo>
                  <a:cubicBezTo>
                    <a:pt x="270" y="52"/>
                    <a:pt x="270" y="56"/>
                    <a:pt x="270" y="60"/>
                  </a:cubicBezTo>
                  <a:cubicBezTo>
                    <a:pt x="270" y="66"/>
                    <a:pt x="270" y="71"/>
                    <a:pt x="272" y="73"/>
                  </a:cubicBezTo>
                  <a:cubicBezTo>
                    <a:pt x="274" y="74"/>
                    <a:pt x="277" y="75"/>
                    <a:pt x="281" y="75"/>
                  </a:cubicBezTo>
                  <a:cubicBezTo>
                    <a:pt x="283" y="75"/>
                    <a:pt x="285" y="75"/>
                    <a:pt x="287" y="74"/>
                  </a:cubicBezTo>
                  <a:cubicBezTo>
                    <a:pt x="296" y="73"/>
                    <a:pt x="307" y="72"/>
                    <a:pt x="313" y="84"/>
                  </a:cubicBezTo>
                  <a:cubicBezTo>
                    <a:pt x="317" y="90"/>
                    <a:pt x="320" y="104"/>
                    <a:pt x="315" y="111"/>
                  </a:cubicBezTo>
                  <a:cubicBezTo>
                    <a:pt x="313" y="114"/>
                    <a:pt x="309" y="117"/>
                    <a:pt x="301" y="115"/>
                  </a:cubicBezTo>
                  <a:cubicBezTo>
                    <a:pt x="299" y="114"/>
                    <a:pt x="297" y="113"/>
                    <a:pt x="295" y="112"/>
                  </a:cubicBezTo>
                  <a:cubicBezTo>
                    <a:pt x="293" y="111"/>
                    <a:pt x="292" y="110"/>
                    <a:pt x="290" y="110"/>
                  </a:cubicBezTo>
                  <a:cubicBezTo>
                    <a:pt x="286" y="109"/>
                    <a:pt x="283" y="110"/>
                    <a:pt x="280" y="111"/>
                  </a:cubicBezTo>
                  <a:cubicBezTo>
                    <a:pt x="278" y="111"/>
                    <a:pt x="277" y="112"/>
                    <a:pt x="276" y="112"/>
                  </a:cubicBezTo>
                  <a:cubicBezTo>
                    <a:pt x="274" y="112"/>
                    <a:pt x="272" y="113"/>
                    <a:pt x="270" y="113"/>
                  </a:cubicBezTo>
                  <a:cubicBezTo>
                    <a:pt x="260" y="115"/>
                    <a:pt x="255" y="117"/>
                    <a:pt x="253" y="123"/>
                  </a:cubicBezTo>
                  <a:cubicBezTo>
                    <a:pt x="251" y="133"/>
                    <a:pt x="252" y="147"/>
                    <a:pt x="253" y="158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3" y="167"/>
                    <a:pt x="254" y="169"/>
                    <a:pt x="258" y="171"/>
                  </a:cubicBezTo>
                  <a:cubicBezTo>
                    <a:pt x="258" y="171"/>
                    <a:pt x="258" y="171"/>
                    <a:pt x="258" y="171"/>
                  </a:cubicBezTo>
                  <a:cubicBezTo>
                    <a:pt x="272" y="177"/>
                    <a:pt x="288" y="193"/>
                    <a:pt x="285" y="207"/>
                  </a:cubicBezTo>
                  <a:cubicBezTo>
                    <a:pt x="285" y="209"/>
                    <a:pt x="283" y="211"/>
                    <a:pt x="282" y="212"/>
                  </a:cubicBezTo>
                  <a:cubicBezTo>
                    <a:pt x="281" y="213"/>
                    <a:pt x="281" y="214"/>
                    <a:pt x="281" y="214"/>
                  </a:cubicBezTo>
                  <a:cubicBezTo>
                    <a:pt x="281" y="215"/>
                    <a:pt x="282" y="218"/>
                    <a:pt x="289" y="224"/>
                  </a:cubicBezTo>
                  <a:cubicBezTo>
                    <a:pt x="298" y="233"/>
                    <a:pt x="299" y="237"/>
                    <a:pt x="299" y="250"/>
                  </a:cubicBezTo>
                  <a:cubicBezTo>
                    <a:pt x="299" y="280"/>
                    <a:pt x="291" y="309"/>
                    <a:pt x="283" y="339"/>
                  </a:cubicBezTo>
                  <a:cubicBezTo>
                    <a:pt x="281" y="348"/>
                    <a:pt x="280" y="357"/>
                    <a:pt x="278" y="367"/>
                  </a:cubicBezTo>
                  <a:cubicBezTo>
                    <a:pt x="277" y="374"/>
                    <a:pt x="276" y="382"/>
                    <a:pt x="274" y="390"/>
                  </a:cubicBezTo>
                  <a:cubicBezTo>
                    <a:pt x="271" y="403"/>
                    <a:pt x="269" y="419"/>
                    <a:pt x="268" y="434"/>
                  </a:cubicBezTo>
                  <a:cubicBezTo>
                    <a:pt x="268" y="435"/>
                    <a:pt x="267" y="436"/>
                    <a:pt x="266" y="437"/>
                  </a:cubicBezTo>
                  <a:cubicBezTo>
                    <a:pt x="266" y="445"/>
                    <a:pt x="264" y="453"/>
                    <a:pt x="258" y="458"/>
                  </a:cubicBezTo>
                  <a:cubicBezTo>
                    <a:pt x="253" y="462"/>
                    <a:pt x="247" y="463"/>
                    <a:pt x="239" y="461"/>
                  </a:cubicBezTo>
                  <a:cubicBezTo>
                    <a:pt x="237" y="461"/>
                    <a:pt x="236" y="459"/>
                    <a:pt x="236" y="457"/>
                  </a:cubicBezTo>
                  <a:cubicBezTo>
                    <a:pt x="236" y="457"/>
                    <a:pt x="236" y="456"/>
                    <a:pt x="233" y="454"/>
                  </a:cubicBezTo>
                  <a:cubicBezTo>
                    <a:pt x="227" y="449"/>
                    <a:pt x="213" y="448"/>
                    <a:pt x="207" y="449"/>
                  </a:cubicBezTo>
                  <a:cubicBezTo>
                    <a:pt x="205" y="450"/>
                    <a:pt x="204" y="452"/>
                    <a:pt x="202" y="455"/>
                  </a:cubicBezTo>
                  <a:cubicBezTo>
                    <a:pt x="200" y="458"/>
                    <a:pt x="199" y="461"/>
                    <a:pt x="196" y="463"/>
                  </a:cubicBezTo>
                  <a:cubicBezTo>
                    <a:pt x="189" y="468"/>
                    <a:pt x="182" y="468"/>
                    <a:pt x="176" y="467"/>
                  </a:cubicBezTo>
                  <a:cubicBezTo>
                    <a:pt x="174" y="467"/>
                    <a:pt x="172" y="467"/>
                    <a:pt x="170" y="467"/>
                  </a:cubicBezTo>
                  <a:cubicBezTo>
                    <a:pt x="150" y="467"/>
                    <a:pt x="119" y="478"/>
                    <a:pt x="103" y="488"/>
                  </a:cubicBezTo>
                  <a:cubicBezTo>
                    <a:pt x="99" y="490"/>
                    <a:pt x="97" y="493"/>
                    <a:pt x="93" y="496"/>
                  </a:cubicBezTo>
                  <a:cubicBezTo>
                    <a:pt x="91" y="499"/>
                    <a:pt x="88" y="501"/>
                    <a:pt x="84" y="504"/>
                  </a:cubicBezTo>
                  <a:cubicBezTo>
                    <a:pt x="79" y="507"/>
                    <a:pt x="75" y="508"/>
                    <a:pt x="71" y="508"/>
                  </a:cubicBezTo>
                  <a:cubicBezTo>
                    <a:pt x="70" y="509"/>
                    <a:pt x="70" y="509"/>
                    <a:pt x="69" y="509"/>
                  </a:cubicBezTo>
                  <a:cubicBezTo>
                    <a:pt x="69" y="510"/>
                    <a:pt x="69" y="511"/>
                    <a:pt x="69" y="512"/>
                  </a:cubicBezTo>
                  <a:cubicBezTo>
                    <a:pt x="68" y="516"/>
                    <a:pt x="64" y="519"/>
                    <a:pt x="61" y="521"/>
                  </a:cubicBezTo>
                  <a:cubicBezTo>
                    <a:pt x="59" y="522"/>
                    <a:pt x="57" y="524"/>
                    <a:pt x="57" y="525"/>
                  </a:cubicBezTo>
                  <a:cubicBezTo>
                    <a:pt x="54" y="530"/>
                    <a:pt x="53" y="538"/>
                    <a:pt x="52" y="545"/>
                  </a:cubicBezTo>
                  <a:cubicBezTo>
                    <a:pt x="52" y="549"/>
                    <a:pt x="52" y="549"/>
                    <a:pt x="52" y="549"/>
                  </a:cubicBezTo>
                  <a:cubicBezTo>
                    <a:pt x="50" y="557"/>
                    <a:pt x="47" y="561"/>
                    <a:pt x="44" y="564"/>
                  </a:cubicBezTo>
                  <a:cubicBezTo>
                    <a:pt x="42" y="566"/>
                    <a:pt x="41" y="568"/>
                    <a:pt x="39" y="571"/>
                  </a:cubicBezTo>
                  <a:cubicBezTo>
                    <a:pt x="38" y="574"/>
                    <a:pt x="37" y="584"/>
                    <a:pt x="39" y="586"/>
                  </a:cubicBezTo>
                  <a:cubicBezTo>
                    <a:pt x="40" y="586"/>
                    <a:pt x="41" y="586"/>
                    <a:pt x="41" y="587"/>
                  </a:cubicBezTo>
                  <a:cubicBezTo>
                    <a:pt x="42" y="588"/>
                    <a:pt x="42" y="589"/>
                    <a:pt x="42" y="590"/>
                  </a:cubicBezTo>
                  <a:cubicBezTo>
                    <a:pt x="41" y="592"/>
                    <a:pt x="42" y="595"/>
                    <a:pt x="42" y="598"/>
                  </a:cubicBezTo>
                  <a:cubicBezTo>
                    <a:pt x="43" y="601"/>
                    <a:pt x="44" y="606"/>
                    <a:pt x="43" y="610"/>
                  </a:cubicBezTo>
                  <a:cubicBezTo>
                    <a:pt x="40" y="617"/>
                    <a:pt x="35" y="618"/>
                    <a:pt x="32" y="620"/>
                  </a:cubicBezTo>
                  <a:cubicBezTo>
                    <a:pt x="30" y="620"/>
                    <a:pt x="29" y="621"/>
                    <a:pt x="27" y="622"/>
                  </a:cubicBezTo>
                  <a:cubicBezTo>
                    <a:pt x="17" y="627"/>
                    <a:pt x="6" y="638"/>
                    <a:pt x="0" y="6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xmlns="" id="{46D8EEAC-D760-46A1-B761-464A45E5332E}"/>
              </a:ext>
            </a:extLst>
          </p:cNvPr>
          <p:cNvGrpSpPr/>
          <p:nvPr/>
        </p:nvGrpSpPr>
        <p:grpSpPr>
          <a:xfrm>
            <a:off x="3291670" y="338210"/>
            <a:ext cx="4586104" cy="1345096"/>
            <a:chOff x="-1107405" y="1369440"/>
            <a:chExt cx="4586104" cy="1345096"/>
          </a:xfrm>
        </p:grpSpPr>
        <p:sp>
          <p:nvSpPr>
            <p:cNvPr id="162" name="CaixaDeTexto 161">
              <a:extLst>
                <a:ext uri="{FF2B5EF4-FFF2-40B4-BE49-F238E27FC236}">
                  <a16:creationId xmlns:a16="http://schemas.microsoft.com/office/drawing/2014/main" xmlns="" id="{4FEBE100-929D-4015-B8C3-5F270CBF0C4A}"/>
                </a:ext>
              </a:extLst>
            </p:cNvPr>
            <p:cNvSpPr txBox="1"/>
            <p:nvPr/>
          </p:nvSpPr>
          <p:spPr>
            <a:xfrm>
              <a:off x="-304709" y="1698873"/>
              <a:ext cx="37834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geográfica</a:t>
              </a:r>
            </a:p>
          </p:txBody>
        </p:sp>
        <p:sp>
          <p:nvSpPr>
            <p:cNvPr id="163" name="CaixaDeTexto 162">
              <a:extLst>
                <a:ext uri="{FF2B5EF4-FFF2-40B4-BE49-F238E27FC236}">
                  <a16:creationId xmlns:a16="http://schemas.microsoft.com/office/drawing/2014/main" xmlns="" id="{54CD29DA-9CD6-47B0-A46F-2B126A4C4B0D}"/>
                </a:ext>
              </a:extLst>
            </p:cNvPr>
            <p:cNvSpPr txBox="1"/>
            <p:nvPr/>
          </p:nvSpPr>
          <p:spPr>
            <a:xfrm>
              <a:off x="-1107405" y="1369440"/>
              <a:ext cx="2975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abrangência</a:t>
              </a:r>
            </a:p>
          </p:txBody>
        </p:sp>
      </p:grpSp>
      <p:cxnSp>
        <p:nvCxnSpPr>
          <p:cNvPr id="187" name="Conector reto 186">
            <a:extLst>
              <a:ext uri="{FF2B5EF4-FFF2-40B4-BE49-F238E27FC236}">
                <a16:creationId xmlns:a16="http://schemas.microsoft.com/office/drawing/2014/main" xmlns="" id="{58E77150-6DC2-45B9-85FF-4490E24D3F56}"/>
              </a:ext>
            </a:extLst>
          </p:cNvPr>
          <p:cNvCxnSpPr>
            <a:cxnSpLocks/>
          </p:cNvCxnSpPr>
          <p:nvPr/>
        </p:nvCxnSpPr>
        <p:spPr>
          <a:xfrm>
            <a:off x="2890803" y="2317998"/>
            <a:ext cx="4692824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to 187">
            <a:extLst>
              <a:ext uri="{FF2B5EF4-FFF2-40B4-BE49-F238E27FC236}">
                <a16:creationId xmlns:a16="http://schemas.microsoft.com/office/drawing/2014/main" xmlns="" id="{F95C3D66-B17E-4C25-86EB-C2CAD4BA183B}"/>
              </a:ext>
            </a:extLst>
          </p:cNvPr>
          <p:cNvCxnSpPr>
            <a:cxnSpLocks/>
          </p:cNvCxnSpPr>
          <p:nvPr/>
        </p:nvCxnSpPr>
        <p:spPr>
          <a:xfrm>
            <a:off x="5304114" y="2632323"/>
            <a:ext cx="2279513" cy="10028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to 188">
            <a:extLst>
              <a:ext uri="{FF2B5EF4-FFF2-40B4-BE49-F238E27FC236}">
                <a16:creationId xmlns:a16="http://schemas.microsoft.com/office/drawing/2014/main" xmlns="" id="{F5D7512D-ADDE-4CE5-8710-30D747E7FBA5}"/>
              </a:ext>
            </a:extLst>
          </p:cNvPr>
          <p:cNvCxnSpPr>
            <a:cxnSpLocks/>
          </p:cNvCxnSpPr>
          <p:nvPr/>
        </p:nvCxnSpPr>
        <p:spPr>
          <a:xfrm>
            <a:off x="5520732" y="2975223"/>
            <a:ext cx="2062895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to 189">
            <a:extLst>
              <a:ext uri="{FF2B5EF4-FFF2-40B4-BE49-F238E27FC236}">
                <a16:creationId xmlns:a16="http://schemas.microsoft.com/office/drawing/2014/main" xmlns="" id="{6A0609EA-0D13-4E42-96B8-D07A2C96AE45}"/>
              </a:ext>
            </a:extLst>
          </p:cNvPr>
          <p:cNvCxnSpPr>
            <a:cxnSpLocks/>
          </p:cNvCxnSpPr>
          <p:nvPr/>
        </p:nvCxnSpPr>
        <p:spPr>
          <a:xfrm>
            <a:off x="5210126" y="3340983"/>
            <a:ext cx="2373501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to 190">
            <a:extLst>
              <a:ext uri="{FF2B5EF4-FFF2-40B4-BE49-F238E27FC236}">
                <a16:creationId xmlns:a16="http://schemas.microsoft.com/office/drawing/2014/main" xmlns="" id="{FD68BAE7-C657-4411-999C-BFE1035CE10E}"/>
              </a:ext>
            </a:extLst>
          </p:cNvPr>
          <p:cNvCxnSpPr>
            <a:cxnSpLocks/>
          </p:cNvCxnSpPr>
          <p:nvPr/>
        </p:nvCxnSpPr>
        <p:spPr>
          <a:xfrm>
            <a:off x="4181953" y="3661023"/>
            <a:ext cx="3401674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Agrupar 239">
            <a:extLst>
              <a:ext uri="{FF2B5EF4-FFF2-40B4-BE49-F238E27FC236}">
                <a16:creationId xmlns:a16="http://schemas.microsoft.com/office/drawing/2014/main" xmlns="" id="{800693A3-7999-419D-B821-9825E680FF3F}"/>
              </a:ext>
            </a:extLst>
          </p:cNvPr>
          <p:cNvGrpSpPr/>
          <p:nvPr/>
        </p:nvGrpSpPr>
        <p:grpSpPr>
          <a:xfrm>
            <a:off x="4281966" y="3886908"/>
            <a:ext cx="3301661" cy="124635"/>
            <a:chOff x="4281966" y="3886908"/>
            <a:chExt cx="3301661" cy="124635"/>
          </a:xfrm>
        </p:grpSpPr>
        <p:cxnSp>
          <p:nvCxnSpPr>
            <p:cNvPr id="192" name="Conector reto 191">
              <a:extLst>
                <a:ext uri="{FF2B5EF4-FFF2-40B4-BE49-F238E27FC236}">
                  <a16:creationId xmlns:a16="http://schemas.microsoft.com/office/drawing/2014/main" xmlns="" id="{F8F9B827-EF91-4CEB-AD7F-69A698981513}"/>
                </a:ext>
              </a:extLst>
            </p:cNvPr>
            <p:cNvCxnSpPr>
              <a:cxnSpLocks/>
            </p:cNvCxnSpPr>
            <p:nvPr/>
          </p:nvCxnSpPr>
          <p:spPr>
            <a:xfrm>
              <a:off x="4281966" y="4011543"/>
              <a:ext cx="3301661" cy="0"/>
            </a:xfrm>
            <a:prstGeom prst="line">
              <a:avLst/>
            </a:prstGeom>
            <a:ln w="6350">
              <a:solidFill>
                <a:srgbClr val="00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to 192">
              <a:extLst>
                <a:ext uri="{FF2B5EF4-FFF2-40B4-BE49-F238E27FC236}">
                  <a16:creationId xmlns:a16="http://schemas.microsoft.com/office/drawing/2014/main" xmlns="" id="{39052BCC-FEEE-44A2-A9F4-517B20DC1B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1966" y="3886908"/>
              <a:ext cx="0" cy="124635"/>
            </a:xfrm>
            <a:prstGeom prst="line">
              <a:avLst/>
            </a:prstGeom>
            <a:ln w="6350">
              <a:solidFill>
                <a:srgbClr val="00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4" name="Conector reto 193">
            <a:extLst>
              <a:ext uri="{FF2B5EF4-FFF2-40B4-BE49-F238E27FC236}">
                <a16:creationId xmlns:a16="http://schemas.microsoft.com/office/drawing/2014/main" xmlns="" id="{CBE31ADD-93BB-471B-B0C0-83625374688C}"/>
              </a:ext>
            </a:extLst>
          </p:cNvPr>
          <p:cNvCxnSpPr>
            <a:cxnSpLocks/>
          </p:cNvCxnSpPr>
          <p:nvPr/>
        </p:nvCxnSpPr>
        <p:spPr>
          <a:xfrm>
            <a:off x="4668982" y="4348357"/>
            <a:ext cx="2914645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xmlns="" id="{C15C94E3-3F18-4B9D-96D6-715509338BD6}"/>
              </a:ext>
            </a:extLst>
          </p:cNvPr>
          <p:cNvCxnSpPr>
            <a:cxnSpLocks/>
          </p:cNvCxnSpPr>
          <p:nvPr/>
        </p:nvCxnSpPr>
        <p:spPr>
          <a:xfrm flipV="1">
            <a:off x="4959495" y="4704677"/>
            <a:ext cx="2624132" cy="4702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Agrupar 240">
            <a:extLst>
              <a:ext uri="{FF2B5EF4-FFF2-40B4-BE49-F238E27FC236}">
                <a16:creationId xmlns:a16="http://schemas.microsoft.com/office/drawing/2014/main" xmlns="" id="{A29FDBC4-DCB6-49BF-A0F5-4AD36C0DAC53}"/>
              </a:ext>
            </a:extLst>
          </p:cNvPr>
          <p:cNvGrpSpPr/>
          <p:nvPr/>
        </p:nvGrpSpPr>
        <p:grpSpPr>
          <a:xfrm>
            <a:off x="4333853" y="4838643"/>
            <a:ext cx="3249774" cy="209647"/>
            <a:chOff x="4333853" y="4838643"/>
            <a:chExt cx="3249774" cy="209647"/>
          </a:xfrm>
        </p:grpSpPr>
        <p:cxnSp>
          <p:nvCxnSpPr>
            <p:cNvPr id="196" name="Conector reto 195">
              <a:extLst>
                <a:ext uri="{FF2B5EF4-FFF2-40B4-BE49-F238E27FC236}">
                  <a16:creationId xmlns:a16="http://schemas.microsoft.com/office/drawing/2014/main" xmlns="" id="{21E419BF-06F9-4DF8-A160-13F9A31E71FD}"/>
                </a:ext>
              </a:extLst>
            </p:cNvPr>
            <p:cNvCxnSpPr>
              <a:cxnSpLocks/>
            </p:cNvCxnSpPr>
            <p:nvPr/>
          </p:nvCxnSpPr>
          <p:spPr>
            <a:xfrm>
              <a:off x="4333853" y="5048289"/>
              <a:ext cx="3249774" cy="0"/>
            </a:xfrm>
            <a:prstGeom prst="line">
              <a:avLst/>
            </a:prstGeom>
            <a:ln w="6350">
              <a:solidFill>
                <a:srgbClr val="00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to 196">
              <a:extLst>
                <a:ext uri="{FF2B5EF4-FFF2-40B4-BE49-F238E27FC236}">
                  <a16:creationId xmlns:a16="http://schemas.microsoft.com/office/drawing/2014/main" xmlns="" id="{A4F4CE9F-8431-45D7-8300-19D71068A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3853" y="4838643"/>
              <a:ext cx="0" cy="209647"/>
            </a:xfrm>
            <a:prstGeom prst="line">
              <a:avLst/>
            </a:prstGeom>
            <a:ln w="6350">
              <a:solidFill>
                <a:srgbClr val="00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Agrupar 241">
            <a:extLst>
              <a:ext uri="{FF2B5EF4-FFF2-40B4-BE49-F238E27FC236}">
                <a16:creationId xmlns:a16="http://schemas.microsoft.com/office/drawing/2014/main" xmlns="" id="{36732100-961E-40FF-9D9B-37D15C7308C2}"/>
              </a:ext>
            </a:extLst>
          </p:cNvPr>
          <p:cNvGrpSpPr/>
          <p:nvPr/>
        </p:nvGrpSpPr>
        <p:grpSpPr>
          <a:xfrm>
            <a:off x="3926571" y="5017155"/>
            <a:ext cx="3657056" cy="368059"/>
            <a:chOff x="3926571" y="5017155"/>
            <a:chExt cx="3657056" cy="368059"/>
          </a:xfrm>
        </p:grpSpPr>
        <p:cxnSp>
          <p:nvCxnSpPr>
            <p:cNvPr id="198" name="Conector reto 197">
              <a:extLst>
                <a:ext uri="{FF2B5EF4-FFF2-40B4-BE49-F238E27FC236}">
                  <a16:creationId xmlns:a16="http://schemas.microsoft.com/office/drawing/2014/main" xmlns="" id="{3E481BE4-964C-4267-A2D7-9B25629D2B17}"/>
                </a:ext>
              </a:extLst>
            </p:cNvPr>
            <p:cNvCxnSpPr>
              <a:cxnSpLocks/>
            </p:cNvCxnSpPr>
            <p:nvPr/>
          </p:nvCxnSpPr>
          <p:spPr>
            <a:xfrm>
              <a:off x="3926571" y="5385213"/>
              <a:ext cx="3657056" cy="0"/>
            </a:xfrm>
            <a:prstGeom prst="line">
              <a:avLst/>
            </a:prstGeom>
            <a:ln w="6350">
              <a:solidFill>
                <a:srgbClr val="00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to 198">
              <a:extLst>
                <a:ext uri="{FF2B5EF4-FFF2-40B4-BE49-F238E27FC236}">
                  <a16:creationId xmlns:a16="http://schemas.microsoft.com/office/drawing/2014/main" xmlns="" id="{78C5FEDB-1248-47DF-81F5-896E0836E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6571" y="5017155"/>
              <a:ext cx="0" cy="368059"/>
            </a:xfrm>
            <a:prstGeom prst="line">
              <a:avLst/>
            </a:prstGeom>
            <a:ln w="6350">
              <a:solidFill>
                <a:srgbClr val="00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0" name="Conector reto 199">
            <a:extLst>
              <a:ext uri="{FF2B5EF4-FFF2-40B4-BE49-F238E27FC236}">
                <a16:creationId xmlns:a16="http://schemas.microsoft.com/office/drawing/2014/main" xmlns="" id="{2CB5D73B-8AEC-4820-9244-50C68570F03D}"/>
              </a:ext>
            </a:extLst>
          </p:cNvPr>
          <p:cNvCxnSpPr>
            <a:cxnSpLocks/>
          </p:cNvCxnSpPr>
          <p:nvPr/>
        </p:nvCxnSpPr>
        <p:spPr>
          <a:xfrm>
            <a:off x="3618024" y="5740813"/>
            <a:ext cx="3965603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aixaDeTexto 200">
            <a:extLst>
              <a:ext uri="{FF2B5EF4-FFF2-40B4-BE49-F238E27FC236}">
                <a16:creationId xmlns:a16="http://schemas.microsoft.com/office/drawing/2014/main" xmlns="" id="{78EBF259-3191-44CB-B4E9-CC8292442624}"/>
              </a:ext>
            </a:extLst>
          </p:cNvPr>
          <p:cNvSpPr txBox="1"/>
          <p:nvPr/>
        </p:nvSpPr>
        <p:spPr>
          <a:xfrm>
            <a:off x="5765102" y="1528926"/>
            <a:ext cx="264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Capitais pesquisadas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8BC23D92-BCF2-4346-AD60-D87CE6849F4C}"/>
              </a:ext>
            </a:extLst>
          </p:cNvPr>
          <p:cNvGrpSpPr/>
          <p:nvPr/>
        </p:nvGrpSpPr>
        <p:grpSpPr>
          <a:xfrm>
            <a:off x="7803042" y="2034401"/>
            <a:ext cx="2260880" cy="523220"/>
            <a:chOff x="7803042" y="2034401"/>
            <a:chExt cx="2260880" cy="523220"/>
          </a:xfrm>
        </p:grpSpPr>
        <p:sp>
          <p:nvSpPr>
            <p:cNvPr id="175" name="CaixaDeTexto 174">
              <a:extLst>
                <a:ext uri="{FF2B5EF4-FFF2-40B4-BE49-F238E27FC236}">
                  <a16:creationId xmlns:a16="http://schemas.microsoft.com/office/drawing/2014/main" xmlns="" id="{3EEE805B-95EB-4C6A-81BC-20109AE98B15}"/>
                </a:ext>
              </a:extLst>
            </p:cNvPr>
            <p:cNvSpPr txBox="1"/>
            <p:nvPr/>
          </p:nvSpPr>
          <p:spPr>
            <a:xfrm>
              <a:off x="8319749" y="2171590"/>
              <a:ext cx="174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Manaus</a:t>
              </a:r>
            </a:p>
          </p:txBody>
        </p:sp>
        <p:sp>
          <p:nvSpPr>
            <p:cNvPr id="202" name="CaixaDeTexto 201">
              <a:extLst>
                <a:ext uri="{FF2B5EF4-FFF2-40B4-BE49-F238E27FC236}">
                  <a16:creationId xmlns:a16="http://schemas.microsoft.com/office/drawing/2014/main" xmlns="" id="{8D57D0F4-EB32-4579-8D22-8B6410D18209}"/>
                </a:ext>
              </a:extLst>
            </p:cNvPr>
            <p:cNvSpPr txBox="1"/>
            <p:nvPr/>
          </p:nvSpPr>
          <p:spPr>
            <a:xfrm>
              <a:off x="7803042" y="2034401"/>
              <a:ext cx="558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DA33BAF6-26DE-4E8A-8DB5-886223219A1C}"/>
              </a:ext>
            </a:extLst>
          </p:cNvPr>
          <p:cNvGrpSpPr/>
          <p:nvPr/>
        </p:nvGrpSpPr>
        <p:grpSpPr>
          <a:xfrm>
            <a:off x="7540820" y="2377373"/>
            <a:ext cx="2517090" cy="523220"/>
            <a:chOff x="7540820" y="2377373"/>
            <a:chExt cx="2517090" cy="523220"/>
          </a:xfrm>
        </p:grpSpPr>
        <p:sp>
          <p:nvSpPr>
            <p:cNvPr id="176" name="CaixaDeTexto 175">
              <a:extLst>
                <a:ext uri="{FF2B5EF4-FFF2-40B4-BE49-F238E27FC236}">
                  <a16:creationId xmlns:a16="http://schemas.microsoft.com/office/drawing/2014/main" xmlns="" id="{1CF61F07-0239-4949-9F82-7571D659B112}"/>
                </a:ext>
              </a:extLst>
            </p:cNvPr>
            <p:cNvSpPr txBox="1"/>
            <p:nvPr/>
          </p:nvSpPr>
          <p:spPr>
            <a:xfrm>
              <a:off x="8313737" y="2513015"/>
              <a:ext cx="174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Fortaleza</a:t>
              </a:r>
            </a:p>
          </p:txBody>
        </p:sp>
        <p:sp>
          <p:nvSpPr>
            <p:cNvPr id="203" name="CaixaDeTexto 202">
              <a:extLst>
                <a:ext uri="{FF2B5EF4-FFF2-40B4-BE49-F238E27FC236}">
                  <a16:creationId xmlns:a16="http://schemas.microsoft.com/office/drawing/2014/main" xmlns="" id="{36A024A4-EE73-49C3-93C4-B9896DFD1DD8}"/>
                </a:ext>
              </a:extLst>
            </p:cNvPr>
            <p:cNvSpPr txBox="1"/>
            <p:nvPr/>
          </p:nvSpPr>
          <p:spPr>
            <a:xfrm>
              <a:off x="7540820" y="2377373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10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811F0F9-FEBA-4ACE-A32E-5DF12FAE0F35}"/>
              </a:ext>
            </a:extLst>
          </p:cNvPr>
          <p:cNvGrpSpPr/>
          <p:nvPr/>
        </p:nvGrpSpPr>
        <p:grpSpPr>
          <a:xfrm>
            <a:off x="7540820" y="2720345"/>
            <a:ext cx="2519918" cy="523220"/>
            <a:chOff x="7540820" y="2720345"/>
            <a:chExt cx="2519918" cy="523220"/>
          </a:xfrm>
        </p:grpSpPr>
        <p:sp>
          <p:nvSpPr>
            <p:cNvPr id="177" name="CaixaDeTexto 176">
              <a:extLst>
                <a:ext uri="{FF2B5EF4-FFF2-40B4-BE49-F238E27FC236}">
                  <a16:creationId xmlns:a16="http://schemas.microsoft.com/office/drawing/2014/main" xmlns="" id="{64BCA00A-F457-4166-9AB1-630C114FDB42}"/>
                </a:ext>
              </a:extLst>
            </p:cNvPr>
            <p:cNvSpPr txBox="1"/>
            <p:nvPr/>
          </p:nvSpPr>
          <p:spPr>
            <a:xfrm>
              <a:off x="8316565" y="2854440"/>
              <a:ext cx="174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Recife</a:t>
              </a:r>
            </a:p>
          </p:txBody>
        </p:sp>
        <p:sp>
          <p:nvSpPr>
            <p:cNvPr id="204" name="CaixaDeTexto 203">
              <a:extLst>
                <a:ext uri="{FF2B5EF4-FFF2-40B4-BE49-F238E27FC236}">
                  <a16:creationId xmlns:a16="http://schemas.microsoft.com/office/drawing/2014/main" xmlns="" id="{84284975-01F4-4200-9453-560E105EA244}"/>
                </a:ext>
              </a:extLst>
            </p:cNvPr>
            <p:cNvSpPr txBox="1"/>
            <p:nvPr/>
          </p:nvSpPr>
          <p:spPr>
            <a:xfrm>
              <a:off x="7540820" y="2720345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0C69479A-31B6-4C0F-84EA-CF755AD123F1}"/>
              </a:ext>
            </a:extLst>
          </p:cNvPr>
          <p:cNvGrpSpPr/>
          <p:nvPr/>
        </p:nvGrpSpPr>
        <p:grpSpPr>
          <a:xfrm>
            <a:off x="7540820" y="3063317"/>
            <a:ext cx="2518523" cy="523220"/>
            <a:chOff x="7540820" y="3063317"/>
            <a:chExt cx="2518523" cy="523220"/>
          </a:xfrm>
        </p:grpSpPr>
        <p:sp>
          <p:nvSpPr>
            <p:cNvPr id="178" name="CaixaDeTexto 177">
              <a:extLst>
                <a:ext uri="{FF2B5EF4-FFF2-40B4-BE49-F238E27FC236}">
                  <a16:creationId xmlns:a16="http://schemas.microsoft.com/office/drawing/2014/main" xmlns="" id="{FD1CC68D-17BC-4035-9CB3-6B36558F9857}"/>
                </a:ext>
              </a:extLst>
            </p:cNvPr>
            <p:cNvSpPr txBox="1"/>
            <p:nvPr/>
          </p:nvSpPr>
          <p:spPr>
            <a:xfrm>
              <a:off x="8315170" y="3195865"/>
              <a:ext cx="174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Salvador</a:t>
              </a:r>
            </a:p>
          </p:txBody>
        </p:sp>
        <p:sp>
          <p:nvSpPr>
            <p:cNvPr id="205" name="CaixaDeTexto 204">
              <a:extLst>
                <a:ext uri="{FF2B5EF4-FFF2-40B4-BE49-F238E27FC236}">
                  <a16:creationId xmlns:a16="http://schemas.microsoft.com/office/drawing/2014/main" xmlns="" id="{A38C8352-B5F8-4D1D-8067-0A20446FAA89}"/>
                </a:ext>
              </a:extLst>
            </p:cNvPr>
            <p:cNvSpPr txBox="1"/>
            <p:nvPr/>
          </p:nvSpPr>
          <p:spPr>
            <a:xfrm>
              <a:off x="7540820" y="3063317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8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39503B8E-6478-470D-AD87-C4124B27052E}"/>
              </a:ext>
            </a:extLst>
          </p:cNvPr>
          <p:cNvGrpSpPr/>
          <p:nvPr/>
        </p:nvGrpSpPr>
        <p:grpSpPr>
          <a:xfrm>
            <a:off x="7540820" y="3406289"/>
            <a:ext cx="2517090" cy="523220"/>
            <a:chOff x="7540820" y="3406289"/>
            <a:chExt cx="2517090" cy="523220"/>
          </a:xfrm>
        </p:grpSpPr>
        <p:sp>
          <p:nvSpPr>
            <p:cNvPr id="179" name="CaixaDeTexto 178">
              <a:extLst>
                <a:ext uri="{FF2B5EF4-FFF2-40B4-BE49-F238E27FC236}">
                  <a16:creationId xmlns:a16="http://schemas.microsoft.com/office/drawing/2014/main" xmlns="" id="{E058E3A5-C958-4F33-88A7-551B7937D346}"/>
                </a:ext>
              </a:extLst>
            </p:cNvPr>
            <p:cNvSpPr txBox="1"/>
            <p:nvPr/>
          </p:nvSpPr>
          <p:spPr>
            <a:xfrm>
              <a:off x="8313737" y="3537290"/>
              <a:ext cx="174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Goiânia</a:t>
              </a:r>
            </a:p>
          </p:txBody>
        </p:sp>
        <p:sp>
          <p:nvSpPr>
            <p:cNvPr id="206" name="CaixaDeTexto 205">
              <a:extLst>
                <a:ext uri="{FF2B5EF4-FFF2-40B4-BE49-F238E27FC236}">
                  <a16:creationId xmlns:a16="http://schemas.microsoft.com/office/drawing/2014/main" xmlns="" id="{48A889BC-72B9-4087-AD56-3537962210E4}"/>
                </a:ext>
              </a:extLst>
            </p:cNvPr>
            <p:cNvSpPr txBox="1"/>
            <p:nvPr/>
          </p:nvSpPr>
          <p:spPr>
            <a:xfrm>
              <a:off x="7540820" y="3406289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38A69817-3F72-4ECD-873A-3CF36AFB2D50}"/>
              </a:ext>
            </a:extLst>
          </p:cNvPr>
          <p:cNvGrpSpPr/>
          <p:nvPr/>
        </p:nvGrpSpPr>
        <p:grpSpPr>
          <a:xfrm>
            <a:off x="7540820" y="3749261"/>
            <a:ext cx="2519918" cy="523220"/>
            <a:chOff x="7540820" y="3749261"/>
            <a:chExt cx="2519918" cy="523220"/>
          </a:xfrm>
        </p:grpSpPr>
        <p:sp>
          <p:nvSpPr>
            <p:cNvPr id="180" name="CaixaDeTexto 179">
              <a:extLst>
                <a:ext uri="{FF2B5EF4-FFF2-40B4-BE49-F238E27FC236}">
                  <a16:creationId xmlns:a16="http://schemas.microsoft.com/office/drawing/2014/main" xmlns="" id="{A695CD73-D484-4AF0-BF82-3B97114C93DF}"/>
                </a:ext>
              </a:extLst>
            </p:cNvPr>
            <p:cNvSpPr txBox="1"/>
            <p:nvPr/>
          </p:nvSpPr>
          <p:spPr>
            <a:xfrm>
              <a:off x="8316565" y="3878715"/>
              <a:ext cx="174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Brasília</a:t>
              </a:r>
            </a:p>
          </p:txBody>
        </p:sp>
        <p:sp>
          <p:nvSpPr>
            <p:cNvPr id="207" name="CaixaDeTexto 206">
              <a:extLst>
                <a:ext uri="{FF2B5EF4-FFF2-40B4-BE49-F238E27FC236}">
                  <a16:creationId xmlns:a16="http://schemas.microsoft.com/office/drawing/2014/main" xmlns="" id="{EC61D195-331D-4B17-B85F-31BC74D91FA0}"/>
                </a:ext>
              </a:extLst>
            </p:cNvPr>
            <p:cNvSpPr txBox="1"/>
            <p:nvPr/>
          </p:nvSpPr>
          <p:spPr>
            <a:xfrm>
              <a:off x="7540820" y="3749261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7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81410A02-1FDD-419C-B4E2-371C3488999B}"/>
              </a:ext>
            </a:extLst>
          </p:cNvPr>
          <p:cNvGrpSpPr/>
          <p:nvPr/>
        </p:nvGrpSpPr>
        <p:grpSpPr>
          <a:xfrm>
            <a:off x="7540820" y="4092233"/>
            <a:ext cx="2684758" cy="523220"/>
            <a:chOff x="7540820" y="4092233"/>
            <a:chExt cx="2684758" cy="523220"/>
          </a:xfrm>
        </p:grpSpPr>
        <p:sp>
          <p:nvSpPr>
            <p:cNvPr id="181" name="CaixaDeTexto 180">
              <a:extLst>
                <a:ext uri="{FF2B5EF4-FFF2-40B4-BE49-F238E27FC236}">
                  <a16:creationId xmlns:a16="http://schemas.microsoft.com/office/drawing/2014/main" xmlns="" id="{3CDB8F2F-BECF-4B3E-926A-14BDAF7AE38D}"/>
                </a:ext>
              </a:extLst>
            </p:cNvPr>
            <p:cNvSpPr txBox="1"/>
            <p:nvPr/>
          </p:nvSpPr>
          <p:spPr>
            <a:xfrm>
              <a:off x="8313737" y="4220140"/>
              <a:ext cx="191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Belo Horizonte</a:t>
              </a:r>
            </a:p>
          </p:txBody>
        </p:sp>
        <p:sp>
          <p:nvSpPr>
            <p:cNvPr id="208" name="CaixaDeTexto 207">
              <a:extLst>
                <a:ext uri="{FF2B5EF4-FFF2-40B4-BE49-F238E27FC236}">
                  <a16:creationId xmlns:a16="http://schemas.microsoft.com/office/drawing/2014/main" xmlns="" id="{25442F1E-DBC7-4B96-9127-0B396FC5DB74}"/>
                </a:ext>
              </a:extLst>
            </p:cNvPr>
            <p:cNvSpPr txBox="1"/>
            <p:nvPr/>
          </p:nvSpPr>
          <p:spPr>
            <a:xfrm>
              <a:off x="7540820" y="4092233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6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338A9531-4F24-4250-90F7-E120C2E07DBD}"/>
              </a:ext>
            </a:extLst>
          </p:cNvPr>
          <p:cNvGrpSpPr/>
          <p:nvPr/>
        </p:nvGrpSpPr>
        <p:grpSpPr>
          <a:xfrm>
            <a:off x="7540820" y="4435205"/>
            <a:ext cx="2687586" cy="523220"/>
            <a:chOff x="7540820" y="4435205"/>
            <a:chExt cx="2687586" cy="523220"/>
          </a:xfrm>
        </p:grpSpPr>
        <p:sp>
          <p:nvSpPr>
            <p:cNvPr id="182" name="CaixaDeTexto 181">
              <a:extLst>
                <a:ext uri="{FF2B5EF4-FFF2-40B4-BE49-F238E27FC236}">
                  <a16:creationId xmlns:a16="http://schemas.microsoft.com/office/drawing/2014/main" xmlns="" id="{9F46714B-CDEA-4012-B021-DD874415DE68}"/>
                </a:ext>
              </a:extLst>
            </p:cNvPr>
            <p:cNvSpPr txBox="1"/>
            <p:nvPr/>
          </p:nvSpPr>
          <p:spPr>
            <a:xfrm>
              <a:off x="8316565" y="4561565"/>
              <a:ext cx="191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Rio de Janeiro</a:t>
              </a:r>
            </a:p>
          </p:txBody>
        </p:sp>
        <p:sp>
          <p:nvSpPr>
            <p:cNvPr id="209" name="CaixaDeTexto 208">
              <a:extLst>
                <a:ext uri="{FF2B5EF4-FFF2-40B4-BE49-F238E27FC236}">
                  <a16:creationId xmlns:a16="http://schemas.microsoft.com/office/drawing/2014/main" xmlns="" id="{2D327B88-9821-445A-A8E2-6FFA5701BC9E}"/>
                </a:ext>
              </a:extLst>
            </p:cNvPr>
            <p:cNvSpPr txBox="1"/>
            <p:nvPr/>
          </p:nvSpPr>
          <p:spPr>
            <a:xfrm>
              <a:off x="7540820" y="4435205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16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2BB534E6-C916-46A0-A520-EB927F244404}"/>
              </a:ext>
            </a:extLst>
          </p:cNvPr>
          <p:cNvGrpSpPr/>
          <p:nvPr/>
        </p:nvGrpSpPr>
        <p:grpSpPr>
          <a:xfrm>
            <a:off x="7540820" y="4778177"/>
            <a:ext cx="2687586" cy="523220"/>
            <a:chOff x="7540820" y="4778177"/>
            <a:chExt cx="2687586" cy="523220"/>
          </a:xfrm>
        </p:grpSpPr>
        <p:sp>
          <p:nvSpPr>
            <p:cNvPr id="183" name="CaixaDeTexto 182">
              <a:extLst>
                <a:ext uri="{FF2B5EF4-FFF2-40B4-BE49-F238E27FC236}">
                  <a16:creationId xmlns:a16="http://schemas.microsoft.com/office/drawing/2014/main" xmlns="" id="{F64E4BE6-53D7-4EC8-A261-0853DE4AAE70}"/>
                </a:ext>
              </a:extLst>
            </p:cNvPr>
            <p:cNvSpPr txBox="1"/>
            <p:nvPr/>
          </p:nvSpPr>
          <p:spPr>
            <a:xfrm>
              <a:off x="8316565" y="4902990"/>
              <a:ext cx="191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São Paulo</a:t>
              </a:r>
            </a:p>
          </p:txBody>
        </p:sp>
        <p:sp>
          <p:nvSpPr>
            <p:cNvPr id="210" name="CaixaDeTexto 209">
              <a:extLst>
                <a:ext uri="{FF2B5EF4-FFF2-40B4-BE49-F238E27FC236}">
                  <a16:creationId xmlns:a16="http://schemas.microsoft.com/office/drawing/2014/main" xmlns="" id="{2EFB537A-7D70-4051-94C0-A21C10FEF683}"/>
                </a:ext>
              </a:extLst>
            </p:cNvPr>
            <p:cNvSpPr txBox="1"/>
            <p:nvPr/>
          </p:nvSpPr>
          <p:spPr>
            <a:xfrm>
              <a:off x="7540820" y="4778177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B8374E1A-7E3F-4845-B5AD-DCEEC1918D11}"/>
              </a:ext>
            </a:extLst>
          </p:cNvPr>
          <p:cNvGrpSpPr/>
          <p:nvPr/>
        </p:nvGrpSpPr>
        <p:grpSpPr>
          <a:xfrm>
            <a:off x="7540820" y="5121149"/>
            <a:ext cx="2684759" cy="523220"/>
            <a:chOff x="7540820" y="5121149"/>
            <a:chExt cx="2684759" cy="523220"/>
          </a:xfrm>
        </p:grpSpPr>
        <p:sp>
          <p:nvSpPr>
            <p:cNvPr id="185" name="CaixaDeTexto 184">
              <a:extLst>
                <a:ext uri="{FF2B5EF4-FFF2-40B4-BE49-F238E27FC236}">
                  <a16:creationId xmlns:a16="http://schemas.microsoft.com/office/drawing/2014/main" xmlns="" id="{727E40DB-F034-46BF-9D15-F4D5A9024E7B}"/>
                </a:ext>
              </a:extLst>
            </p:cNvPr>
            <p:cNvSpPr txBox="1"/>
            <p:nvPr/>
          </p:nvSpPr>
          <p:spPr>
            <a:xfrm>
              <a:off x="8313738" y="5244415"/>
              <a:ext cx="191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Curitiba</a:t>
              </a:r>
            </a:p>
          </p:txBody>
        </p:sp>
        <p:sp>
          <p:nvSpPr>
            <p:cNvPr id="211" name="CaixaDeTexto 210">
              <a:extLst>
                <a:ext uri="{FF2B5EF4-FFF2-40B4-BE49-F238E27FC236}">
                  <a16:creationId xmlns:a16="http://schemas.microsoft.com/office/drawing/2014/main" xmlns="" id="{8B321801-2D53-4311-AF30-082469956939}"/>
                </a:ext>
              </a:extLst>
            </p:cNvPr>
            <p:cNvSpPr txBox="1"/>
            <p:nvPr/>
          </p:nvSpPr>
          <p:spPr>
            <a:xfrm>
              <a:off x="7540820" y="5121149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1F86A1CE-91E2-4A8A-9439-D0FDB69FF673}"/>
              </a:ext>
            </a:extLst>
          </p:cNvPr>
          <p:cNvGrpSpPr/>
          <p:nvPr/>
        </p:nvGrpSpPr>
        <p:grpSpPr>
          <a:xfrm>
            <a:off x="7540820" y="5464118"/>
            <a:ext cx="2684759" cy="523220"/>
            <a:chOff x="7540820" y="5464118"/>
            <a:chExt cx="2684759" cy="523220"/>
          </a:xfrm>
        </p:grpSpPr>
        <p:sp>
          <p:nvSpPr>
            <p:cNvPr id="186" name="CaixaDeTexto 185">
              <a:extLst>
                <a:ext uri="{FF2B5EF4-FFF2-40B4-BE49-F238E27FC236}">
                  <a16:creationId xmlns:a16="http://schemas.microsoft.com/office/drawing/2014/main" xmlns="" id="{434838E7-19EE-444D-B0F0-BDF1557A1277}"/>
                </a:ext>
              </a:extLst>
            </p:cNvPr>
            <p:cNvSpPr txBox="1"/>
            <p:nvPr/>
          </p:nvSpPr>
          <p:spPr>
            <a:xfrm>
              <a:off x="8313738" y="5585840"/>
              <a:ext cx="191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Porto Alegre</a:t>
              </a:r>
            </a:p>
          </p:txBody>
        </p:sp>
        <p:sp>
          <p:nvSpPr>
            <p:cNvPr id="212" name="CaixaDeTexto 211">
              <a:extLst>
                <a:ext uri="{FF2B5EF4-FFF2-40B4-BE49-F238E27FC236}">
                  <a16:creationId xmlns:a16="http://schemas.microsoft.com/office/drawing/2014/main" xmlns="" id="{1F1FC3C7-7BD7-4BCB-A233-B14E391D23E7}"/>
                </a:ext>
              </a:extLst>
            </p:cNvPr>
            <p:cNvSpPr txBox="1"/>
            <p:nvPr/>
          </p:nvSpPr>
          <p:spPr>
            <a:xfrm>
              <a:off x="7540820" y="5464118"/>
              <a:ext cx="82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244" name="CaixaDeTexto 243">
            <a:extLst>
              <a:ext uri="{FF2B5EF4-FFF2-40B4-BE49-F238E27FC236}">
                <a16:creationId xmlns:a16="http://schemas.microsoft.com/office/drawing/2014/main" xmlns="" id="{B0F7B012-021D-48E2-888C-3D67A3920E33}"/>
              </a:ext>
            </a:extLst>
          </p:cNvPr>
          <p:cNvSpPr txBox="1"/>
          <p:nvPr/>
        </p:nvSpPr>
        <p:spPr>
          <a:xfrm>
            <a:off x="245569" y="6399187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Critério: População</a:t>
            </a:r>
          </a:p>
        </p:txBody>
      </p:sp>
    </p:spTree>
    <p:extLst>
      <p:ext uri="{BB962C8B-B14F-4D97-AF65-F5344CB8AC3E}">
        <p14:creationId xmlns:p14="http://schemas.microsoft.com/office/powerpoint/2010/main" val="156363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36">
            <a:extLst>
              <a:ext uri="{FF2B5EF4-FFF2-40B4-BE49-F238E27FC236}">
                <a16:creationId xmlns:a16="http://schemas.microsoft.com/office/drawing/2014/main" xmlns="" id="{1C5F514F-28B6-476B-A8D8-F18E4A15DE01}"/>
              </a:ext>
            </a:extLst>
          </p:cNvPr>
          <p:cNvSpPr>
            <a:spLocks/>
          </p:cNvSpPr>
          <p:nvPr/>
        </p:nvSpPr>
        <p:spPr bwMode="auto">
          <a:xfrm>
            <a:off x="6173632" y="-5762186"/>
            <a:ext cx="11510486" cy="13400619"/>
          </a:xfrm>
          <a:custGeom>
            <a:avLst/>
            <a:gdLst>
              <a:gd name="T0" fmla="*/ 980 w 980"/>
              <a:gd name="T1" fmla="*/ 1143 h 1143"/>
              <a:gd name="T2" fmla="*/ 333 w 980"/>
              <a:gd name="T3" fmla="*/ 0 h 1143"/>
              <a:gd name="T4" fmla="*/ 1 w 980"/>
              <a:gd name="T5" fmla="*/ 574 h 1143"/>
              <a:gd name="T6" fmla="*/ 2 w 980"/>
              <a:gd name="T7" fmla="*/ 579 h 1143"/>
              <a:gd name="T8" fmla="*/ 980 w 980"/>
              <a:gd name="T9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3">
                <a:moveTo>
                  <a:pt x="980" y="1143"/>
                </a:moveTo>
                <a:cubicBezTo>
                  <a:pt x="333" y="0"/>
                  <a:pt x="333" y="0"/>
                  <a:pt x="333" y="0"/>
                </a:cubicBezTo>
                <a:cubicBezTo>
                  <a:pt x="1" y="574"/>
                  <a:pt x="1" y="574"/>
                  <a:pt x="1" y="574"/>
                </a:cubicBezTo>
                <a:cubicBezTo>
                  <a:pt x="0" y="576"/>
                  <a:pt x="1" y="578"/>
                  <a:pt x="2" y="579"/>
                </a:cubicBezTo>
                <a:lnTo>
                  <a:pt x="980" y="1143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Freeform 37">
            <a:extLst>
              <a:ext uri="{FF2B5EF4-FFF2-40B4-BE49-F238E27FC236}">
                <a16:creationId xmlns:a16="http://schemas.microsoft.com/office/drawing/2014/main" xmlns="" id="{6B3E920E-5234-4DD7-9869-3B6BB8166860}"/>
              </a:ext>
            </a:extLst>
          </p:cNvPr>
          <p:cNvSpPr>
            <a:spLocks/>
          </p:cNvSpPr>
          <p:nvPr/>
        </p:nvSpPr>
        <p:spPr bwMode="auto">
          <a:xfrm>
            <a:off x="5759276" y="1050730"/>
            <a:ext cx="762592" cy="661207"/>
          </a:xfrm>
          <a:custGeom>
            <a:avLst/>
            <a:gdLst>
              <a:gd name="T0" fmla="*/ 49 w 92"/>
              <a:gd name="T1" fmla="*/ 4 h 80"/>
              <a:gd name="T2" fmla="*/ 90 w 92"/>
              <a:gd name="T3" fmla="*/ 74 h 80"/>
              <a:gd name="T4" fmla="*/ 88 w 92"/>
              <a:gd name="T5" fmla="*/ 80 h 80"/>
              <a:gd name="T6" fmla="*/ 4 w 92"/>
              <a:gd name="T7" fmla="*/ 80 h 80"/>
              <a:gd name="T8" fmla="*/ 1 w 92"/>
              <a:gd name="T9" fmla="*/ 75 h 80"/>
              <a:gd name="T10" fmla="*/ 43 w 92"/>
              <a:gd name="T11" fmla="*/ 3 h 80"/>
              <a:gd name="T12" fmla="*/ 49 w 92"/>
              <a:gd name="T13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49" y="4"/>
                </a:moveTo>
                <a:cubicBezTo>
                  <a:pt x="52" y="31"/>
                  <a:pt x="66" y="57"/>
                  <a:pt x="90" y="74"/>
                </a:cubicBezTo>
                <a:cubicBezTo>
                  <a:pt x="92" y="76"/>
                  <a:pt x="91" y="80"/>
                  <a:pt x="88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77"/>
                  <a:pt x="1" y="75"/>
                </a:cubicBezTo>
                <a:cubicBezTo>
                  <a:pt x="43" y="3"/>
                  <a:pt x="43" y="3"/>
                  <a:pt x="43" y="3"/>
                </a:cubicBezTo>
                <a:cubicBezTo>
                  <a:pt x="45" y="0"/>
                  <a:pt x="49" y="1"/>
                  <a:pt x="49" y="4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4" name="Agrupar 133">
            <a:extLst>
              <a:ext uri="{FF2B5EF4-FFF2-40B4-BE49-F238E27FC236}">
                <a16:creationId xmlns:a16="http://schemas.microsoft.com/office/drawing/2014/main" xmlns="" id="{7077A6AF-5DFB-4DC0-9E0D-459F0F60E0DE}"/>
              </a:ext>
            </a:extLst>
          </p:cNvPr>
          <p:cNvGrpSpPr/>
          <p:nvPr/>
        </p:nvGrpSpPr>
        <p:grpSpPr>
          <a:xfrm>
            <a:off x="612756" y="844760"/>
            <a:ext cx="3640740" cy="1127562"/>
            <a:chOff x="578383" y="330265"/>
            <a:chExt cx="3640740" cy="1127562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BF47AD0D-84B5-4F04-ADAF-7B477E3C4172}"/>
                </a:ext>
              </a:extLst>
            </p:cNvPr>
            <p:cNvSpPr txBox="1"/>
            <p:nvPr/>
          </p:nvSpPr>
          <p:spPr>
            <a:xfrm>
              <a:off x="578383" y="626830"/>
              <a:ext cx="36407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entrevistado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FF244982-8718-4BBE-AAF2-F61A410C1B11}"/>
                </a:ext>
              </a:extLst>
            </p:cNvPr>
            <p:cNvSpPr txBox="1"/>
            <p:nvPr/>
          </p:nvSpPr>
          <p:spPr>
            <a:xfrm>
              <a:off x="1441983" y="330265"/>
              <a:ext cx="17620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perfil do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07B9F304-5F71-418D-9D90-45891DF12FA1}"/>
              </a:ext>
            </a:extLst>
          </p:cNvPr>
          <p:cNvGrpSpPr/>
          <p:nvPr/>
        </p:nvGrpSpPr>
        <p:grpSpPr>
          <a:xfrm>
            <a:off x="616069" y="4033304"/>
            <a:ext cx="623372" cy="627586"/>
            <a:chOff x="2524125" y="1766888"/>
            <a:chExt cx="3287713" cy="3309938"/>
          </a:xfrm>
        </p:grpSpPr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0306395C-741B-4536-B091-61ED5C9FF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125" y="1766888"/>
              <a:ext cx="3287713" cy="3309938"/>
            </a:xfrm>
            <a:custGeom>
              <a:avLst/>
              <a:gdLst>
                <a:gd name="T0" fmla="*/ 1100 w 1101"/>
                <a:gd name="T1" fmla="*/ 0 h 1109"/>
                <a:gd name="T2" fmla="*/ 743 w 1101"/>
                <a:gd name="T3" fmla="*/ 0 h 1109"/>
                <a:gd name="T4" fmla="*/ 743 w 1101"/>
                <a:gd name="T5" fmla="*/ 80 h 1109"/>
                <a:gd name="T6" fmla="*/ 959 w 1101"/>
                <a:gd name="T7" fmla="*/ 80 h 1109"/>
                <a:gd name="T8" fmla="*/ 728 w 1101"/>
                <a:gd name="T9" fmla="*/ 312 h 1109"/>
                <a:gd name="T10" fmla="*/ 447 w 1101"/>
                <a:gd name="T11" fmla="*/ 213 h 1109"/>
                <a:gd name="T12" fmla="*/ 0 w 1101"/>
                <a:gd name="T13" fmla="*/ 661 h 1109"/>
                <a:gd name="T14" fmla="*/ 447 w 1101"/>
                <a:gd name="T15" fmla="*/ 1109 h 1109"/>
                <a:gd name="T16" fmla="*/ 895 w 1101"/>
                <a:gd name="T17" fmla="*/ 661 h 1109"/>
                <a:gd name="T18" fmla="*/ 785 w 1101"/>
                <a:gd name="T19" fmla="*/ 368 h 1109"/>
                <a:gd name="T20" fmla="*/ 1021 w 1101"/>
                <a:gd name="T21" fmla="*/ 132 h 1109"/>
                <a:gd name="T22" fmla="*/ 1021 w 1101"/>
                <a:gd name="T23" fmla="*/ 338 h 1109"/>
                <a:gd name="T24" fmla="*/ 1101 w 1101"/>
                <a:gd name="T25" fmla="*/ 338 h 1109"/>
                <a:gd name="T26" fmla="*/ 1101 w 1101"/>
                <a:gd name="T27" fmla="*/ 1 h 1109"/>
                <a:gd name="T28" fmla="*/ 1100 w 1101"/>
                <a:gd name="T29" fmla="*/ 1 h 1109"/>
                <a:gd name="T30" fmla="*/ 1100 w 1101"/>
                <a:gd name="T31" fmla="*/ 0 h 1109"/>
                <a:gd name="T32" fmla="*/ 447 w 1101"/>
                <a:gd name="T33" fmla="*/ 1029 h 1109"/>
                <a:gd name="T34" fmla="*/ 80 w 1101"/>
                <a:gd name="T35" fmla="*/ 661 h 1109"/>
                <a:gd name="T36" fmla="*/ 447 w 1101"/>
                <a:gd name="T37" fmla="*/ 293 h 1109"/>
                <a:gd name="T38" fmla="*/ 815 w 1101"/>
                <a:gd name="T39" fmla="*/ 661 h 1109"/>
                <a:gd name="T40" fmla="*/ 447 w 1101"/>
                <a:gd name="T41" fmla="*/ 102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1" h="1109">
                  <a:moveTo>
                    <a:pt x="1100" y="0"/>
                  </a:moveTo>
                  <a:cubicBezTo>
                    <a:pt x="743" y="0"/>
                    <a:pt x="743" y="0"/>
                    <a:pt x="743" y="0"/>
                  </a:cubicBezTo>
                  <a:cubicBezTo>
                    <a:pt x="743" y="80"/>
                    <a:pt x="743" y="80"/>
                    <a:pt x="743" y="80"/>
                  </a:cubicBezTo>
                  <a:cubicBezTo>
                    <a:pt x="959" y="80"/>
                    <a:pt x="959" y="80"/>
                    <a:pt x="959" y="80"/>
                  </a:cubicBezTo>
                  <a:cubicBezTo>
                    <a:pt x="728" y="312"/>
                    <a:pt x="728" y="312"/>
                    <a:pt x="728" y="312"/>
                  </a:cubicBezTo>
                  <a:cubicBezTo>
                    <a:pt x="651" y="250"/>
                    <a:pt x="553" y="213"/>
                    <a:pt x="447" y="213"/>
                  </a:cubicBezTo>
                  <a:cubicBezTo>
                    <a:pt x="201" y="213"/>
                    <a:pt x="0" y="414"/>
                    <a:pt x="0" y="661"/>
                  </a:cubicBezTo>
                  <a:cubicBezTo>
                    <a:pt x="0" y="908"/>
                    <a:pt x="201" y="1109"/>
                    <a:pt x="447" y="1109"/>
                  </a:cubicBezTo>
                  <a:cubicBezTo>
                    <a:pt x="694" y="1109"/>
                    <a:pt x="895" y="908"/>
                    <a:pt x="895" y="661"/>
                  </a:cubicBezTo>
                  <a:cubicBezTo>
                    <a:pt x="895" y="549"/>
                    <a:pt x="854" y="446"/>
                    <a:pt x="785" y="368"/>
                  </a:cubicBezTo>
                  <a:cubicBezTo>
                    <a:pt x="1021" y="132"/>
                    <a:pt x="1021" y="132"/>
                    <a:pt x="1021" y="132"/>
                  </a:cubicBezTo>
                  <a:cubicBezTo>
                    <a:pt x="1021" y="338"/>
                    <a:pt x="1021" y="338"/>
                    <a:pt x="1021" y="338"/>
                  </a:cubicBezTo>
                  <a:cubicBezTo>
                    <a:pt x="1101" y="338"/>
                    <a:pt x="1101" y="338"/>
                    <a:pt x="1101" y="338"/>
                  </a:cubicBezTo>
                  <a:cubicBezTo>
                    <a:pt x="1101" y="1"/>
                    <a:pt x="1101" y="1"/>
                    <a:pt x="1101" y="1"/>
                  </a:cubicBezTo>
                  <a:cubicBezTo>
                    <a:pt x="1100" y="1"/>
                    <a:pt x="1100" y="1"/>
                    <a:pt x="1100" y="1"/>
                  </a:cubicBezTo>
                  <a:lnTo>
                    <a:pt x="1100" y="0"/>
                  </a:lnTo>
                  <a:close/>
                  <a:moveTo>
                    <a:pt x="447" y="1029"/>
                  </a:moveTo>
                  <a:cubicBezTo>
                    <a:pt x="245" y="1029"/>
                    <a:pt x="80" y="864"/>
                    <a:pt x="80" y="661"/>
                  </a:cubicBezTo>
                  <a:cubicBezTo>
                    <a:pt x="80" y="458"/>
                    <a:pt x="245" y="293"/>
                    <a:pt x="447" y="293"/>
                  </a:cubicBezTo>
                  <a:cubicBezTo>
                    <a:pt x="650" y="293"/>
                    <a:pt x="815" y="458"/>
                    <a:pt x="815" y="661"/>
                  </a:cubicBezTo>
                  <a:cubicBezTo>
                    <a:pt x="815" y="864"/>
                    <a:pt x="650" y="1029"/>
                    <a:pt x="447" y="1029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5B75AC2F-8B60-4384-8D22-8CAC3E1E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2892426"/>
              <a:ext cx="1484313" cy="1851025"/>
            </a:xfrm>
            <a:custGeom>
              <a:avLst/>
              <a:gdLst>
                <a:gd name="T0" fmla="*/ 338 w 497"/>
                <a:gd name="T1" fmla="*/ 0 h 620"/>
                <a:gd name="T2" fmla="*/ 0 w 497"/>
                <a:gd name="T3" fmla="*/ 578 h 620"/>
                <a:gd name="T4" fmla="*/ 161 w 497"/>
                <a:gd name="T5" fmla="*/ 620 h 620"/>
                <a:gd name="T6" fmla="*/ 497 w 497"/>
                <a:gd name="T7" fmla="*/ 284 h 620"/>
                <a:gd name="T8" fmla="*/ 338 w 497"/>
                <a:gd name="T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620">
                  <a:moveTo>
                    <a:pt x="33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48" y="605"/>
                    <a:pt x="103" y="620"/>
                    <a:pt x="161" y="620"/>
                  </a:cubicBezTo>
                  <a:cubicBezTo>
                    <a:pt x="347" y="620"/>
                    <a:pt x="497" y="469"/>
                    <a:pt x="497" y="284"/>
                  </a:cubicBezTo>
                  <a:cubicBezTo>
                    <a:pt x="497" y="164"/>
                    <a:pt x="433" y="59"/>
                    <a:pt x="338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xmlns="" id="{2C0152F3-CE49-40D8-B4D8-6C4571813873}"/>
              </a:ext>
            </a:extLst>
          </p:cNvPr>
          <p:cNvGrpSpPr/>
          <p:nvPr/>
        </p:nvGrpSpPr>
        <p:grpSpPr>
          <a:xfrm>
            <a:off x="615852" y="3030169"/>
            <a:ext cx="507188" cy="746784"/>
            <a:chOff x="7172325" y="2403476"/>
            <a:chExt cx="2674938" cy="3938588"/>
          </a:xfrm>
        </p:grpSpPr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7BC3EB65-223A-4913-B348-65F9E6751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2325" y="2403476"/>
              <a:ext cx="2674938" cy="3938588"/>
            </a:xfrm>
            <a:custGeom>
              <a:avLst/>
              <a:gdLst>
                <a:gd name="T0" fmla="*/ 896 w 896"/>
                <a:gd name="T1" fmla="*/ 448 h 1320"/>
                <a:gd name="T2" fmla="*/ 448 w 896"/>
                <a:gd name="T3" fmla="*/ 0 h 1320"/>
                <a:gd name="T4" fmla="*/ 0 w 896"/>
                <a:gd name="T5" fmla="*/ 448 h 1320"/>
                <a:gd name="T6" fmla="*/ 408 w 896"/>
                <a:gd name="T7" fmla="*/ 894 h 1320"/>
                <a:gd name="T8" fmla="*/ 408 w 896"/>
                <a:gd name="T9" fmla="*/ 1071 h 1320"/>
                <a:gd name="T10" fmla="*/ 235 w 896"/>
                <a:gd name="T11" fmla="*/ 1071 h 1320"/>
                <a:gd name="T12" fmla="*/ 235 w 896"/>
                <a:gd name="T13" fmla="*/ 1151 h 1320"/>
                <a:gd name="T14" fmla="*/ 408 w 896"/>
                <a:gd name="T15" fmla="*/ 1151 h 1320"/>
                <a:gd name="T16" fmla="*/ 408 w 896"/>
                <a:gd name="T17" fmla="*/ 1320 h 1320"/>
                <a:gd name="T18" fmla="*/ 488 w 896"/>
                <a:gd name="T19" fmla="*/ 1320 h 1320"/>
                <a:gd name="T20" fmla="*/ 488 w 896"/>
                <a:gd name="T21" fmla="*/ 1151 h 1320"/>
                <a:gd name="T22" fmla="*/ 661 w 896"/>
                <a:gd name="T23" fmla="*/ 1151 h 1320"/>
                <a:gd name="T24" fmla="*/ 661 w 896"/>
                <a:gd name="T25" fmla="*/ 1071 h 1320"/>
                <a:gd name="T26" fmla="*/ 488 w 896"/>
                <a:gd name="T27" fmla="*/ 1071 h 1320"/>
                <a:gd name="T28" fmla="*/ 488 w 896"/>
                <a:gd name="T29" fmla="*/ 894 h 1320"/>
                <a:gd name="T30" fmla="*/ 896 w 896"/>
                <a:gd name="T31" fmla="*/ 448 h 1320"/>
                <a:gd name="T32" fmla="*/ 80 w 896"/>
                <a:gd name="T33" fmla="*/ 448 h 1320"/>
                <a:gd name="T34" fmla="*/ 448 w 896"/>
                <a:gd name="T35" fmla="*/ 80 h 1320"/>
                <a:gd name="T36" fmla="*/ 816 w 896"/>
                <a:gd name="T37" fmla="*/ 448 h 1320"/>
                <a:gd name="T38" fmla="*/ 448 w 896"/>
                <a:gd name="T39" fmla="*/ 816 h 1320"/>
                <a:gd name="T40" fmla="*/ 80 w 896"/>
                <a:gd name="T41" fmla="*/ 448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6" h="1320">
                  <a:moveTo>
                    <a:pt x="896" y="448"/>
                  </a:moveTo>
                  <a:cubicBezTo>
                    <a:pt x="896" y="201"/>
                    <a:pt x="695" y="0"/>
                    <a:pt x="448" y="0"/>
                  </a:cubicBezTo>
                  <a:cubicBezTo>
                    <a:pt x="201" y="0"/>
                    <a:pt x="0" y="201"/>
                    <a:pt x="0" y="448"/>
                  </a:cubicBezTo>
                  <a:cubicBezTo>
                    <a:pt x="0" y="682"/>
                    <a:pt x="180" y="874"/>
                    <a:pt x="408" y="894"/>
                  </a:cubicBezTo>
                  <a:cubicBezTo>
                    <a:pt x="408" y="1071"/>
                    <a:pt x="408" y="1071"/>
                    <a:pt x="408" y="1071"/>
                  </a:cubicBezTo>
                  <a:cubicBezTo>
                    <a:pt x="235" y="1071"/>
                    <a:pt x="235" y="1071"/>
                    <a:pt x="235" y="1071"/>
                  </a:cubicBezTo>
                  <a:cubicBezTo>
                    <a:pt x="235" y="1151"/>
                    <a:pt x="235" y="1151"/>
                    <a:pt x="235" y="1151"/>
                  </a:cubicBezTo>
                  <a:cubicBezTo>
                    <a:pt x="408" y="1151"/>
                    <a:pt x="408" y="1151"/>
                    <a:pt x="408" y="1151"/>
                  </a:cubicBezTo>
                  <a:cubicBezTo>
                    <a:pt x="408" y="1320"/>
                    <a:pt x="408" y="1320"/>
                    <a:pt x="408" y="1320"/>
                  </a:cubicBezTo>
                  <a:cubicBezTo>
                    <a:pt x="488" y="1320"/>
                    <a:pt x="488" y="1320"/>
                    <a:pt x="488" y="1320"/>
                  </a:cubicBezTo>
                  <a:cubicBezTo>
                    <a:pt x="488" y="1151"/>
                    <a:pt x="488" y="1151"/>
                    <a:pt x="488" y="1151"/>
                  </a:cubicBezTo>
                  <a:cubicBezTo>
                    <a:pt x="661" y="1151"/>
                    <a:pt x="661" y="1151"/>
                    <a:pt x="661" y="1151"/>
                  </a:cubicBezTo>
                  <a:cubicBezTo>
                    <a:pt x="661" y="1071"/>
                    <a:pt x="661" y="1071"/>
                    <a:pt x="661" y="1071"/>
                  </a:cubicBezTo>
                  <a:cubicBezTo>
                    <a:pt x="488" y="1071"/>
                    <a:pt x="488" y="1071"/>
                    <a:pt x="488" y="1071"/>
                  </a:cubicBezTo>
                  <a:cubicBezTo>
                    <a:pt x="488" y="894"/>
                    <a:pt x="488" y="894"/>
                    <a:pt x="488" y="894"/>
                  </a:cubicBezTo>
                  <a:cubicBezTo>
                    <a:pt x="716" y="874"/>
                    <a:pt x="896" y="682"/>
                    <a:pt x="896" y="448"/>
                  </a:cubicBezTo>
                  <a:close/>
                  <a:moveTo>
                    <a:pt x="80" y="448"/>
                  </a:moveTo>
                  <a:cubicBezTo>
                    <a:pt x="80" y="245"/>
                    <a:pt x="245" y="80"/>
                    <a:pt x="448" y="80"/>
                  </a:cubicBezTo>
                  <a:cubicBezTo>
                    <a:pt x="651" y="80"/>
                    <a:pt x="816" y="245"/>
                    <a:pt x="816" y="448"/>
                  </a:cubicBezTo>
                  <a:cubicBezTo>
                    <a:pt x="816" y="651"/>
                    <a:pt x="651" y="816"/>
                    <a:pt x="448" y="816"/>
                  </a:cubicBezTo>
                  <a:cubicBezTo>
                    <a:pt x="245" y="816"/>
                    <a:pt x="80" y="651"/>
                    <a:pt x="80" y="448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62D58844-A47B-4B47-A006-59D2AF19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2892426"/>
              <a:ext cx="1484313" cy="1851025"/>
            </a:xfrm>
            <a:custGeom>
              <a:avLst/>
              <a:gdLst>
                <a:gd name="T0" fmla="*/ 338 w 497"/>
                <a:gd name="T1" fmla="*/ 0 h 620"/>
                <a:gd name="T2" fmla="*/ 0 w 497"/>
                <a:gd name="T3" fmla="*/ 578 h 620"/>
                <a:gd name="T4" fmla="*/ 161 w 497"/>
                <a:gd name="T5" fmla="*/ 620 h 620"/>
                <a:gd name="T6" fmla="*/ 497 w 497"/>
                <a:gd name="T7" fmla="*/ 284 h 620"/>
                <a:gd name="T8" fmla="*/ 338 w 497"/>
                <a:gd name="T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620">
                  <a:moveTo>
                    <a:pt x="33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48" y="605"/>
                    <a:pt x="103" y="620"/>
                    <a:pt x="161" y="620"/>
                  </a:cubicBezTo>
                  <a:cubicBezTo>
                    <a:pt x="347" y="620"/>
                    <a:pt x="497" y="469"/>
                    <a:pt x="497" y="284"/>
                  </a:cubicBezTo>
                  <a:cubicBezTo>
                    <a:pt x="497" y="164"/>
                    <a:pt x="433" y="59"/>
                    <a:pt x="338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A87931D8-AB4F-4658-9F05-EDC4C6F058EF}"/>
              </a:ext>
            </a:extLst>
          </p:cNvPr>
          <p:cNvSpPr txBox="1"/>
          <p:nvPr/>
        </p:nvSpPr>
        <p:spPr>
          <a:xfrm>
            <a:off x="859025" y="244206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Sexo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E55D17A8-CF84-4317-B84D-DFBA441F3D04}"/>
              </a:ext>
            </a:extLst>
          </p:cNvPr>
          <p:cNvSpPr txBox="1"/>
          <p:nvPr/>
        </p:nvSpPr>
        <p:spPr>
          <a:xfrm>
            <a:off x="1209171" y="2998554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52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3E73CAD4-D740-4917-96B2-66C88B6BBF82}"/>
              </a:ext>
            </a:extLst>
          </p:cNvPr>
          <p:cNvSpPr txBox="1"/>
          <p:nvPr/>
        </p:nvSpPr>
        <p:spPr>
          <a:xfrm>
            <a:off x="1238086" y="407836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48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xmlns="" id="{75E2D472-B305-4313-A8C8-B53F13A7677F}"/>
              </a:ext>
            </a:extLst>
          </p:cNvPr>
          <p:cNvSpPr>
            <a:spLocks/>
          </p:cNvSpPr>
          <p:nvPr/>
        </p:nvSpPr>
        <p:spPr bwMode="auto">
          <a:xfrm rot="16200000">
            <a:off x="606516" y="2523578"/>
            <a:ext cx="269655" cy="235364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00CB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xmlns="" id="{6AEA394E-86BF-49FC-853F-E2EBFE44D3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745A9043-C658-42E8-87D3-E219EB910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58AE73A2-1313-4888-AC17-1C69D44C8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7FCA51BD-CA1D-4B1B-BB39-C85AB6C85B75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F8107DB7-D840-4946-82EA-229FC0187D56}"/>
              </a:ext>
            </a:extLst>
          </p:cNvPr>
          <p:cNvSpPr txBox="1"/>
          <p:nvPr/>
        </p:nvSpPr>
        <p:spPr>
          <a:xfrm>
            <a:off x="2728983" y="2442067"/>
            <a:ext cx="183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Posse de carro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xmlns="" id="{CCC6BE1E-D6C1-409E-848E-7DF22628D5A1}"/>
              </a:ext>
            </a:extLst>
          </p:cNvPr>
          <p:cNvSpPr>
            <a:spLocks/>
          </p:cNvSpPr>
          <p:nvPr/>
        </p:nvSpPr>
        <p:spPr bwMode="auto">
          <a:xfrm rot="16200000">
            <a:off x="2476474" y="2523578"/>
            <a:ext cx="269655" cy="235364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00CB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2B041608-3FE0-4F0F-A2AD-E1257EC0FEC8}"/>
              </a:ext>
            </a:extLst>
          </p:cNvPr>
          <p:cNvSpPr txBox="1"/>
          <p:nvPr/>
        </p:nvSpPr>
        <p:spPr>
          <a:xfrm>
            <a:off x="3595673" y="2998554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60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7D5A7BA8-7507-48D4-BC44-884CA4D16632}"/>
              </a:ext>
            </a:extLst>
          </p:cNvPr>
          <p:cNvSpPr txBox="1"/>
          <p:nvPr/>
        </p:nvSpPr>
        <p:spPr>
          <a:xfrm>
            <a:off x="3593609" y="407836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40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74B5F5D0-2AD7-43C2-8A77-35470E4B6879}"/>
              </a:ext>
            </a:extLst>
          </p:cNvPr>
          <p:cNvSpPr txBox="1"/>
          <p:nvPr/>
        </p:nvSpPr>
        <p:spPr>
          <a:xfrm>
            <a:off x="5165672" y="2442067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Escolaridade</a:t>
            </a:r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xmlns="" id="{0A528351-B79F-420A-9045-D8A573128728}"/>
              </a:ext>
            </a:extLst>
          </p:cNvPr>
          <p:cNvSpPr>
            <a:spLocks/>
          </p:cNvSpPr>
          <p:nvPr/>
        </p:nvSpPr>
        <p:spPr bwMode="auto">
          <a:xfrm rot="16200000">
            <a:off x="4913163" y="2523578"/>
            <a:ext cx="269655" cy="235364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00CB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8" name="Group 21">
            <a:extLst>
              <a:ext uri="{FF2B5EF4-FFF2-40B4-BE49-F238E27FC236}">
                <a16:creationId xmlns:a16="http://schemas.microsoft.com/office/drawing/2014/main" xmlns="" id="{2F330FD1-3EE9-47E4-B1D6-7CB311570C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2918" y="3950863"/>
            <a:ext cx="624520" cy="537462"/>
            <a:chOff x="3633" y="1573"/>
            <a:chExt cx="2561" cy="2204"/>
          </a:xfrm>
          <a:solidFill>
            <a:srgbClr val="003838"/>
          </a:solidFill>
        </p:grpSpPr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xmlns="" id="{2B9D0894-2E4E-4BB4-877B-C536074AA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" y="1573"/>
              <a:ext cx="2561" cy="2204"/>
            </a:xfrm>
            <a:custGeom>
              <a:avLst/>
              <a:gdLst>
                <a:gd name="T0" fmla="*/ 1361 w 1361"/>
                <a:gd name="T1" fmla="*/ 360 h 1172"/>
                <a:gd name="T2" fmla="*/ 803 w 1361"/>
                <a:gd name="T3" fmla="*/ 26 h 1172"/>
                <a:gd name="T4" fmla="*/ 558 w 1361"/>
                <a:gd name="T5" fmla="*/ 26 h 1172"/>
                <a:gd name="T6" fmla="*/ 0 w 1361"/>
                <a:gd name="T7" fmla="*/ 360 h 1172"/>
                <a:gd name="T8" fmla="*/ 173 w 1361"/>
                <a:gd name="T9" fmla="*/ 502 h 1172"/>
                <a:gd name="T10" fmla="*/ 299 w 1361"/>
                <a:gd name="T11" fmla="*/ 987 h 1172"/>
                <a:gd name="T12" fmla="*/ 681 w 1361"/>
                <a:gd name="T13" fmla="*/ 1142 h 1172"/>
                <a:gd name="T14" fmla="*/ 1062 w 1361"/>
                <a:gd name="T15" fmla="*/ 987 h 1172"/>
                <a:gd name="T16" fmla="*/ 1188 w 1361"/>
                <a:gd name="T17" fmla="*/ 502 h 1172"/>
                <a:gd name="T18" fmla="*/ 1281 w 1361"/>
                <a:gd name="T19" fmla="*/ 1133 h 1172"/>
                <a:gd name="T20" fmla="*/ 1281 w 1361"/>
                <a:gd name="T21" fmla="*/ 1172 h 1172"/>
                <a:gd name="T22" fmla="*/ 1321 w 1361"/>
                <a:gd name="T23" fmla="*/ 1172 h 1172"/>
                <a:gd name="T24" fmla="*/ 1361 w 1361"/>
                <a:gd name="T25" fmla="*/ 1172 h 1172"/>
                <a:gd name="T26" fmla="*/ 1361 w 1361"/>
                <a:gd name="T27" fmla="*/ 1127 h 1172"/>
                <a:gd name="T28" fmla="*/ 1109 w 1361"/>
                <a:gd name="T29" fmla="*/ 782 h 1172"/>
                <a:gd name="T30" fmla="*/ 767 w 1361"/>
                <a:gd name="T31" fmla="*/ 1045 h 1172"/>
                <a:gd name="T32" fmla="*/ 335 w 1361"/>
                <a:gd name="T33" fmla="*/ 915 h 1172"/>
                <a:gd name="T34" fmla="*/ 252 w 1361"/>
                <a:gd name="T35" fmla="*/ 542 h 1172"/>
                <a:gd name="T36" fmla="*/ 681 w 1361"/>
                <a:gd name="T37" fmla="*/ 721 h 1172"/>
                <a:gd name="T38" fmla="*/ 1109 w 1361"/>
                <a:gd name="T39" fmla="*/ 542 h 1172"/>
                <a:gd name="T40" fmla="*/ 767 w 1361"/>
                <a:gd name="T41" fmla="*/ 623 h 1172"/>
                <a:gd name="T42" fmla="*/ 681 w 1361"/>
                <a:gd name="T43" fmla="*/ 641 h 1172"/>
                <a:gd name="T44" fmla="*/ 101 w 1361"/>
                <a:gd name="T45" fmla="*/ 377 h 1172"/>
                <a:gd name="T46" fmla="*/ 101 w 1361"/>
                <a:gd name="T47" fmla="*/ 344 h 1172"/>
                <a:gd name="T48" fmla="*/ 681 w 1361"/>
                <a:gd name="T49" fmla="*/ 80 h 1172"/>
                <a:gd name="T50" fmla="*/ 1214 w 1361"/>
                <a:gd name="T51" fmla="*/ 321 h 1172"/>
                <a:gd name="T52" fmla="*/ 681 w 1361"/>
                <a:gd name="T53" fmla="*/ 227 h 1172"/>
                <a:gd name="T54" fmla="*/ 681 w 1361"/>
                <a:gd name="T55" fmla="*/ 494 h 1172"/>
                <a:gd name="T56" fmla="*/ 1214 w 1361"/>
                <a:gd name="T57" fmla="*/ 400 h 1172"/>
                <a:gd name="T58" fmla="*/ 758 w 1361"/>
                <a:gd name="T59" fmla="*/ 360 h 1172"/>
                <a:gd name="T60" fmla="*/ 603 w 1361"/>
                <a:gd name="T61" fmla="*/ 360 h 1172"/>
                <a:gd name="T62" fmla="*/ 758 w 1361"/>
                <a:gd name="T63" fmla="*/ 36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72">
                  <a:moveTo>
                    <a:pt x="1361" y="361"/>
                  </a:moveTo>
                  <a:cubicBezTo>
                    <a:pt x="1361" y="361"/>
                    <a:pt x="1361" y="361"/>
                    <a:pt x="1361" y="360"/>
                  </a:cubicBezTo>
                  <a:cubicBezTo>
                    <a:pt x="1361" y="325"/>
                    <a:pt x="1337" y="293"/>
                    <a:pt x="1296" y="272"/>
                  </a:cubicBezTo>
                  <a:cubicBezTo>
                    <a:pt x="803" y="26"/>
                    <a:pt x="803" y="26"/>
                    <a:pt x="803" y="26"/>
                  </a:cubicBezTo>
                  <a:cubicBezTo>
                    <a:pt x="770" y="10"/>
                    <a:pt x="726" y="0"/>
                    <a:pt x="681" y="0"/>
                  </a:cubicBezTo>
                  <a:cubicBezTo>
                    <a:pt x="635" y="0"/>
                    <a:pt x="591" y="10"/>
                    <a:pt x="558" y="26"/>
                  </a:cubicBezTo>
                  <a:cubicBezTo>
                    <a:pt x="65" y="272"/>
                    <a:pt x="65" y="272"/>
                    <a:pt x="65" y="272"/>
                  </a:cubicBezTo>
                  <a:cubicBezTo>
                    <a:pt x="24" y="293"/>
                    <a:pt x="0" y="325"/>
                    <a:pt x="0" y="360"/>
                  </a:cubicBezTo>
                  <a:cubicBezTo>
                    <a:pt x="0" y="396"/>
                    <a:pt x="24" y="428"/>
                    <a:pt x="65" y="448"/>
                  </a:cubicBezTo>
                  <a:cubicBezTo>
                    <a:pt x="173" y="502"/>
                    <a:pt x="173" y="502"/>
                    <a:pt x="173" y="502"/>
                  </a:cubicBezTo>
                  <a:cubicBezTo>
                    <a:pt x="173" y="782"/>
                    <a:pt x="173" y="782"/>
                    <a:pt x="173" y="782"/>
                  </a:cubicBezTo>
                  <a:cubicBezTo>
                    <a:pt x="173" y="861"/>
                    <a:pt x="228" y="951"/>
                    <a:pt x="299" y="987"/>
                  </a:cubicBezTo>
                  <a:cubicBezTo>
                    <a:pt x="558" y="1116"/>
                    <a:pt x="558" y="1116"/>
                    <a:pt x="558" y="1116"/>
                  </a:cubicBezTo>
                  <a:cubicBezTo>
                    <a:pt x="592" y="1133"/>
                    <a:pt x="636" y="1142"/>
                    <a:pt x="681" y="1142"/>
                  </a:cubicBezTo>
                  <a:cubicBezTo>
                    <a:pt x="725" y="1142"/>
                    <a:pt x="769" y="1133"/>
                    <a:pt x="803" y="1116"/>
                  </a:cubicBezTo>
                  <a:cubicBezTo>
                    <a:pt x="1062" y="987"/>
                    <a:pt x="1062" y="987"/>
                    <a:pt x="1062" y="987"/>
                  </a:cubicBezTo>
                  <a:cubicBezTo>
                    <a:pt x="1133" y="951"/>
                    <a:pt x="1188" y="861"/>
                    <a:pt x="1188" y="782"/>
                  </a:cubicBezTo>
                  <a:cubicBezTo>
                    <a:pt x="1188" y="502"/>
                    <a:pt x="1188" y="502"/>
                    <a:pt x="1188" y="502"/>
                  </a:cubicBezTo>
                  <a:cubicBezTo>
                    <a:pt x="1281" y="456"/>
                    <a:pt x="1281" y="456"/>
                    <a:pt x="1281" y="456"/>
                  </a:cubicBezTo>
                  <a:cubicBezTo>
                    <a:pt x="1281" y="1133"/>
                    <a:pt x="1281" y="1133"/>
                    <a:pt x="1281" y="1133"/>
                  </a:cubicBezTo>
                  <a:cubicBezTo>
                    <a:pt x="1281" y="1133"/>
                    <a:pt x="1281" y="1133"/>
                    <a:pt x="1281" y="1133"/>
                  </a:cubicBezTo>
                  <a:cubicBezTo>
                    <a:pt x="1281" y="1172"/>
                    <a:pt x="1281" y="1172"/>
                    <a:pt x="1281" y="1172"/>
                  </a:cubicBezTo>
                  <a:cubicBezTo>
                    <a:pt x="1320" y="1172"/>
                    <a:pt x="1320" y="1172"/>
                    <a:pt x="1320" y="1172"/>
                  </a:cubicBezTo>
                  <a:cubicBezTo>
                    <a:pt x="1320" y="1172"/>
                    <a:pt x="1321" y="1172"/>
                    <a:pt x="1321" y="1172"/>
                  </a:cubicBezTo>
                  <a:cubicBezTo>
                    <a:pt x="1321" y="1172"/>
                    <a:pt x="1321" y="1172"/>
                    <a:pt x="1322" y="1172"/>
                  </a:cubicBezTo>
                  <a:cubicBezTo>
                    <a:pt x="1361" y="1172"/>
                    <a:pt x="1361" y="1172"/>
                    <a:pt x="1361" y="1172"/>
                  </a:cubicBezTo>
                  <a:cubicBezTo>
                    <a:pt x="1361" y="1127"/>
                    <a:pt x="1361" y="1127"/>
                    <a:pt x="1361" y="1127"/>
                  </a:cubicBezTo>
                  <a:cubicBezTo>
                    <a:pt x="1361" y="1127"/>
                    <a:pt x="1361" y="1127"/>
                    <a:pt x="1361" y="1127"/>
                  </a:cubicBezTo>
                  <a:lnTo>
                    <a:pt x="1361" y="361"/>
                  </a:lnTo>
                  <a:close/>
                  <a:moveTo>
                    <a:pt x="1109" y="782"/>
                  </a:moveTo>
                  <a:cubicBezTo>
                    <a:pt x="1109" y="831"/>
                    <a:pt x="1070" y="893"/>
                    <a:pt x="1026" y="915"/>
                  </a:cubicBezTo>
                  <a:cubicBezTo>
                    <a:pt x="767" y="1045"/>
                    <a:pt x="767" y="1045"/>
                    <a:pt x="767" y="1045"/>
                  </a:cubicBezTo>
                  <a:cubicBezTo>
                    <a:pt x="721" y="1068"/>
                    <a:pt x="640" y="1068"/>
                    <a:pt x="594" y="1045"/>
                  </a:cubicBezTo>
                  <a:cubicBezTo>
                    <a:pt x="335" y="915"/>
                    <a:pt x="335" y="915"/>
                    <a:pt x="335" y="915"/>
                  </a:cubicBezTo>
                  <a:cubicBezTo>
                    <a:pt x="291" y="893"/>
                    <a:pt x="252" y="831"/>
                    <a:pt x="252" y="782"/>
                  </a:cubicBezTo>
                  <a:cubicBezTo>
                    <a:pt x="252" y="542"/>
                    <a:pt x="252" y="542"/>
                    <a:pt x="252" y="542"/>
                  </a:cubicBezTo>
                  <a:cubicBezTo>
                    <a:pt x="558" y="695"/>
                    <a:pt x="558" y="695"/>
                    <a:pt x="558" y="695"/>
                  </a:cubicBezTo>
                  <a:cubicBezTo>
                    <a:pt x="591" y="711"/>
                    <a:pt x="635" y="721"/>
                    <a:pt x="681" y="721"/>
                  </a:cubicBezTo>
                  <a:cubicBezTo>
                    <a:pt x="726" y="721"/>
                    <a:pt x="770" y="711"/>
                    <a:pt x="803" y="695"/>
                  </a:cubicBezTo>
                  <a:cubicBezTo>
                    <a:pt x="1109" y="542"/>
                    <a:pt x="1109" y="542"/>
                    <a:pt x="1109" y="542"/>
                  </a:cubicBezTo>
                  <a:lnTo>
                    <a:pt x="1109" y="782"/>
                  </a:lnTo>
                  <a:close/>
                  <a:moveTo>
                    <a:pt x="767" y="623"/>
                  </a:moveTo>
                  <a:cubicBezTo>
                    <a:pt x="745" y="634"/>
                    <a:pt x="714" y="641"/>
                    <a:pt x="681" y="641"/>
                  </a:cubicBezTo>
                  <a:cubicBezTo>
                    <a:pt x="681" y="641"/>
                    <a:pt x="681" y="641"/>
                    <a:pt x="681" y="641"/>
                  </a:cubicBezTo>
                  <a:cubicBezTo>
                    <a:pt x="647" y="641"/>
                    <a:pt x="616" y="634"/>
                    <a:pt x="594" y="623"/>
                  </a:cubicBezTo>
                  <a:cubicBezTo>
                    <a:pt x="101" y="377"/>
                    <a:pt x="101" y="377"/>
                    <a:pt x="101" y="377"/>
                  </a:cubicBezTo>
                  <a:cubicBezTo>
                    <a:pt x="86" y="370"/>
                    <a:pt x="81" y="363"/>
                    <a:pt x="80" y="360"/>
                  </a:cubicBezTo>
                  <a:cubicBezTo>
                    <a:pt x="81" y="358"/>
                    <a:pt x="86" y="351"/>
                    <a:pt x="101" y="344"/>
                  </a:cubicBezTo>
                  <a:cubicBezTo>
                    <a:pt x="594" y="97"/>
                    <a:pt x="594" y="97"/>
                    <a:pt x="594" y="97"/>
                  </a:cubicBezTo>
                  <a:cubicBezTo>
                    <a:pt x="616" y="86"/>
                    <a:pt x="647" y="80"/>
                    <a:pt x="681" y="80"/>
                  </a:cubicBezTo>
                  <a:cubicBezTo>
                    <a:pt x="714" y="80"/>
                    <a:pt x="745" y="86"/>
                    <a:pt x="767" y="97"/>
                  </a:cubicBezTo>
                  <a:cubicBezTo>
                    <a:pt x="1214" y="321"/>
                    <a:pt x="1214" y="321"/>
                    <a:pt x="1214" y="321"/>
                  </a:cubicBezTo>
                  <a:cubicBezTo>
                    <a:pt x="830" y="321"/>
                    <a:pt x="830" y="321"/>
                    <a:pt x="830" y="321"/>
                  </a:cubicBezTo>
                  <a:cubicBezTo>
                    <a:pt x="810" y="266"/>
                    <a:pt x="751" y="227"/>
                    <a:pt x="681" y="227"/>
                  </a:cubicBezTo>
                  <a:cubicBezTo>
                    <a:pt x="594" y="227"/>
                    <a:pt x="524" y="287"/>
                    <a:pt x="524" y="360"/>
                  </a:cubicBezTo>
                  <a:cubicBezTo>
                    <a:pt x="524" y="434"/>
                    <a:pt x="594" y="494"/>
                    <a:pt x="681" y="494"/>
                  </a:cubicBezTo>
                  <a:cubicBezTo>
                    <a:pt x="751" y="494"/>
                    <a:pt x="810" y="454"/>
                    <a:pt x="830" y="400"/>
                  </a:cubicBezTo>
                  <a:cubicBezTo>
                    <a:pt x="1214" y="400"/>
                    <a:pt x="1214" y="400"/>
                    <a:pt x="1214" y="400"/>
                  </a:cubicBezTo>
                  <a:lnTo>
                    <a:pt x="767" y="623"/>
                  </a:lnTo>
                  <a:close/>
                  <a:moveTo>
                    <a:pt x="758" y="360"/>
                  </a:moveTo>
                  <a:cubicBezTo>
                    <a:pt x="758" y="390"/>
                    <a:pt x="722" y="414"/>
                    <a:pt x="681" y="414"/>
                  </a:cubicBezTo>
                  <a:cubicBezTo>
                    <a:pt x="639" y="414"/>
                    <a:pt x="603" y="390"/>
                    <a:pt x="603" y="360"/>
                  </a:cubicBezTo>
                  <a:cubicBezTo>
                    <a:pt x="603" y="331"/>
                    <a:pt x="639" y="307"/>
                    <a:pt x="681" y="307"/>
                  </a:cubicBezTo>
                  <a:cubicBezTo>
                    <a:pt x="722" y="307"/>
                    <a:pt x="758" y="331"/>
                    <a:pt x="758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xmlns="" id="{092ECC51-6AAC-446F-BD28-9CCB1B1D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682"/>
              <a:ext cx="1057" cy="841"/>
            </a:xfrm>
            <a:custGeom>
              <a:avLst/>
              <a:gdLst>
                <a:gd name="T0" fmla="*/ 237 w 562"/>
                <a:gd name="T1" fmla="*/ 428 h 447"/>
                <a:gd name="T2" fmla="*/ 496 w 562"/>
                <a:gd name="T3" fmla="*/ 298 h 447"/>
                <a:gd name="T4" fmla="*/ 562 w 562"/>
                <a:gd name="T5" fmla="*/ 192 h 447"/>
                <a:gd name="T6" fmla="*/ 562 w 562"/>
                <a:gd name="T7" fmla="*/ 0 h 447"/>
                <a:gd name="T8" fmla="*/ 299 w 562"/>
                <a:gd name="T9" fmla="*/ 132 h 447"/>
                <a:gd name="T10" fmla="*/ 164 w 562"/>
                <a:gd name="T11" fmla="*/ 161 h 447"/>
                <a:gd name="T12" fmla="*/ 131 w 562"/>
                <a:gd name="T13" fmla="*/ 159 h 447"/>
                <a:gd name="T14" fmla="*/ 0 w 562"/>
                <a:gd name="T15" fmla="*/ 383 h 447"/>
                <a:gd name="T16" fmla="*/ 90 w 562"/>
                <a:gd name="T17" fmla="*/ 428 h 447"/>
                <a:gd name="T18" fmla="*/ 237 w 562"/>
                <a:gd name="T19" fmla="*/ 42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447">
                  <a:moveTo>
                    <a:pt x="237" y="428"/>
                  </a:moveTo>
                  <a:cubicBezTo>
                    <a:pt x="496" y="298"/>
                    <a:pt x="496" y="298"/>
                    <a:pt x="496" y="298"/>
                  </a:cubicBezTo>
                  <a:cubicBezTo>
                    <a:pt x="530" y="281"/>
                    <a:pt x="562" y="230"/>
                    <a:pt x="562" y="192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62" y="150"/>
                    <a:pt x="214" y="161"/>
                    <a:pt x="164" y="161"/>
                  </a:cubicBezTo>
                  <a:cubicBezTo>
                    <a:pt x="153" y="161"/>
                    <a:pt x="142" y="160"/>
                    <a:pt x="131" y="159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90" y="428"/>
                    <a:pt x="90" y="428"/>
                    <a:pt x="90" y="428"/>
                  </a:cubicBezTo>
                  <a:cubicBezTo>
                    <a:pt x="128" y="447"/>
                    <a:pt x="199" y="447"/>
                    <a:pt x="237" y="428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587EDD24-F3BF-42AB-82B4-89735A15CA17}"/>
              </a:ext>
            </a:extLst>
          </p:cNvPr>
          <p:cNvSpPr txBox="1"/>
          <p:nvPr/>
        </p:nvSpPr>
        <p:spPr>
          <a:xfrm>
            <a:off x="7820228" y="2442067"/>
            <a:ext cx="879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Renda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xmlns="" id="{F82F01CA-E543-4DCC-AD4A-69AD1DCFB098}"/>
              </a:ext>
            </a:extLst>
          </p:cNvPr>
          <p:cNvCxnSpPr>
            <a:cxnSpLocks/>
          </p:cNvCxnSpPr>
          <p:nvPr/>
        </p:nvCxnSpPr>
        <p:spPr>
          <a:xfrm flipV="1">
            <a:off x="2274227" y="2442067"/>
            <a:ext cx="0" cy="3226008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xmlns="" id="{043CD310-820A-4860-8A03-C431A27A67A6}"/>
              </a:ext>
            </a:extLst>
          </p:cNvPr>
          <p:cNvCxnSpPr>
            <a:cxnSpLocks/>
          </p:cNvCxnSpPr>
          <p:nvPr/>
        </p:nvCxnSpPr>
        <p:spPr>
          <a:xfrm flipV="1">
            <a:off x="4688654" y="2442067"/>
            <a:ext cx="0" cy="3226008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xmlns="" id="{FC1D508A-C40C-4710-B5C6-E3B4F90067E9}"/>
              </a:ext>
            </a:extLst>
          </p:cNvPr>
          <p:cNvCxnSpPr>
            <a:cxnSpLocks/>
          </p:cNvCxnSpPr>
          <p:nvPr/>
        </p:nvCxnSpPr>
        <p:spPr>
          <a:xfrm flipV="1">
            <a:off x="7557071" y="2442067"/>
            <a:ext cx="0" cy="3226008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Agrupar 113">
            <a:extLst>
              <a:ext uri="{FF2B5EF4-FFF2-40B4-BE49-F238E27FC236}">
                <a16:creationId xmlns:a16="http://schemas.microsoft.com/office/drawing/2014/main" xmlns="" id="{A3FE7770-D20A-483A-B5CD-480FC9587CFE}"/>
              </a:ext>
            </a:extLst>
          </p:cNvPr>
          <p:cNvGrpSpPr/>
          <p:nvPr/>
        </p:nvGrpSpPr>
        <p:grpSpPr>
          <a:xfrm>
            <a:off x="7859934" y="2992252"/>
            <a:ext cx="1243484" cy="461665"/>
            <a:chOff x="9383290" y="2781420"/>
            <a:chExt cx="1243484" cy="461665"/>
          </a:xfrm>
        </p:grpSpPr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F9C44F39-033A-4BC9-8A3C-1084BC79DE8D}"/>
                </a:ext>
              </a:extLst>
            </p:cNvPr>
            <p:cNvSpPr txBox="1"/>
            <p:nvPr/>
          </p:nvSpPr>
          <p:spPr>
            <a:xfrm>
              <a:off x="9383290" y="2822834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xmlns="" id="{C7013C38-A772-4FC9-BA2E-75142355F373}"/>
                </a:ext>
              </a:extLst>
            </p:cNvPr>
            <p:cNvSpPr/>
            <p:nvPr/>
          </p:nvSpPr>
          <p:spPr>
            <a:xfrm>
              <a:off x="9753042" y="2822834"/>
              <a:ext cx="107254" cy="400110"/>
            </a:xfrm>
            <a:prstGeom prst="rect">
              <a:avLst/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CaixaDeTexto 109">
              <a:extLst>
                <a:ext uri="{FF2B5EF4-FFF2-40B4-BE49-F238E27FC236}">
                  <a16:creationId xmlns:a16="http://schemas.microsoft.com/office/drawing/2014/main" xmlns="" id="{D303F883-6A10-4B56-8818-4652BDEF1C6A}"/>
                </a:ext>
              </a:extLst>
            </p:cNvPr>
            <p:cNvSpPr txBox="1"/>
            <p:nvPr/>
          </p:nvSpPr>
          <p:spPr>
            <a:xfrm>
              <a:off x="9842584" y="2781420"/>
              <a:ext cx="784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2,1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xmlns="" id="{143CC0D1-474F-4F23-B685-67E67E549E96}"/>
              </a:ext>
            </a:extLst>
          </p:cNvPr>
          <p:cNvGrpSpPr/>
          <p:nvPr/>
        </p:nvGrpSpPr>
        <p:grpSpPr>
          <a:xfrm>
            <a:off x="7859934" y="3540259"/>
            <a:ext cx="1821647" cy="461665"/>
            <a:chOff x="9383290" y="3369748"/>
            <a:chExt cx="1821647" cy="461665"/>
          </a:xfrm>
        </p:grpSpPr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xmlns="" id="{BBC3CEA3-8DE7-43CC-9390-C6A89B3604AF}"/>
                </a:ext>
              </a:extLst>
            </p:cNvPr>
            <p:cNvSpPr txBox="1"/>
            <p:nvPr/>
          </p:nvSpPr>
          <p:spPr>
            <a:xfrm>
              <a:off x="9383290" y="3416659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xmlns="" id="{56C6AE5E-34FB-4975-97CC-54D5FB590398}"/>
                </a:ext>
              </a:extLst>
            </p:cNvPr>
            <p:cNvSpPr/>
            <p:nvPr/>
          </p:nvSpPr>
          <p:spPr>
            <a:xfrm>
              <a:off x="9753041" y="3416659"/>
              <a:ext cx="512805" cy="400110"/>
            </a:xfrm>
            <a:prstGeom prst="rect">
              <a:avLst/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xmlns="" id="{DD2A6240-6CA0-44BE-805D-350BAC8AA6EF}"/>
                </a:ext>
              </a:extLst>
            </p:cNvPr>
            <p:cNvSpPr txBox="1"/>
            <p:nvPr/>
          </p:nvSpPr>
          <p:spPr>
            <a:xfrm>
              <a:off x="10239608" y="3369748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28,1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xmlns="" id="{F95882F7-348C-4447-9C6A-12B7D8C3B2A6}"/>
              </a:ext>
            </a:extLst>
          </p:cNvPr>
          <p:cNvGrpSpPr/>
          <p:nvPr/>
        </p:nvGrpSpPr>
        <p:grpSpPr>
          <a:xfrm>
            <a:off x="7859934" y="4088266"/>
            <a:ext cx="2279398" cy="461665"/>
            <a:chOff x="9383290" y="3965576"/>
            <a:chExt cx="2279398" cy="461665"/>
          </a:xfrm>
        </p:grpSpPr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xmlns="" id="{B07FDD49-F35C-4A89-A53A-00C307E4DDD2}"/>
                </a:ext>
              </a:extLst>
            </p:cNvPr>
            <p:cNvSpPr txBox="1"/>
            <p:nvPr/>
          </p:nvSpPr>
          <p:spPr>
            <a:xfrm>
              <a:off x="9383290" y="4010484"/>
              <a:ext cx="33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</a:t>
              </a:r>
            </a:p>
          </p:txBody>
        </p:sp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xmlns="" id="{A7AE3E43-2AE0-47A3-8A09-269B1C63EDC1}"/>
                </a:ext>
              </a:extLst>
            </p:cNvPr>
            <p:cNvSpPr/>
            <p:nvPr/>
          </p:nvSpPr>
          <p:spPr>
            <a:xfrm>
              <a:off x="9753041" y="4010484"/>
              <a:ext cx="965329" cy="400110"/>
            </a:xfrm>
            <a:prstGeom prst="rect">
              <a:avLst/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CaixaDeTexto 111">
              <a:extLst>
                <a:ext uri="{FF2B5EF4-FFF2-40B4-BE49-F238E27FC236}">
                  <a16:creationId xmlns:a16="http://schemas.microsoft.com/office/drawing/2014/main" xmlns="" id="{26F43394-8FF6-4E5A-B8C8-71DF4D215564}"/>
                </a:ext>
              </a:extLst>
            </p:cNvPr>
            <p:cNvSpPr txBox="1"/>
            <p:nvPr/>
          </p:nvSpPr>
          <p:spPr>
            <a:xfrm>
              <a:off x="10697359" y="3965576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46,7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xmlns="" id="{2C17ADA0-3F60-46B3-8B26-5E438161AA5A}"/>
              </a:ext>
            </a:extLst>
          </p:cNvPr>
          <p:cNvGrpSpPr/>
          <p:nvPr/>
        </p:nvGrpSpPr>
        <p:grpSpPr>
          <a:xfrm>
            <a:off x="7859934" y="4636273"/>
            <a:ext cx="1786370" cy="461665"/>
            <a:chOff x="9383290" y="4555054"/>
            <a:chExt cx="1786370" cy="461665"/>
          </a:xfrm>
        </p:grpSpPr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9EBE1426-5F73-4426-A2AF-ABE113012E42}"/>
                </a:ext>
              </a:extLst>
            </p:cNvPr>
            <p:cNvSpPr txBox="1"/>
            <p:nvPr/>
          </p:nvSpPr>
          <p:spPr>
            <a:xfrm>
              <a:off x="9383290" y="4604310"/>
              <a:ext cx="33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D</a:t>
              </a:r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xmlns="" id="{F3F8AA08-5938-4987-A61A-31B4C0CA5423}"/>
                </a:ext>
              </a:extLst>
            </p:cNvPr>
            <p:cNvSpPr/>
            <p:nvPr/>
          </p:nvSpPr>
          <p:spPr>
            <a:xfrm>
              <a:off x="9753041" y="4604310"/>
              <a:ext cx="476205" cy="400110"/>
            </a:xfrm>
            <a:prstGeom prst="rect">
              <a:avLst/>
            </a:prstGeom>
            <a:solidFill>
              <a:srgbClr val="00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xmlns="" id="{BA0DBB07-D290-4212-B42D-15385079D557}"/>
                </a:ext>
              </a:extLst>
            </p:cNvPr>
            <p:cNvSpPr txBox="1"/>
            <p:nvPr/>
          </p:nvSpPr>
          <p:spPr>
            <a:xfrm>
              <a:off x="10204331" y="4555054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23,1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xmlns="" id="{594F0AA0-32D3-4320-8E90-4E53D4DA2386}"/>
              </a:ext>
            </a:extLst>
          </p:cNvPr>
          <p:cNvGrpSpPr/>
          <p:nvPr/>
        </p:nvGrpSpPr>
        <p:grpSpPr>
          <a:xfrm>
            <a:off x="5724823" y="2877645"/>
            <a:ext cx="1477962" cy="905148"/>
            <a:chOff x="7285648" y="2801748"/>
            <a:chExt cx="1477962" cy="905148"/>
          </a:xfrm>
        </p:grpSpPr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xmlns="" id="{9E2C21B1-DDE9-43CB-ABBB-F5EFB283B7CE}"/>
                </a:ext>
              </a:extLst>
            </p:cNvPr>
            <p:cNvSpPr txBox="1"/>
            <p:nvPr/>
          </p:nvSpPr>
          <p:spPr>
            <a:xfrm>
              <a:off x="7285648" y="2801748"/>
              <a:ext cx="745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47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xmlns="" id="{DC8DB9ED-1C0B-46A5-A4FD-7B35D4368956}"/>
                </a:ext>
              </a:extLst>
            </p:cNvPr>
            <p:cNvSpPr txBox="1"/>
            <p:nvPr/>
          </p:nvSpPr>
          <p:spPr>
            <a:xfrm>
              <a:off x="7297819" y="3183676"/>
              <a:ext cx="1465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Médio completo ou menor </a:t>
              </a:r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xmlns="" id="{78A17C54-821D-47BA-81F2-B4D54535169B}"/>
              </a:ext>
            </a:extLst>
          </p:cNvPr>
          <p:cNvGrpSpPr/>
          <p:nvPr/>
        </p:nvGrpSpPr>
        <p:grpSpPr>
          <a:xfrm>
            <a:off x="5724823" y="3823877"/>
            <a:ext cx="1692417" cy="916737"/>
            <a:chOff x="7289531" y="4051985"/>
            <a:chExt cx="1692417" cy="916737"/>
          </a:xfrm>
        </p:grpSpPr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xmlns="" id="{FC90E6A0-0C3E-4B47-9E09-38818F898A3C}"/>
                </a:ext>
              </a:extLst>
            </p:cNvPr>
            <p:cNvSpPr txBox="1"/>
            <p:nvPr/>
          </p:nvSpPr>
          <p:spPr>
            <a:xfrm>
              <a:off x="7289531" y="4051985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xmlns="" id="{0F55B6B6-8743-4D72-8C6D-C57A805C10AB}"/>
                </a:ext>
              </a:extLst>
            </p:cNvPr>
            <p:cNvSpPr txBox="1"/>
            <p:nvPr/>
          </p:nvSpPr>
          <p:spPr>
            <a:xfrm>
              <a:off x="7297819" y="4445502"/>
              <a:ext cx="1684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Superior completo e incompleto </a:t>
              </a:r>
            </a:p>
          </p:txBody>
        </p:sp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xmlns="" id="{18BC2294-1DA0-4423-BA35-E057AFE2C8E8}"/>
              </a:ext>
            </a:extLst>
          </p:cNvPr>
          <p:cNvGrpSpPr/>
          <p:nvPr/>
        </p:nvGrpSpPr>
        <p:grpSpPr>
          <a:xfrm>
            <a:off x="5724823" y="4782675"/>
            <a:ext cx="1621970" cy="884861"/>
            <a:chOff x="7278124" y="5100370"/>
            <a:chExt cx="1621970" cy="884861"/>
          </a:xfrm>
        </p:grpSpPr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xmlns="" id="{4D89584F-14DB-4FE6-8D7D-896F106BB30F}"/>
                </a:ext>
              </a:extLst>
            </p:cNvPr>
            <p:cNvSpPr txBox="1"/>
            <p:nvPr/>
          </p:nvSpPr>
          <p:spPr>
            <a:xfrm>
              <a:off x="7278124" y="5100370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8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xmlns="" id="{715CE8F7-EBDF-4FBF-BE50-F7F7F4A30AC4}"/>
                </a:ext>
              </a:extLst>
            </p:cNvPr>
            <p:cNvSpPr txBox="1"/>
            <p:nvPr/>
          </p:nvSpPr>
          <p:spPr>
            <a:xfrm>
              <a:off x="7297819" y="5492788"/>
              <a:ext cx="16022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Pós-graduação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(mestrado, doutorado)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49" name="Group 50">
            <a:extLst>
              <a:ext uri="{FF2B5EF4-FFF2-40B4-BE49-F238E27FC236}">
                <a16:creationId xmlns:a16="http://schemas.microsoft.com/office/drawing/2014/main" xmlns="" id="{84380627-AAE2-4127-A9BD-5C7B24249D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2658" y="5015192"/>
            <a:ext cx="434780" cy="452954"/>
            <a:chOff x="0" y="3"/>
            <a:chExt cx="1842" cy="1919"/>
          </a:xfrm>
          <a:solidFill>
            <a:srgbClr val="003838"/>
          </a:solidFill>
        </p:grpSpPr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xmlns="" id="{C833B33D-E285-4637-A0BE-2BCEAAF0C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"/>
              <a:ext cx="1842" cy="1919"/>
            </a:xfrm>
            <a:custGeom>
              <a:avLst/>
              <a:gdLst>
                <a:gd name="T0" fmla="*/ 0 w 978"/>
                <a:gd name="T1" fmla="*/ 382 h 1020"/>
                <a:gd name="T2" fmla="*/ 43 w 978"/>
                <a:gd name="T3" fmla="*/ 509 h 1020"/>
                <a:gd name="T4" fmla="*/ 43 w 978"/>
                <a:gd name="T5" fmla="*/ 509 h 1020"/>
                <a:gd name="T6" fmla="*/ 43 w 978"/>
                <a:gd name="T7" fmla="*/ 885 h 1020"/>
                <a:gd name="T8" fmla="*/ 212 w 978"/>
                <a:gd name="T9" fmla="*/ 773 h 1020"/>
                <a:gd name="T10" fmla="*/ 380 w 978"/>
                <a:gd name="T11" fmla="*/ 885 h 1020"/>
                <a:gd name="T12" fmla="*/ 380 w 978"/>
                <a:gd name="T13" fmla="*/ 509 h 1020"/>
                <a:gd name="T14" fmla="*/ 381 w 978"/>
                <a:gd name="T15" fmla="*/ 509 h 1020"/>
                <a:gd name="T16" fmla="*/ 423 w 978"/>
                <a:gd name="T17" fmla="*/ 382 h 1020"/>
                <a:gd name="T18" fmla="*/ 254 w 978"/>
                <a:gd name="T19" fmla="*/ 175 h 1020"/>
                <a:gd name="T20" fmla="*/ 252 w 978"/>
                <a:gd name="T21" fmla="*/ 175 h 1020"/>
                <a:gd name="T22" fmla="*/ 252 w 978"/>
                <a:gd name="T23" fmla="*/ 82 h 1020"/>
                <a:gd name="T24" fmla="*/ 896 w 978"/>
                <a:gd name="T25" fmla="*/ 82 h 1020"/>
                <a:gd name="T26" fmla="*/ 896 w 978"/>
                <a:gd name="T27" fmla="*/ 939 h 1020"/>
                <a:gd name="T28" fmla="*/ 252 w 978"/>
                <a:gd name="T29" fmla="*/ 939 h 1020"/>
                <a:gd name="T30" fmla="*/ 252 w 978"/>
                <a:gd name="T31" fmla="*/ 875 h 1020"/>
                <a:gd name="T32" fmla="*/ 171 w 978"/>
                <a:gd name="T33" fmla="*/ 875 h 1020"/>
                <a:gd name="T34" fmla="*/ 171 w 978"/>
                <a:gd name="T35" fmla="*/ 1020 h 1020"/>
                <a:gd name="T36" fmla="*/ 978 w 978"/>
                <a:gd name="T37" fmla="*/ 1020 h 1020"/>
                <a:gd name="T38" fmla="*/ 978 w 978"/>
                <a:gd name="T39" fmla="*/ 0 h 1020"/>
                <a:gd name="T40" fmla="*/ 171 w 978"/>
                <a:gd name="T41" fmla="*/ 0 h 1020"/>
                <a:gd name="T42" fmla="*/ 171 w 978"/>
                <a:gd name="T43" fmla="*/ 175 h 1020"/>
                <a:gd name="T44" fmla="*/ 169 w 978"/>
                <a:gd name="T45" fmla="*/ 175 h 1020"/>
                <a:gd name="T46" fmla="*/ 0 w 978"/>
                <a:gd name="T47" fmla="*/ 382 h 1020"/>
                <a:gd name="T48" fmla="*/ 124 w 978"/>
                <a:gd name="T49" fmla="*/ 575 h 1020"/>
                <a:gd name="T50" fmla="*/ 127 w 978"/>
                <a:gd name="T51" fmla="*/ 576 h 1020"/>
                <a:gd name="T52" fmla="*/ 212 w 978"/>
                <a:gd name="T53" fmla="*/ 594 h 1020"/>
                <a:gd name="T54" fmla="*/ 296 w 978"/>
                <a:gd name="T55" fmla="*/ 576 h 1020"/>
                <a:gd name="T56" fmla="*/ 299 w 978"/>
                <a:gd name="T57" fmla="*/ 575 h 1020"/>
                <a:gd name="T58" fmla="*/ 299 w 978"/>
                <a:gd name="T59" fmla="*/ 733 h 1020"/>
                <a:gd name="T60" fmla="*/ 212 w 978"/>
                <a:gd name="T61" fmla="*/ 675 h 1020"/>
                <a:gd name="T62" fmla="*/ 124 w 978"/>
                <a:gd name="T63" fmla="*/ 733 h 1020"/>
                <a:gd name="T64" fmla="*/ 124 w 978"/>
                <a:gd name="T65" fmla="*/ 575 h 1020"/>
                <a:gd name="T66" fmla="*/ 82 w 978"/>
                <a:gd name="T67" fmla="*/ 382 h 1020"/>
                <a:gd name="T68" fmla="*/ 212 w 978"/>
                <a:gd name="T69" fmla="*/ 252 h 1020"/>
                <a:gd name="T70" fmla="*/ 342 w 978"/>
                <a:gd name="T71" fmla="*/ 382 h 1020"/>
                <a:gd name="T72" fmla="*/ 212 w 978"/>
                <a:gd name="T73" fmla="*/ 512 h 1020"/>
                <a:gd name="T74" fmla="*/ 82 w 978"/>
                <a:gd name="T75" fmla="*/ 38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8" h="1020">
                  <a:moveTo>
                    <a:pt x="0" y="382"/>
                  </a:moveTo>
                  <a:cubicBezTo>
                    <a:pt x="0" y="428"/>
                    <a:pt x="15" y="472"/>
                    <a:pt x="43" y="509"/>
                  </a:cubicBezTo>
                  <a:cubicBezTo>
                    <a:pt x="43" y="509"/>
                    <a:pt x="43" y="509"/>
                    <a:pt x="43" y="509"/>
                  </a:cubicBezTo>
                  <a:cubicBezTo>
                    <a:pt x="43" y="885"/>
                    <a:pt x="43" y="885"/>
                    <a:pt x="43" y="885"/>
                  </a:cubicBezTo>
                  <a:cubicBezTo>
                    <a:pt x="212" y="773"/>
                    <a:pt x="212" y="773"/>
                    <a:pt x="212" y="773"/>
                  </a:cubicBezTo>
                  <a:cubicBezTo>
                    <a:pt x="380" y="885"/>
                    <a:pt x="380" y="885"/>
                    <a:pt x="380" y="885"/>
                  </a:cubicBezTo>
                  <a:cubicBezTo>
                    <a:pt x="380" y="509"/>
                    <a:pt x="380" y="509"/>
                    <a:pt x="380" y="509"/>
                  </a:cubicBezTo>
                  <a:cubicBezTo>
                    <a:pt x="381" y="509"/>
                    <a:pt x="381" y="509"/>
                    <a:pt x="381" y="509"/>
                  </a:cubicBezTo>
                  <a:cubicBezTo>
                    <a:pt x="408" y="472"/>
                    <a:pt x="423" y="428"/>
                    <a:pt x="423" y="382"/>
                  </a:cubicBezTo>
                  <a:cubicBezTo>
                    <a:pt x="423" y="282"/>
                    <a:pt x="352" y="195"/>
                    <a:pt x="254" y="175"/>
                  </a:cubicBezTo>
                  <a:cubicBezTo>
                    <a:pt x="252" y="175"/>
                    <a:pt x="252" y="175"/>
                    <a:pt x="252" y="175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896" y="82"/>
                    <a:pt x="896" y="82"/>
                    <a:pt x="896" y="82"/>
                  </a:cubicBezTo>
                  <a:cubicBezTo>
                    <a:pt x="896" y="939"/>
                    <a:pt x="896" y="939"/>
                    <a:pt x="896" y="939"/>
                  </a:cubicBezTo>
                  <a:cubicBezTo>
                    <a:pt x="252" y="939"/>
                    <a:pt x="252" y="939"/>
                    <a:pt x="252" y="939"/>
                  </a:cubicBezTo>
                  <a:cubicBezTo>
                    <a:pt x="252" y="875"/>
                    <a:pt x="252" y="875"/>
                    <a:pt x="252" y="875"/>
                  </a:cubicBezTo>
                  <a:cubicBezTo>
                    <a:pt x="171" y="875"/>
                    <a:pt x="171" y="875"/>
                    <a:pt x="171" y="875"/>
                  </a:cubicBezTo>
                  <a:cubicBezTo>
                    <a:pt x="171" y="1020"/>
                    <a:pt x="171" y="1020"/>
                    <a:pt x="171" y="1020"/>
                  </a:cubicBezTo>
                  <a:cubicBezTo>
                    <a:pt x="978" y="1020"/>
                    <a:pt x="978" y="1020"/>
                    <a:pt x="978" y="102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71" y="195"/>
                    <a:pt x="0" y="282"/>
                    <a:pt x="0" y="382"/>
                  </a:cubicBezTo>
                  <a:close/>
                  <a:moveTo>
                    <a:pt x="124" y="575"/>
                  </a:moveTo>
                  <a:cubicBezTo>
                    <a:pt x="127" y="576"/>
                    <a:pt x="127" y="576"/>
                    <a:pt x="127" y="576"/>
                  </a:cubicBezTo>
                  <a:cubicBezTo>
                    <a:pt x="154" y="588"/>
                    <a:pt x="182" y="594"/>
                    <a:pt x="212" y="594"/>
                  </a:cubicBezTo>
                  <a:cubicBezTo>
                    <a:pt x="241" y="594"/>
                    <a:pt x="269" y="588"/>
                    <a:pt x="296" y="576"/>
                  </a:cubicBezTo>
                  <a:cubicBezTo>
                    <a:pt x="299" y="575"/>
                    <a:pt x="299" y="575"/>
                    <a:pt x="299" y="575"/>
                  </a:cubicBezTo>
                  <a:cubicBezTo>
                    <a:pt x="299" y="733"/>
                    <a:pt x="299" y="733"/>
                    <a:pt x="299" y="733"/>
                  </a:cubicBezTo>
                  <a:cubicBezTo>
                    <a:pt x="212" y="675"/>
                    <a:pt x="212" y="675"/>
                    <a:pt x="212" y="675"/>
                  </a:cubicBezTo>
                  <a:cubicBezTo>
                    <a:pt x="124" y="733"/>
                    <a:pt x="124" y="733"/>
                    <a:pt x="124" y="733"/>
                  </a:cubicBezTo>
                  <a:lnTo>
                    <a:pt x="124" y="575"/>
                  </a:lnTo>
                  <a:close/>
                  <a:moveTo>
                    <a:pt x="82" y="382"/>
                  </a:moveTo>
                  <a:cubicBezTo>
                    <a:pt x="82" y="311"/>
                    <a:pt x="140" y="252"/>
                    <a:pt x="212" y="252"/>
                  </a:cubicBezTo>
                  <a:cubicBezTo>
                    <a:pt x="283" y="252"/>
                    <a:pt x="342" y="311"/>
                    <a:pt x="342" y="382"/>
                  </a:cubicBezTo>
                  <a:cubicBezTo>
                    <a:pt x="342" y="454"/>
                    <a:pt x="283" y="512"/>
                    <a:pt x="212" y="512"/>
                  </a:cubicBezTo>
                  <a:cubicBezTo>
                    <a:pt x="140" y="512"/>
                    <a:pt x="82" y="454"/>
                    <a:pt x="82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52">
              <a:extLst>
                <a:ext uri="{FF2B5EF4-FFF2-40B4-BE49-F238E27FC236}">
                  <a16:creationId xmlns:a16="http://schemas.microsoft.com/office/drawing/2014/main" xmlns="" id="{6D1F35AD-BC32-4266-85D8-04B55067C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" y="475"/>
              <a:ext cx="723" cy="1238"/>
            </a:xfrm>
            <a:custGeom>
              <a:avLst/>
              <a:gdLst>
                <a:gd name="T0" fmla="*/ 723 w 723"/>
                <a:gd name="T1" fmla="*/ 0 h 1238"/>
                <a:gd name="T2" fmla="*/ 0 w 723"/>
                <a:gd name="T3" fmla="*/ 1238 h 1238"/>
                <a:gd name="T4" fmla="*/ 723 w 723"/>
                <a:gd name="T5" fmla="*/ 1238 h 1238"/>
                <a:gd name="T6" fmla="*/ 723 w 723"/>
                <a:gd name="T7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3" h="1238">
                  <a:moveTo>
                    <a:pt x="723" y="0"/>
                  </a:moveTo>
                  <a:lnTo>
                    <a:pt x="0" y="1238"/>
                  </a:lnTo>
                  <a:lnTo>
                    <a:pt x="723" y="1238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tangle 53">
              <a:extLst>
                <a:ext uri="{FF2B5EF4-FFF2-40B4-BE49-F238E27FC236}">
                  <a16:creationId xmlns:a16="http://schemas.microsoft.com/office/drawing/2014/main" xmlns="" id="{E52A6705-CA32-4803-8B42-73B24ADC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25"/>
              <a:ext cx="514" cy="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5" name="Group 56">
            <a:extLst>
              <a:ext uri="{FF2B5EF4-FFF2-40B4-BE49-F238E27FC236}">
                <a16:creationId xmlns:a16="http://schemas.microsoft.com/office/drawing/2014/main" xmlns="" id="{D7C495D0-8E37-4C71-B992-9FFDDFF989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5316" y="2994851"/>
            <a:ext cx="562122" cy="459066"/>
            <a:chOff x="2" y="-15"/>
            <a:chExt cx="2100" cy="1715"/>
          </a:xfrm>
          <a:solidFill>
            <a:srgbClr val="003838"/>
          </a:solidFill>
        </p:grpSpPr>
        <p:sp>
          <p:nvSpPr>
            <p:cNvPr id="157" name="Freeform 57">
              <a:extLst>
                <a:ext uri="{FF2B5EF4-FFF2-40B4-BE49-F238E27FC236}">
                  <a16:creationId xmlns:a16="http://schemas.microsoft.com/office/drawing/2014/main" xmlns="" id="{E027D259-BC26-4406-92A2-799BAF90B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-15"/>
              <a:ext cx="2100" cy="1715"/>
            </a:xfrm>
            <a:custGeom>
              <a:avLst/>
              <a:gdLst>
                <a:gd name="T0" fmla="*/ 1078 w 1115"/>
                <a:gd name="T1" fmla="*/ 130 h 911"/>
                <a:gd name="T2" fmla="*/ 1000 w 1115"/>
                <a:gd name="T3" fmla="*/ 130 h 911"/>
                <a:gd name="T4" fmla="*/ 1000 w 1115"/>
                <a:gd name="T5" fmla="*/ 49 h 911"/>
                <a:gd name="T6" fmla="*/ 968 w 1115"/>
                <a:gd name="T7" fmla="*/ 12 h 911"/>
                <a:gd name="T8" fmla="*/ 797 w 1115"/>
                <a:gd name="T9" fmla="*/ 17 h 911"/>
                <a:gd name="T10" fmla="*/ 558 w 1115"/>
                <a:gd name="T11" fmla="*/ 151 h 911"/>
                <a:gd name="T12" fmla="*/ 319 w 1115"/>
                <a:gd name="T13" fmla="*/ 17 h 911"/>
                <a:gd name="T14" fmla="*/ 148 w 1115"/>
                <a:gd name="T15" fmla="*/ 12 h 911"/>
                <a:gd name="T16" fmla="*/ 116 w 1115"/>
                <a:gd name="T17" fmla="*/ 49 h 911"/>
                <a:gd name="T18" fmla="*/ 116 w 1115"/>
                <a:gd name="T19" fmla="*/ 130 h 911"/>
                <a:gd name="T20" fmla="*/ 38 w 1115"/>
                <a:gd name="T21" fmla="*/ 130 h 911"/>
                <a:gd name="T22" fmla="*/ 0 w 1115"/>
                <a:gd name="T23" fmla="*/ 167 h 911"/>
                <a:gd name="T24" fmla="*/ 0 w 1115"/>
                <a:gd name="T25" fmla="*/ 872 h 911"/>
                <a:gd name="T26" fmla="*/ 16 w 1115"/>
                <a:gd name="T27" fmla="*/ 903 h 911"/>
                <a:gd name="T28" fmla="*/ 50 w 1115"/>
                <a:gd name="T29" fmla="*/ 907 h 911"/>
                <a:gd name="T30" fmla="*/ 542 w 1115"/>
                <a:gd name="T31" fmla="*/ 906 h 911"/>
                <a:gd name="T32" fmla="*/ 573 w 1115"/>
                <a:gd name="T33" fmla="*/ 906 h 911"/>
                <a:gd name="T34" fmla="*/ 1065 w 1115"/>
                <a:gd name="T35" fmla="*/ 907 h 911"/>
                <a:gd name="T36" fmla="*/ 1078 w 1115"/>
                <a:gd name="T37" fmla="*/ 910 h 911"/>
                <a:gd name="T38" fmla="*/ 1099 w 1115"/>
                <a:gd name="T39" fmla="*/ 903 h 911"/>
                <a:gd name="T40" fmla="*/ 1115 w 1115"/>
                <a:gd name="T41" fmla="*/ 872 h 911"/>
                <a:gd name="T42" fmla="*/ 1115 w 1115"/>
                <a:gd name="T43" fmla="*/ 167 h 911"/>
                <a:gd name="T44" fmla="*/ 1078 w 1115"/>
                <a:gd name="T45" fmla="*/ 130 h 911"/>
                <a:gd name="T46" fmla="*/ 75 w 1115"/>
                <a:gd name="T47" fmla="*/ 822 h 911"/>
                <a:gd name="T48" fmla="*/ 75 w 1115"/>
                <a:gd name="T49" fmla="*/ 204 h 911"/>
                <a:gd name="T50" fmla="*/ 116 w 1115"/>
                <a:gd name="T51" fmla="*/ 204 h 911"/>
                <a:gd name="T52" fmla="*/ 116 w 1115"/>
                <a:gd name="T53" fmla="*/ 703 h 911"/>
                <a:gd name="T54" fmla="*/ 129 w 1115"/>
                <a:gd name="T55" fmla="*/ 731 h 911"/>
                <a:gd name="T56" fmla="*/ 159 w 1115"/>
                <a:gd name="T57" fmla="*/ 740 h 911"/>
                <a:gd name="T58" fmla="*/ 442 w 1115"/>
                <a:gd name="T59" fmla="*/ 799 h 911"/>
                <a:gd name="T60" fmla="*/ 75 w 1115"/>
                <a:gd name="T61" fmla="*/ 822 h 911"/>
                <a:gd name="T62" fmla="*/ 520 w 1115"/>
                <a:gd name="T63" fmla="*/ 765 h 911"/>
                <a:gd name="T64" fmla="*/ 319 w 1115"/>
                <a:gd name="T65" fmla="*/ 671 h 911"/>
                <a:gd name="T66" fmla="*/ 214 w 1115"/>
                <a:gd name="T67" fmla="*/ 662 h 911"/>
                <a:gd name="T68" fmla="*/ 191 w 1115"/>
                <a:gd name="T69" fmla="*/ 662 h 911"/>
                <a:gd name="T70" fmla="*/ 191 w 1115"/>
                <a:gd name="T71" fmla="*/ 83 h 911"/>
                <a:gd name="T72" fmla="*/ 520 w 1115"/>
                <a:gd name="T73" fmla="*/ 228 h 911"/>
                <a:gd name="T74" fmla="*/ 520 w 1115"/>
                <a:gd name="T75" fmla="*/ 765 h 911"/>
                <a:gd name="T76" fmla="*/ 595 w 1115"/>
                <a:gd name="T77" fmla="*/ 228 h 911"/>
                <a:gd name="T78" fmla="*/ 925 w 1115"/>
                <a:gd name="T79" fmla="*/ 83 h 911"/>
                <a:gd name="T80" fmla="*/ 925 w 1115"/>
                <a:gd name="T81" fmla="*/ 662 h 911"/>
                <a:gd name="T82" fmla="*/ 797 w 1115"/>
                <a:gd name="T83" fmla="*/ 671 h 911"/>
                <a:gd name="T84" fmla="*/ 595 w 1115"/>
                <a:gd name="T85" fmla="*/ 765 h 911"/>
                <a:gd name="T86" fmla="*/ 595 w 1115"/>
                <a:gd name="T87" fmla="*/ 228 h 911"/>
                <a:gd name="T88" fmla="*/ 673 w 1115"/>
                <a:gd name="T89" fmla="*/ 799 h 911"/>
                <a:gd name="T90" fmla="*/ 957 w 1115"/>
                <a:gd name="T91" fmla="*/ 740 h 911"/>
                <a:gd name="T92" fmla="*/ 987 w 1115"/>
                <a:gd name="T93" fmla="*/ 731 h 911"/>
                <a:gd name="T94" fmla="*/ 1000 w 1115"/>
                <a:gd name="T95" fmla="*/ 703 h 911"/>
                <a:gd name="T96" fmla="*/ 1000 w 1115"/>
                <a:gd name="T97" fmla="*/ 204 h 911"/>
                <a:gd name="T98" fmla="*/ 1040 w 1115"/>
                <a:gd name="T99" fmla="*/ 204 h 911"/>
                <a:gd name="T100" fmla="*/ 1040 w 1115"/>
                <a:gd name="T101" fmla="*/ 822 h 911"/>
                <a:gd name="T102" fmla="*/ 673 w 1115"/>
                <a:gd name="T103" fmla="*/ 799 h 911"/>
                <a:gd name="T104" fmla="*/ 673 w 1115"/>
                <a:gd name="T105" fmla="*/ 799 h 911"/>
                <a:gd name="T106" fmla="*/ 673 w 1115"/>
                <a:gd name="T107" fmla="*/ 79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5" h="911">
                  <a:moveTo>
                    <a:pt x="1078" y="130"/>
                  </a:moveTo>
                  <a:cubicBezTo>
                    <a:pt x="1000" y="130"/>
                    <a:pt x="1000" y="130"/>
                    <a:pt x="1000" y="130"/>
                  </a:cubicBezTo>
                  <a:cubicBezTo>
                    <a:pt x="1000" y="49"/>
                    <a:pt x="1000" y="49"/>
                    <a:pt x="1000" y="49"/>
                  </a:cubicBezTo>
                  <a:cubicBezTo>
                    <a:pt x="1000" y="30"/>
                    <a:pt x="986" y="14"/>
                    <a:pt x="968" y="12"/>
                  </a:cubicBezTo>
                  <a:cubicBezTo>
                    <a:pt x="964" y="11"/>
                    <a:pt x="888" y="0"/>
                    <a:pt x="797" y="17"/>
                  </a:cubicBezTo>
                  <a:cubicBezTo>
                    <a:pt x="694" y="35"/>
                    <a:pt x="613" y="81"/>
                    <a:pt x="558" y="151"/>
                  </a:cubicBezTo>
                  <a:cubicBezTo>
                    <a:pt x="502" y="81"/>
                    <a:pt x="421" y="35"/>
                    <a:pt x="319" y="17"/>
                  </a:cubicBezTo>
                  <a:cubicBezTo>
                    <a:pt x="227" y="0"/>
                    <a:pt x="151" y="11"/>
                    <a:pt x="148" y="12"/>
                  </a:cubicBezTo>
                  <a:cubicBezTo>
                    <a:pt x="129" y="14"/>
                    <a:pt x="116" y="30"/>
                    <a:pt x="116" y="49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17" y="130"/>
                    <a:pt x="0" y="146"/>
                    <a:pt x="0" y="167"/>
                  </a:cubicBezTo>
                  <a:cubicBezTo>
                    <a:pt x="0" y="872"/>
                    <a:pt x="0" y="872"/>
                    <a:pt x="0" y="872"/>
                  </a:cubicBezTo>
                  <a:cubicBezTo>
                    <a:pt x="0" y="884"/>
                    <a:pt x="6" y="896"/>
                    <a:pt x="16" y="903"/>
                  </a:cubicBezTo>
                  <a:cubicBezTo>
                    <a:pt x="26" y="910"/>
                    <a:pt x="38" y="911"/>
                    <a:pt x="50" y="907"/>
                  </a:cubicBezTo>
                  <a:cubicBezTo>
                    <a:pt x="53" y="906"/>
                    <a:pt x="333" y="811"/>
                    <a:pt x="542" y="906"/>
                  </a:cubicBezTo>
                  <a:cubicBezTo>
                    <a:pt x="552" y="911"/>
                    <a:pt x="563" y="911"/>
                    <a:pt x="573" y="906"/>
                  </a:cubicBezTo>
                  <a:cubicBezTo>
                    <a:pt x="782" y="811"/>
                    <a:pt x="1063" y="906"/>
                    <a:pt x="1065" y="907"/>
                  </a:cubicBezTo>
                  <a:cubicBezTo>
                    <a:pt x="1069" y="909"/>
                    <a:pt x="1074" y="910"/>
                    <a:pt x="1078" y="910"/>
                  </a:cubicBezTo>
                  <a:cubicBezTo>
                    <a:pt x="1085" y="910"/>
                    <a:pt x="1093" y="907"/>
                    <a:pt x="1099" y="903"/>
                  </a:cubicBezTo>
                  <a:cubicBezTo>
                    <a:pt x="1109" y="896"/>
                    <a:pt x="1115" y="884"/>
                    <a:pt x="1115" y="872"/>
                  </a:cubicBezTo>
                  <a:cubicBezTo>
                    <a:pt x="1115" y="167"/>
                    <a:pt x="1115" y="167"/>
                    <a:pt x="1115" y="167"/>
                  </a:cubicBezTo>
                  <a:cubicBezTo>
                    <a:pt x="1115" y="146"/>
                    <a:pt x="1098" y="130"/>
                    <a:pt x="1078" y="130"/>
                  </a:cubicBezTo>
                  <a:close/>
                  <a:moveTo>
                    <a:pt x="75" y="822"/>
                  </a:moveTo>
                  <a:cubicBezTo>
                    <a:pt x="75" y="204"/>
                    <a:pt x="75" y="204"/>
                    <a:pt x="75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6" y="703"/>
                    <a:pt x="116" y="703"/>
                    <a:pt x="116" y="703"/>
                  </a:cubicBezTo>
                  <a:cubicBezTo>
                    <a:pt x="116" y="714"/>
                    <a:pt x="120" y="724"/>
                    <a:pt x="129" y="731"/>
                  </a:cubicBezTo>
                  <a:cubicBezTo>
                    <a:pt x="137" y="738"/>
                    <a:pt x="148" y="741"/>
                    <a:pt x="159" y="740"/>
                  </a:cubicBezTo>
                  <a:cubicBezTo>
                    <a:pt x="161" y="739"/>
                    <a:pt x="323" y="717"/>
                    <a:pt x="442" y="799"/>
                  </a:cubicBezTo>
                  <a:cubicBezTo>
                    <a:pt x="296" y="774"/>
                    <a:pt x="149" y="803"/>
                    <a:pt x="75" y="822"/>
                  </a:cubicBezTo>
                  <a:close/>
                  <a:moveTo>
                    <a:pt x="520" y="765"/>
                  </a:moveTo>
                  <a:cubicBezTo>
                    <a:pt x="468" y="718"/>
                    <a:pt x="400" y="686"/>
                    <a:pt x="319" y="671"/>
                  </a:cubicBezTo>
                  <a:cubicBezTo>
                    <a:pt x="280" y="664"/>
                    <a:pt x="243" y="662"/>
                    <a:pt x="214" y="662"/>
                  </a:cubicBezTo>
                  <a:cubicBezTo>
                    <a:pt x="206" y="662"/>
                    <a:pt x="198" y="662"/>
                    <a:pt x="191" y="662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262" y="80"/>
                    <a:pt x="437" y="88"/>
                    <a:pt x="520" y="228"/>
                  </a:cubicBezTo>
                  <a:lnTo>
                    <a:pt x="520" y="765"/>
                  </a:lnTo>
                  <a:close/>
                  <a:moveTo>
                    <a:pt x="595" y="228"/>
                  </a:moveTo>
                  <a:cubicBezTo>
                    <a:pt x="678" y="88"/>
                    <a:pt x="853" y="80"/>
                    <a:pt x="925" y="83"/>
                  </a:cubicBezTo>
                  <a:cubicBezTo>
                    <a:pt x="925" y="662"/>
                    <a:pt x="925" y="662"/>
                    <a:pt x="925" y="662"/>
                  </a:cubicBezTo>
                  <a:cubicBezTo>
                    <a:pt x="893" y="661"/>
                    <a:pt x="847" y="662"/>
                    <a:pt x="797" y="671"/>
                  </a:cubicBezTo>
                  <a:cubicBezTo>
                    <a:pt x="715" y="686"/>
                    <a:pt x="647" y="718"/>
                    <a:pt x="595" y="765"/>
                  </a:cubicBezTo>
                  <a:lnTo>
                    <a:pt x="595" y="228"/>
                  </a:lnTo>
                  <a:close/>
                  <a:moveTo>
                    <a:pt x="673" y="799"/>
                  </a:moveTo>
                  <a:cubicBezTo>
                    <a:pt x="792" y="717"/>
                    <a:pt x="955" y="739"/>
                    <a:pt x="957" y="740"/>
                  </a:cubicBezTo>
                  <a:cubicBezTo>
                    <a:pt x="967" y="741"/>
                    <a:pt x="978" y="738"/>
                    <a:pt x="987" y="731"/>
                  </a:cubicBezTo>
                  <a:cubicBezTo>
                    <a:pt x="995" y="724"/>
                    <a:pt x="1000" y="714"/>
                    <a:pt x="1000" y="703"/>
                  </a:cubicBezTo>
                  <a:cubicBezTo>
                    <a:pt x="1000" y="204"/>
                    <a:pt x="1000" y="204"/>
                    <a:pt x="1000" y="204"/>
                  </a:cubicBezTo>
                  <a:cubicBezTo>
                    <a:pt x="1040" y="204"/>
                    <a:pt x="1040" y="204"/>
                    <a:pt x="1040" y="204"/>
                  </a:cubicBezTo>
                  <a:cubicBezTo>
                    <a:pt x="1040" y="822"/>
                    <a:pt x="1040" y="822"/>
                    <a:pt x="1040" y="822"/>
                  </a:cubicBezTo>
                  <a:cubicBezTo>
                    <a:pt x="966" y="803"/>
                    <a:pt x="819" y="774"/>
                    <a:pt x="673" y="799"/>
                  </a:cubicBezTo>
                  <a:close/>
                  <a:moveTo>
                    <a:pt x="673" y="799"/>
                  </a:moveTo>
                  <a:cubicBezTo>
                    <a:pt x="673" y="799"/>
                    <a:pt x="673" y="799"/>
                    <a:pt x="673" y="7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58">
              <a:extLst>
                <a:ext uri="{FF2B5EF4-FFF2-40B4-BE49-F238E27FC236}">
                  <a16:creationId xmlns:a16="http://schemas.microsoft.com/office/drawing/2014/main" xmlns="" id="{227030A3-17FB-4DF8-B0DE-8C828243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350"/>
              <a:ext cx="509" cy="960"/>
            </a:xfrm>
            <a:custGeom>
              <a:avLst/>
              <a:gdLst>
                <a:gd name="T0" fmla="*/ 270 w 270"/>
                <a:gd name="T1" fmla="*/ 438 h 510"/>
                <a:gd name="T2" fmla="*/ 270 w 270"/>
                <a:gd name="T3" fmla="*/ 0 h 510"/>
                <a:gd name="T4" fmla="*/ 0 w 270"/>
                <a:gd name="T5" fmla="*/ 462 h 510"/>
                <a:gd name="T6" fmla="*/ 0 w 270"/>
                <a:gd name="T7" fmla="*/ 510 h 510"/>
                <a:gd name="T8" fmla="*/ 166 w 270"/>
                <a:gd name="T9" fmla="*/ 447 h 510"/>
                <a:gd name="T10" fmla="*/ 270 w 270"/>
                <a:gd name="T11" fmla="*/ 43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510">
                  <a:moveTo>
                    <a:pt x="270" y="438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48" y="480"/>
                    <a:pt x="103" y="459"/>
                    <a:pt x="166" y="447"/>
                  </a:cubicBezTo>
                  <a:cubicBezTo>
                    <a:pt x="205" y="440"/>
                    <a:pt x="241" y="438"/>
                    <a:pt x="270" y="438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59">
              <a:extLst>
                <a:ext uri="{FF2B5EF4-FFF2-40B4-BE49-F238E27FC236}">
                  <a16:creationId xmlns:a16="http://schemas.microsoft.com/office/drawing/2014/main" xmlns="" id="{FF83C034-8EC6-4DB7-8096-5D9C765D2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397"/>
              <a:ext cx="182" cy="64"/>
            </a:xfrm>
            <a:custGeom>
              <a:avLst/>
              <a:gdLst>
                <a:gd name="T0" fmla="*/ 97 w 97"/>
                <a:gd name="T1" fmla="*/ 0 h 34"/>
                <a:gd name="T2" fmla="*/ 93 w 97"/>
                <a:gd name="T3" fmla="*/ 4 h 34"/>
                <a:gd name="T4" fmla="*/ 39 w 97"/>
                <a:gd name="T5" fmla="*/ 19 h 34"/>
                <a:gd name="T6" fmla="*/ 0 w 97"/>
                <a:gd name="T7" fmla="*/ 17 h 34"/>
                <a:gd name="T8" fmla="*/ 97 w 97"/>
                <a:gd name="T9" fmla="*/ 34 h 34"/>
                <a:gd name="T10" fmla="*/ 97 w 9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4">
                  <a:moveTo>
                    <a:pt x="97" y="0"/>
                  </a:moveTo>
                  <a:cubicBezTo>
                    <a:pt x="96" y="1"/>
                    <a:pt x="95" y="3"/>
                    <a:pt x="93" y="4"/>
                  </a:cubicBezTo>
                  <a:cubicBezTo>
                    <a:pt x="78" y="17"/>
                    <a:pt x="59" y="22"/>
                    <a:pt x="39" y="19"/>
                  </a:cubicBezTo>
                  <a:cubicBezTo>
                    <a:pt x="39" y="19"/>
                    <a:pt x="24" y="17"/>
                    <a:pt x="0" y="17"/>
                  </a:cubicBezTo>
                  <a:cubicBezTo>
                    <a:pt x="37" y="22"/>
                    <a:pt x="70" y="28"/>
                    <a:pt x="97" y="34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2" name="Picture 2" descr="Resultado de imagem para ANFAVEA LOGO">
            <a:extLst>
              <a:ext uri="{FF2B5EF4-FFF2-40B4-BE49-F238E27FC236}">
                <a16:creationId xmlns:a16="http://schemas.microsoft.com/office/drawing/2014/main" xmlns="" id="{BE5D6A09-4D11-496D-8FBD-3427DE6F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4">
            <a:extLst>
              <a:ext uri="{FF2B5EF4-FFF2-40B4-BE49-F238E27FC236}">
                <a16:creationId xmlns:a16="http://schemas.microsoft.com/office/drawing/2014/main" xmlns="" id="{80643BEC-BF3A-4E71-A467-E1D12A0B95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85852" y="4120623"/>
            <a:ext cx="840526" cy="452948"/>
            <a:chOff x="2" y="1"/>
            <a:chExt cx="2893" cy="1559"/>
          </a:xfrm>
          <a:solidFill>
            <a:srgbClr val="003838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xmlns="" id="{2B30C364-EE84-4352-97B2-43CF72EB9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1"/>
              <a:ext cx="2893" cy="1559"/>
            </a:xfrm>
            <a:custGeom>
              <a:avLst/>
              <a:gdLst>
                <a:gd name="T0" fmla="*/ 1458 w 1538"/>
                <a:gd name="T1" fmla="*/ 311 h 828"/>
                <a:gd name="T2" fmla="*/ 1334 w 1538"/>
                <a:gd name="T3" fmla="*/ 255 h 828"/>
                <a:gd name="T4" fmla="*/ 1225 w 1538"/>
                <a:gd name="T5" fmla="*/ 81 h 828"/>
                <a:gd name="T6" fmla="*/ 1079 w 1538"/>
                <a:gd name="T7" fmla="*/ 0 h 828"/>
                <a:gd name="T8" fmla="*/ 614 w 1538"/>
                <a:gd name="T9" fmla="*/ 0 h 828"/>
                <a:gd name="T10" fmla="*/ 476 w 1538"/>
                <a:gd name="T11" fmla="*/ 68 h 828"/>
                <a:gd name="T12" fmla="*/ 335 w 1538"/>
                <a:gd name="T13" fmla="*/ 252 h 828"/>
                <a:gd name="T14" fmla="*/ 101 w 1538"/>
                <a:gd name="T15" fmla="*/ 317 h 828"/>
                <a:gd name="T16" fmla="*/ 0 w 1538"/>
                <a:gd name="T17" fmla="*/ 449 h 828"/>
                <a:gd name="T18" fmla="*/ 0 w 1538"/>
                <a:gd name="T19" fmla="*/ 539 h 828"/>
                <a:gd name="T20" fmla="*/ 136 w 1538"/>
                <a:gd name="T21" fmla="*/ 678 h 828"/>
                <a:gd name="T22" fmla="*/ 156 w 1538"/>
                <a:gd name="T23" fmla="*/ 678 h 828"/>
                <a:gd name="T24" fmla="*/ 370 w 1538"/>
                <a:gd name="T25" fmla="*/ 803 h 828"/>
                <a:gd name="T26" fmla="*/ 495 w 1538"/>
                <a:gd name="T27" fmla="*/ 678 h 828"/>
                <a:gd name="T28" fmla="*/ 1025 w 1538"/>
                <a:gd name="T29" fmla="*/ 678 h 828"/>
                <a:gd name="T30" fmla="*/ 1238 w 1538"/>
                <a:gd name="T31" fmla="*/ 803 h 828"/>
                <a:gd name="T32" fmla="*/ 1364 w 1538"/>
                <a:gd name="T33" fmla="*/ 678 h 828"/>
                <a:gd name="T34" fmla="*/ 1401 w 1538"/>
                <a:gd name="T35" fmla="*/ 678 h 828"/>
                <a:gd name="T36" fmla="*/ 1538 w 1538"/>
                <a:gd name="T37" fmla="*/ 539 h 828"/>
                <a:gd name="T38" fmla="*/ 1538 w 1538"/>
                <a:gd name="T39" fmla="*/ 437 h 828"/>
                <a:gd name="T40" fmla="*/ 1458 w 1538"/>
                <a:gd name="T41" fmla="*/ 311 h 828"/>
                <a:gd name="T42" fmla="*/ 326 w 1538"/>
                <a:gd name="T43" fmla="*/ 745 h 828"/>
                <a:gd name="T44" fmla="*/ 214 w 1538"/>
                <a:gd name="T45" fmla="*/ 633 h 828"/>
                <a:gd name="T46" fmla="*/ 326 w 1538"/>
                <a:gd name="T47" fmla="*/ 521 h 828"/>
                <a:gd name="T48" fmla="*/ 438 w 1538"/>
                <a:gd name="T49" fmla="*/ 633 h 828"/>
                <a:gd name="T50" fmla="*/ 438 w 1538"/>
                <a:gd name="T51" fmla="*/ 633 h 828"/>
                <a:gd name="T52" fmla="*/ 326 w 1538"/>
                <a:gd name="T53" fmla="*/ 745 h 828"/>
                <a:gd name="T54" fmla="*/ 1194 w 1538"/>
                <a:gd name="T55" fmla="*/ 745 h 828"/>
                <a:gd name="T56" fmla="*/ 1082 w 1538"/>
                <a:gd name="T57" fmla="*/ 633 h 828"/>
                <a:gd name="T58" fmla="*/ 1194 w 1538"/>
                <a:gd name="T59" fmla="*/ 521 h 828"/>
                <a:gd name="T60" fmla="*/ 1306 w 1538"/>
                <a:gd name="T61" fmla="*/ 633 h 828"/>
                <a:gd name="T62" fmla="*/ 1306 w 1538"/>
                <a:gd name="T63" fmla="*/ 633 h 828"/>
                <a:gd name="T64" fmla="*/ 1194 w 1538"/>
                <a:gd name="T65" fmla="*/ 745 h 828"/>
                <a:gd name="T66" fmla="*/ 1475 w 1538"/>
                <a:gd name="T67" fmla="*/ 539 h 828"/>
                <a:gd name="T68" fmla="*/ 1401 w 1538"/>
                <a:gd name="T69" fmla="*/ 615 h 828"/>
                <a:gd name="T70" fmla="*/ 1368 w 1538"/>
                <a:gd name="T71" fmla="*/ 615 h 828"/>
                <a:gd name="T72" fmla="*/ 1175 w 1538"/>
                <a:gd name="T73" fmla="*/ 460 h 828"/>
                <a:gd name="T74" fmla="*/ 1020 w 1538"/>
                <a:gd name="T75" fmla="*/ 615 h 828"/>
                <a:gd name="T76" fmla="*/ 500 w 1538"/>
                <a:gd name="T77" fmla="*/ 615 h 828"/>
                <a:gd name="T78" fmla="*/ 306 w 1538"/>
                <a:gd name="T79" fmla="*/ 460 h 828"/>
                <a:gd name="T80" fmla="*/ 152 w 1538"/>
                <a:gd name="T81" fmla="*/ 615 h 828"/>
                <a:gd name="T82" fmla="*/ 136 w 1538"/>
                <a:gd name="T83" fmla="*/ 615 h 828"/>
                <a:gd name="T84" fmla="*/ 62 w 1538"/>
                <a:gd name="T85" fmla="*/ 539 h 828"/>
                <a:gd name="T86" fmla="*/ 62 w 1538"/>
                <a:gd name="T87" fmla="*/ 449 h 828"/>
                <a:gd name="T88" fmla="*/ 117 w 1538"/>
                <a:gd name="T89" fmla="*/ 377 h 828"/>
                <a:gd name="T90" fmla="*/ 363 w 1538"/>
                <a:gd name="T91" fmla="*/ 310 h 828"/>
                <a:gd name="T92" fmla="*/ 379 w 1538"/>
                <a:gd name="T93" fmla="*/ 299 h 828"/>
                <a:gd name="T94" fmla="*/ 526 w 1538"/>
                <a:gd name="T95" fmla="*/ 106 h 828"/>
                <a:gd name="T96" fmla="*/ 614 w 1538"/>
                <a:gd name="T97" fmla="*/ 63 h 828"/>
                <a:gd name="T98" fmla="*/ 1079 w 1538"/>
                <a:gd name="T99" fmla="*/ 63 h 828"/>
                <a:gd name="T100" fmla="*/ 1172 w 1538"/>
                <a:gd name="T101" fmla="*/ 114 h 828"/>
                <a:gd name="T102" fmla="*/ 1286 w 1538"/>
                <a:gd name="T103" fmla="*/ 296 h 828"/>
                <a:gd name="T104" fmla="*/ 1300 w 1538"/>
                <a:gd name="T105" fmla="*/ 308 h 828"/>
                <a:gd name="T106" fmla="*/ 1431 w 1538"/>
                <a:gd name="T107" fmla="*/ 369 h 828"/>
                <a:gd name="T108" fmla="*/ 1474 w 1538"/>
                <a:gd name="T109" fmla="*/ 437 h 828"/>
                <a:gd name="T110" fmla="*/ 1474 w 1538"/>
                <a:gd name="T111" fmla="*/ 539 h 828"/>
                <a:gd name="T112" fmla="*/ 1475 w 1538"/>
                <a:gd name="T113" fmla="*/ 53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828">
                  <a:moveTo>
                    <a:pt x="1458" y="311"/>
                  </a:moveTo>
                  <a:cubicBezTo>
                    <a:pt x="1334" y="255"/>
                    <a:pt x="1334" y="255"/>
                    <a:pt x="1334" y="255"/>
                  </a:cubicBezTo>
                  <a:cubicBezTo>
                    <a:pt x="1225" y="81"/>
                    <a:pt x="1225" y="81"/>
                    <a:pt x="1225" y="81"/>
                  </a:cubicBezTo>
                  <a:cubicBezTo>
                    <a:pt x="1194" y="30"/>
                    <a:pt x="1138" y="0"/>
                    <a:pt x="1079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60" y="0"/>
                    <a:pt x="509" y="25"/>
                    <a:pt x="476" y="68"/>
                  </a:cubicBezTo>
                  <a:cubicBezTo>
                    <a:pt x="335" y="252"/>
                    <a:pt x="335" y="252"/>
                    <a:pt x="335" y="252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41" y="333"/>
                    <a:pt x="0" y="388"/>
                    <a:pt x="0" y="44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615"/>
                    <a:pt x="60" y="678"/>
                    <a:pt x="136" y="678"/>
                  </a:cubicBezTo>
                  <a:cubicBezTo>
                    <a:pt x="156" y="678"/>
                    <a:pt x="156" y="678"/>
                    <a:pt x="156" y="678"/>
                  </a:cubicBezTo>
                  <a:cubicBezTo>
                    <a:pt x="181" y="771"/>
                    <a:pt x="276" y="828"/>
                    <a:pt x="370" y="803"/>
                  </a:cubicBezTo>
                  <a:cubicBezTo>
                    <a:pt x="431" y="787"/>
                    <a:pt x="479" y="739"/>
                    <a:pt x="495" y="678"/>
                  </a:cubicBezTo>
                  <a:cubicBezTo>
                    <a:pt x="1025" y="678"/>
                    <a:pt x="1025" y="678"/>
                    <a:pt x="1025" y="678"/>
                  </a:cubicBezTo>
                  <a:cubicBezTo>
                    <a:pt x="1049" y="771"/>
                    <a:pt x="1144" y="828"/>
                    <a:pt x="1238" y="803"/>
                  </a:cubicBezTo>
                  <a:cubicBezTo>
                    <a:pt x="1300" y="787"/>
                    <a:pt x="1348" y="739"/>
                    <a:pt x="1364" y="678"/>
                  </a:cubicBezTo>
                  <a:cubicBezTo>
                    <a:pt x="1401" y="678"/>
                    <a:pt x="1401" y="678"/>
                    <a:pt x="1401" y="678"/>
                  </a:cubicBezTo>
                  <a:cubicBezTo>
                    <a:pt x="1477" y="678"/>
                    <a:pt x="1538" y="615"/>
                    <a:pt x="1538" y="539"/>
                  </a:cubicBezTo>
                  <a:cubicBezTo>
                    <a:pt x="1538" y="437"/>
                    <a:pt x="1538" y="437"/>
                    <a:pt x="1538" y="437"/>
                  </a:cubicBezTo>
                  <a:cubicBezTo>
                    <a:pt x="1538" y="383"/>
                    <a:pt x="1507" y="334"/>
                    <a:pt x="1458" y="311"/>
                  </a:cubicBezTo>
                  <a:close/>
                  <a:moveTo>
                    <a:pt x="326" y="745"/>
                  </a:moveTo>
                  <a:cubicBezTo>
                    <a:pt x="264" y="745"/>
                    <a:pt x="214" y="695"/>
                    <a:pt x="214" y="633"/>
                  </a:cubicBezTo>
                  <a:cubicBezTo>
                    <a:pt x="214" y="572"/>
                    <a:pt x="264" y="521"/>
                    <a:pt x="326" y="521"/>
                  </a:cubicBezTo>
                  <a:cubicBezTo>
                    <a:pt x="387" y="521"/>
                    <a:pt x="438" y="572"/>
                    <a:pt x="438" y="633"/>
                  </a:cubicBezTo>
                  <a:cubicBezTo>
                    <a:pt x="438" y="633"/>
                    <a:pt x="438" y="633"/>
                    <a:pt x="438" y="633"/>
                  </a:cubicBezTo>
                  <a:cubicBezTo>
                    <a:pt x="438" y="695"/>
                    <a:pt x="388" y="745"/>
                    <a:pt x="326" y="745"/>
                  </a:cubicBezTo>
                  <a:close/>
                  <a:moveTo>
                    <a:pt x="1194" y="745"/>
                  </a:moveTo>
                  <a:cubicBezTo>
                    <a:pt x="1132" y="745"/>
                    <a:pt x="1082" y="695"/>
                    <a:pt x="1082" y="633"/>
                  </a:cubicBezTo>
                  <a:cubicBezTo>
                    <a:pt x="1082" y="572"/>
                    <a:pt x="1132" y="521"/>
                    <a:pt x="1194" y="521"/>
                  </a:cubicBezTo>
                  <a:cubicBezTo>
                    <a:pt x="1256" y="521"/>
                    <a:pt x="1306" y="572"/>
                    <a:pt x="1306" y="633"/>
                  </a:cubicBezTo>
                  <a:cubicBezTo>
                    <a:pt x="1306" y="633"/>
                    <a:pt x="1306" y="633"/>
                    <a:pt x="1306" y="633"/>
                  </a:cubicBezTo>
                  <a:cubicBezTo>
                    <a:pt x="1306" y="695"/>
                    <a:pt x="1256" y="745"/>
                    <a:pt x="1194" y="745"/>
                  </a:cubicBezTo>
                  <a:close/>
                  <a:moveTo>
                    <a:pt x="1475" y="539"/>
                  </a:moveTo>
                  <a:cubicBezTo>
                    <a:pt x="1475" y="580"/>
                    <a:pt x="1443" y="615"/>
                    <a:pt x="1401" y="615"/>
                  </a:cubicBezTo>
                  <a:cubicBezTo>
                    <a:pt x="1368" y="615"/>
                    <a:pt x="1368" y="615"/>
                    <a:pt x="1368" y="615"/>
                  </a:cubicBezTo>
                  <a:cubicBezTo>
                    <a:pt x="1358" y="519"/>
                    <a:pt x="1271" y="449"/>
                    <a:pt x="1175" y="460"/>
                  </a:cubicBezTo>
                  <a:cubicBezTo>
                    <a:pt x="1093" y="469"/>
                    <a:pt x="1029" y="533"/>
                    <a:pt x="1020" y="615"/>
                  </a:cubicBezTo>
                  <a:cubicBezTo>
                    <a:pt x="500" y="615"/>
                    <a:pt x="500" y="615"/>
                    <a:pt x="500" y="615"/>
                  </a:cubicBezTo>
                  <a:cubicBezTo>
                    <a:pt x="489" y="519"/>
                    <a:pt x="403" y="449"/>
                    <a:pt x="306" y="460"/>
                  </a:cubicBezTo>
                  <a:cubicBezTo>
                    <a:pt x="225" y="469"/>
                    <a:pt x="160" y="533"/>
                    <a:pt x="152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95" y="615"/>
                    <a:pt x="62" y="580"/>
                    <a:pt x="62" y="539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2" y="416"/>
                    <a:pt x="85" y="386"/>
                    <a:pt x="117" y="377"/>
                  </a:cubicBezTo>
                  <a:cubicBezTo>
                    <a:pt x="363" y="310"/>
                    <a:pt x="363" y="310"/>
                    <a:pt x="363" y="310"/>
                  </a:cubicBezTo>
                  <a:cubicBezTo>
                    <a:pt x="369" y="308"/>
                    <a:pt x="375" y="304"/>
                    <a:pt x="379" y="299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47" y="79"/>
                    <a:pt x="580" y="63"/>
                    <a:pt x="614" y="63"/>
                  </a:cubicBezTo>
                  <a:cubicBezTo>
                    <a:pt x="1079" y="63"/>
                    <a:pt x="1079" y="63"/>
                    <a:pt x="1079" y="63"/>
                  </a:cubicBezTo>
                  <a:cubicBezTo>
                    <a:pt x="1116" y="63"/>
                    <a:pt x="1152" y="82"/>
                    <a:pt x="1172" y="114"/>
                  </a:cubicBezTo>
                  <a:cubicBezTo>
                    <a:pt x="1286" y="296"/>
                    <a:pt x="1286" y="296"/>
                    <a:pt x="1286" y="296"/>
                  </a:cubicBezTo>
                  <a:cubicBezTo>
                    <a:pt x="1289" y="302"/>
                    <a:pt x="1294" y="306"/>
                    <a:pt x="1300" y="308"/>
                  </a:cubicBezTo>
                  <a:cubicBezTo>
                    <a:pt x="1431" y="369"/>
                    <a:pt x="1431" y="369"/>
                    <a:pt x="1431" y="369"/>
                  </a:cubicBezTo>
                  <a:cubicBezTo>
                    <a:pt x="1458" y="381"/>
                    <a:pt x="1475" y="407"/>
                    <a:pt x="1474" y="437"/>
                  </a:cubicBezTo>
                  <a:cubicBezTo>
                    <a:pt x="1474" y="539"/>
                    <a:pt x="1474" y="539"/>
                    <a:pt x="1474" y="539"/>
                  </a:cubicBezTo>
                  <a:lnTo>
                    <a:pt x="1475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xmlns="" id="{025F4AEB-12F2-478E-85E4-9824D90E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76"/>
              <a:ext cx="1251" cy="926"/>
            </a:xfrm>
            <a:custGeom>
              <a:avLst/>
              <a:gdLst>
                <a:gd name="T0" fmla="*/ 621 w 665"/>
                <a:gd name="T1" fmla="*/ 492 h 492"/>
                <a:gd name="T2" fmla="*/ 664 w 665"/>
                <a:gd name="T3" fmla="*/ 452 h 492"/>
                <a:gd name="T4" fmla="*/ 664 w 665"/>
                <a:gd name="T5" fmla="*/ 344 h 492"/>
                <a:gd name="T6" fmla="*/ 639 w 665"/>
                <a:gd name="T7" fmla="*/ 303 h 492"/>
                <a:gd name="T8" fmla="*/ 507 w 665"/>
                <a:gd name="T9" fmla="*/ 243 h 492"/>
                <a:gd name="T10" fmla="*/ 480 w 665"/>
                <a:gd name="T11" fmla="*/ 219 h 492"/>
                <a:gd name="T12" fmla="*/ 366 w 665"/>
                <a:gd name="T13" fmla="*/ 37 h 492"/>
                <a:gd name="T14" fmla="*/ 300 w 665"/>
                <a:gd name="T15" fmla="*/ 0 h 492"/>
                <a:gd name="T16" fmla="*/ 299 w 665"/>
                <a:gd name="T17" fmla="*/ 0 h 492"/>
                <a:gd name="T18" fmla="*/ 288 w 665"/>
                <a:gd name="T19" fmla="*/ 0 h 492"/>
                <a:gd name="T20" fmla="*/ 0 w 665"/>
                <a:gd name="T21" fmla="*/ 492 h 492"/>
                <a:gd name="T22" fmla="*/ 215 w 665"/>
                <a:gd name="T23" fmla="*/ 492 h 492"/>
                <a:gd name="T24" fmla="*/ 392 w 665"/>
                <a:gd name="T25" fmla="*/ 337 h 492"/>
                <a:gd name="T26" fmla="*/ 542 w 665"/>
                <a:gd name="T27" fmla="*/ 381 h 492"/>
                <a:gd name="T28" fmla="*/ 613 w 665"/>
                <a:gd name="T29" fmla="*/ 492 h 492"/>
                <a:gd name="T30" fmla="*/ 621 w 665"/>
                <a:gd name="T3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5" h="492">
                  <a:moveTo>
                    <a:pt x="621" y="492"/>
                  </a:moveTo>
                  <a:cubicBezTo>
                    <a:pt x="644" y="492"/>
                    <a:pt x="662" y="474"/>
                    <a:pt x="664" y="452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5" y="326"/>
                    <a:pt x="655" y="310"/>
                    <a:pt x="639" y="303"/>
                  </a:cubicBezTo>
                  <a:cubicBezTo>
                    <a:pt x="507" y="243"/>
                    <a:pt x="507" y="243"/>
                    <a:pt x="507" y="243"/>
                  </a:cubicBezTo>
                  <a:cubicBezTo>
                    <a:pt x="496" y="237"/>
                    <a:pt x="486" y="229"/>
                    <a:pt x="480" y="219"/>
                  </a:cubicBezTo>
                  <a:cubicBezTo>
                    <a:pt x="366" y="37"/>
                    <a:pt x="366" y="37"/>
                    <a:pt x="366" y="37"/>
                  </a:cubicBezTo>
                  <a:cubicBezTo>
                    <a:pt x="352" y="14"/>
                    <a:pt x="327" y="0"/>
                    <a:pt x="30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15" y="492"/>
                    <a:pt x="215" y="492"/>
                    <a:pt x="215" y="492"/>
                  </a:cubicBezTo>
                  <a:cubicBezTo>
                    <a:pt x="235" y="410"/>
                    <a:pt x="306" y="346"/>
                    <a:pt x="392" y="337"/>
                  </a:cubicBezTo>
                  <a:cubicBezTo>
                    <a:pt x="446" y="331"/>
                    <a:pt x="500" y="347"/>
                    <a:pt x="542" y="381"/>
                  </a:cubicBezTo>
                  <a:cubicBezTo>
                    <a:pt x="578" y="410"/>
                    <a:pt x="603" y="448"/>
                    <a:pt x="613" y="492"/>
                  </a:cubicBezTo>
                  <a:lnTo>
                    <a:pt x="621" y="49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xmlns="" id="{3F7FD9FD-8AB1-4CD3-9697-274DDC14F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38"/>
              <a:ext cx="308" cy="309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40 w 164"/>
                <a:gd name="T7" fmla="*/ 140 h 164"/>
                <a:gd name="T8" fmla="*/ 164 w 164"/>
                <a:gd name="T9" fmla="*/ 83 h 164"/>
                <a:gd name="T10" fmla="*/ 82 w 16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04" y="164"/>
                    <a:pt x="125" y="156"/>
                    <a:pt x="140" y="140"/>
                  </a:cubicBezTo>
                  <a:cubicBezTo>
                    <a:pt x="156" y="125"/>
                    <a:pt x="164" y="104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37259D11-BC61-4953-B63D-1ECEE6A77B06}"/>
              </a:ext>
            </a:extLst>
          </p:cNvPr>
          <p:cNvGrpSpPr/>
          <p:nvPr/>
        </p:nvGrpSpPr>
        <p:grpSpPr>
          <a:xfrm>
            <a:off x="2685852" y="3079852"/>
            <a:ext cx="840526" cy="452948"/>
            <a:chOff x="2450937" y="3079852"/>
            <a:chExt cx="840526" cy="452948"/>
          </a:xfrm>
        </p:grpSpPr>
        <p:grpSp>
          <p:nvGrpSpPr>
            <p:cNvPr id="83" name="Group 4">
              <a:extLst>
                <a:ext uri="{FF2B5EF4-FFF2-40B4-BE49-F238E27FC236}">
                  <a16:creationId xmlns:a16="http://schemas.microsoft.com/office/drawing/2014/main" xmlns="" id="{A7254E09-BA29-4396-A251-AAE898C171C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50937" y="3079852"/>
              <a:ext cx="840526" cy="452948"/>
              <a:chOff x="2" y="1"/>
              <a:chExt cx="2893" cy="1559"/>
            </a:xfrm>
            <a:solidFill>
              <a:srgbClr val="003838"/>
            </a:solidFill>
          </p:grpSpPr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xmlns="" id="{49F15721-D424-4C57-8A36-DC5F9E237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" y="1"/>
                <a:ext cx="2893" cy="1559"/>
              </a:xfrm>
              <a:custGeom>
                <a:avLst/>
                <a:gdLst>
                  <a:gd name="T0" fmla="*/ 1458 w 1538"/>
                  <a:gd name="T1" fmla="*/ 311 h 828"/>
                  <a:gd name="T2" fmla="*/ 1334 w 1538"/>
                  <a:gd name="T3" fmla="*/ 255 h 828"/>
                  <a:gd name="T4" fmla="*/ 1225 w 1538"/>
                  <a:gd name="T5" fmla="*/ 81 h 828"/>
                  <a:gd name="T6" fmla="*/ 1079 w 1538"/>
                  <a:gd name="T7" fmla="*/ 0 h 828"/>
                  <a:gd name="T8" fmla="*/ 614 w 1538"/>
                  <a:gd name="T9" fmla="*/ 0 h 828"/>
                  <a:gd name="T10" fmla="*/ 476 w 1538"/>
                  <a:gd name="T11" fmla="*/ 68 h 828"/>
                  <a:gd name="T12" fmla="*/ 335 w 1538"/>
                  <a:gd name="T13" fmla="*/ 252 h 828"/>
                  <a:gd name="T14" fmla="*/ 101 w 1538"/>
                  <a:gd name="T15" fmla="*/ 317 h 828"/>
                  <a:gd name="T16" fmla="*/ 0 w 1538"/>
                  <a:gd name="T17" fmla="*/ 449 h 828"/>
                  <a:gd name="T18" fmla="*/ 0 w 1538"/>
                  <a:gd name="T19" fmla="*/ 539 h 828"/>
                  <a:gd name="T20" fmla="*/ 136 w 1538"/>
                  <a:gd name="T21" fmla="*/ 678 h 828"/>
                  <a:gd name="T22" fmla="*/ 156 w 1538"/>
                  <a:gd name="T23" fmla="*/ 678 h 828"/>
                  <a:gd name="T24" fmla="*/ 370 w 1538"/>
                  <a:gd name="T25" fmla="*/ 803 h 828"/>
                  <a:gd name="T26" fmla="*/ 495 w 1538"/>
                  <a:gd name="T27" fmla="*/ 678 h 828"/>
                  <a:gd name="T28" fmla="*/ 1025 w 1538"/>
                  <a:gd name="T29" fmla="*/ 678 h 828"/>
                  <a:gd name="T30" fmla="*/ 1238 w 1538"/>
                  <a:gd name="T31" fmla="*/ 803 h 828"/>
                  <a:gd name="T32" fmla="*/ 1364 w 1538"/>
                  <a:gd name="T33" fmla="*/ 678 h 828"/>
                  <a:gd name="T34" fmla="*/ 1401 w 1538"/>
                  <a:gd name="T35" fmla="*/ 678 h 828"/>
                  <a:gd name="T36" fmla="*/ 1538 w 1538"/>
                  <a:gd name="T37" fmla="*/ 539 h 828"/>
                  <a:gd name="T38" fmla="*/ 1538 w 1538"/>
                  <a:gd name="T39" fmla="*/ 437 h 828"/>
                  <a:gd name="T40" fmla="*/ 1458 w 1538"/>
                  <a:gd name="T41" fmla="*/ 311 h 828"/>
                  <a:gd name="T42" fmla="*/ 326 w 1538"/>
                  <a:gd name="T43" fmla="*/ 745 h 828"/>
                  <a:gd name="T44" fmla="*/ 214 w 1538"/>
                  <a:gd name="T45" fmla="*/ 633 h 828"/>
                  <a:gd name="T46" fmla="*/ 326 w 1538"/>
                  <a:gd name="T47" fmla="*/ 521 h 828"/>
                  <a:gd name="T48" fmla="*/ 438 w 1538"/>
                  <a:gd name="T49" fmla="*/ 633 h 828"/>
                  <a:gd name="T50" fmla="*/ 438 w 1538"/>
                  <a:gd name="T51" fmla="*/ 633 h 828"/>
                  <a:gd name="T52" fmla="*/ 326 w 1538"/>
                  <a:gd name="T53" fmla="*/ 745 h 828"/>
                  <a:gd name="T54" fmla="*/ 1194 w 1538"/>
                  <a:gd name="T55" fmla="*/ 745 h 828"/>
                  <a:gd name="T56" fmla="*/ 1082 w 1538"/>
                  <a:gd name="T57" fmla="*/ 633 h 828"/>
                  <a:gd name="T58" fmla="*/ 1194 w 1538"/>
                  <a:gd name="T59" fmla="*/ 521 h 828"/>
                  <a:gd name="T60" fmla="*/ 1306 w 1538"/>
                  <a:gd name="T61" fmla="*/ 633 h 828"/>
                  <a:gd name="T62" fmla="*/ 1306 w 1538"/>
                  <a:gd name="T63" fmla="*/ 633 h 828"/>
                  <a:gd name="T64" fmla="*/ 1194 w 1538"/>
                  <a:gd name="T65" fmla="*/ 745 h 828"/>
                  <a:gd name="T66" fmla="*/ 1475 w 1538"/>
                  <a:gd name="T67" fmla="*/ 539 h 828"/>
                  <a:gd name="T68" fmla="*/ 1401 w 1538"/>
                  <a:gd name="T69" fmla="*/ 615 h 828"/>
                  <a:gd name="T70" fmla="*/ 1368 w 1538"/>
                  <a:gd name="T71" fmla="*/ 615 h 828"/>
                  <a:gd name="T72" fmla="*/ 1175 w 1538"/>
                  <a:gd name="T73" fmla="*/ 460 h 828"/>
                  <a:gd name="T74" fmla="*/ 1020 w 1538"/>
                  <a:gd name="T75" fmla="*/ 615 h 828"/>
                  <a:gd name="T76" fmla="*/ 500 w 1538"/>
                  <a:gd name="T77" fmla="*/ 615 h 828"/>
                  <a:gd name="T78" fmla="*/ 306 w 1538"/>
                  <a:gd name="T79" fmla="*/ 460 h 828"/>
                  <a:gd name="T80" fmla="*/ 152 w 1538"/>
                  <a:gd name="T81" fmla="*/ 615 h 828"/>
                  <a:gd name="T82" fmla="*/ 136 w 1538"/>
                  <a:gd name="T83" fmla="*/ 615 h 828"/>
                  <a:gd name="T84" fmla="*/ 62 w 1538"/>
                  <a:gd name="T85" fmla="*/ 539 h 828"/>
                  <a:gd name="T86" fmla="*/ 62 w 1538"/>
                  <a:gd name="T87" fmla="*/ 449 h 828"/>
                  <a:gd name="T88" fmla="*/ 117 w 1538"/>
                  <a:gd name="T89" fmla="*/ 377 h 828"/>
                  <a:gd name="T90" fmla="*/ 363 w 1538"/>
                  <a:gd name="T91" fmla="*/ 310 h 828"/>
                  <a:gd name="T92" fmla="*/ 379 w 1538"/>
                  <a:gd name="T93" fmla="*/ 299 h 828"/>
                  <a:gd name="T94" fmla="*/ 526 w 1538"/>
                  <a:gd name="T95" fmla="*/ 106 h 828"/>
                  <a:gd name="T96" fmla="*/ 614 w 1538"/>
                  <a:gd name="T97" fmla="*/ 63 h 828"/>
                  <a:gd name="T98" fmla="*/ 1079 w 1538"/>
                  <a:gd name="T99" fmla="*/ 63 h 828"/>
                  <a:gd name="T100" fmla="*/ 1172 w 1538"/>
                  <a:gd name="T101" fmla="*/ 114 h 828"/>
                  <a:gd name="T102" fmla="*/ 1286 w 1538"/>
                  <a:gd name="T103" fmla="*/ 296 h 828"/>
                  <a:gd name="T104" fmla="*/ 1300 w 1538"/>
                  <a:gd name="T105" fmla="*/ 308 h 828"/>
                  <a:gd name="T106" fmla="*/ 1431 w 1538"/>
                  <a:gd name="T107" fmla="*/ 369 h 828"/>
                  <a:gd name="T108" fmla="*/ 1474 w 1538"/>
                  <a:gd name="T109" fmla="*/ 437 h 828"/>
                  <a:gd name="T110" fmla="*/ 1474 w 1538"/>
                  <a:gd name="T111" fmla="*/ 539 h 828"/>
                  <a:gd name="T112" fmla="*/ 1475 w 1538"/>
                  <a:gd name="T113" fmla="*/ 539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8" h="828">
                    <a:moveTo>
                      <a:pt x="1458" y="311"/>
                    </a:moveTo>
                    <a:cubicBezTo>
                      <a:pt x="1334" y="255"/>
                      <a:pt x="1334" y="255"/>
                      <a:pt x="1334" y="255"/>
                    </a:cubicBezTo>
                    <a:cubicBezTo>
                      <a:pt x="1225" y="81"/>
                      <a:pt x="1225" y="81"/>
                      <a:pt x="1225" y="81"/>
                    </a:cubicBezTo>
                    <a:cubicBezTo>
                      <a:pt x="1194" y="30"/>
                      <a:pt x="1138" y="0"/>
                      <a:pt x="1079" y="0"/>
                    </a:cubicBezTo>
                    <a:cubicBezTo>
                      <a:pt x="614" y="0"/>
                      <a:pt x="614" y="0"/>
                      <a:pt x="614" y="0"/>
                    </a:cubicBezTo>
                    <a:cubicBezTo>
                      <a:pt x="560" y="0"/>
                      <a:pt x="509" y="25"/>
                      <a:pt x="476" y="68"/>
                    </a:cubicBezTo>
                    <a:cubicBezTo>
                      <a:pt x="335" y="252"/>
                      <a:pt x="335" y="252"/>
                      <a:pt x="335" y="252"/>
                    </a:cubicBezTo>
                    <a:cubicBezTo>
                      <a:pt x="101" y="317"/>
                      <a:pt x="101" y="317"/>
                      <a:pt x="101" y="317"/>
                    </a:cubicBezTo>
                    <a:cubicBezTo>
                      <a:pt x="41" y="333"/>
                      <a:pt x="0" y="388"/>
                      <a:pt x="0" y="449"/>
                    </a:cubicBezTo>
                    <a:cubicBezTo>
                      <a:pt x="0" y="539"/>
                      <a:pt x="0" y="539"/>
                      <a:pt x="0" y="539"/>
                    </a:cubicBezTo>
                    <a:cubicBezTo>
                      <a:pt x="0" y="615"/>
                      <a:pt x="60" y="678"/>
                      <a:pt x="136" y="678"/>
                    </a:cubicBezTo>
                    <a:cubicBezTo>
                      <a:pt x="156" y="678"/>
                      <a:pt x="156" y="678"/>
                      <a:pt x="156" y="678"/>
                    </a:cubicBezTo>
                    <a:cubicBezTo>
                      <a:pt x="181" y="771"/>
                      <a:pt x="276" y="828"/>
                      <a:pt x="370" y="803"/>
                    </a:cubicBezTo>
                    <a:cubicBezTo>
                      <a:pt x="431" y="787"/>
                      <a:pt x="479" y="739"/>
                      <a:pt x="495" y="678"/>
                    </a:cubicBezTo>
                    <a:cubicBezTo>
                      <a:pt x="1025" y="678"/>
                      <a:pt x="1025" y="678"/>
                      <a:pt x="1025" y="678"/>
                    </a:cubicBezTo>
                    <a:cubicBezTo>
                      <a:pt x="1049" y="771"/>
                      <a:pt x="1144" y="828"/>
                      <a:pt x="1238" y="803"/>
                    </a:cubicBezTo>
                    <a:cubicBezTo>
                      <a:pt x="1300" y="787"/>
                      <a:pt x="1348" y="739"/>
                      <a:pt x="1364" y="678"/>
                    </a:cubicBezTo>
                    <a:cubicBezTo>
                      <a:pt x="1401" y="678"/>
                      <a:pt x="1401" y="678"/>
                      <a:pt x="1401" y="678"/>
                    </a:cubicBezTo>
                    <a:cubicBezTo>
                      <a:pt x="1477" y="678"/>
                      <a:pt x="1538" y="615"/>
                      <a:pt x="1538" y="539"/>
                    </a:cubicBezTo>
                    <a:cubicBezTo>
                      <a:pt x="1538" y="437"/>
                      <a:pt x="1538" y="437"/>
                      <a:pt x="1538" y="437"/>
                    </a:cubicBezTo>
                    <a:cubicBezTo>
                      <a:pt x="1538" y="383"/>
                      <a:pt x="1507" y="334"/>
                      <a:pt x="1458" y="311"/>
                    </a:cubicBezTo>
                    <a:close/>
                    <a:moveTo>
                      <a:pt x="326" y="745"/>
                    </a:moveTo>
                    <a:cubicBezTo>
                      <a:pt x="264" y="745"/>
                      <a:pt x="214" y="695"/>
                      <a:pt x="214" y="633"/>
                    </a:cubicBezTo>
                    <a:cubicBezTo>
                      <a:pt x="214" y="572"/>
                      <a:pt x="264" y="521"/>
                      <a:pt x="326" y="521"/>
                    </a:cubicBezTo>
                    <a:cubicBezTo>
                      <a:pt x="387" y="521"/>
                      <a:pt x="438" y="572"/>
                      <a:pt x="438" y="633"/>
                    </a:cubicBezTo>
                    <a:cubicBezTo>
                      <a:pt x="438" y="633"/>
                      <a:pt x="438" y="633"/>
                      <a:pt x="438" y="633"/>
                    </a:cubicBezTo>
                    <a:cubicBezTo>
                      <a:pt x="438" y="695"/>
                      <a:pt x="388" y="745"/>
                      <a:pt x="326" y="745"/>
                    </a:cubicBezTo>
                    <a:close/>
                    <a:moveTo>
                      <a:pt x="1194" y="745"/>
                    </a:moveTo>
                    <a:cubicBezTo>
                      <a:pt x="1132" y="745"/>
                      <a:pt x="1082" y="695"/>
                      <a:pt x="1082" y="633"/>
                    </a:cubicBezTo>
                    <a:cubicBezTo>
                      <a:pt x="1082" y="572"/>
                      <a:pt x="1132" y="521"/>
                      <a:pt x="1194" y="521"/>
                    </a:cubicBezTo>
                    <a:cubicBezTo>
                      <a:pt x="1256" y="521"/>
                      <a:pt x="1306" y="572"/>
                      <a:pt x="1306" y="633"/>
                    </a:cubicBezTo>
                    <a:cubicBezTo>
                      <a:pt x="1306" y="633"/>
                      <a:pt x="1306" y="633"/>
                      <a:pt x="1306" y="633"/>
                    </a:cubicBezTo>
                    <a:cubicBezTo>
                      <a:pt x="1306" y="695"/>
                      <a:pt x="1256" y="745"/>
                      <a:pt x="1194" y="745"/>
                    </a:cubicBezTo>
                    <a:close/>
                    <a:moveTo>
                      <a:pt x="1475" y="539"/>
                    </a:moveTo>
                    <a:cubicBezTo>
                      <a:pt x="1475" y="580"/>
                      <a:pt x="1443" y="615"/>
                      <a:pt x="1401" y="615"/>
                    </a:cubicBezTo>
                    <a:cubicBezTo>
                      <a:pt x="1368" y="615"/>
                      <a:pt x="1368" y="615"/>
                      <a:pt x="1368" y="615"/>
                    </a:cubicBezTo>
                    <a:cubicBezTo>
                      <a:pt x="1358" y="519"/>
                      <a:pt x="1271" y="449"/>
                      <a:pt x="1175" y="460"/>
                    </a:cubicBezTo>
                    <a:cubicBezTo>
                      <a:pt x="1093" y="469"/>
                      <a:pt x="1029" y="533"/>
                      <a:pt x="1020" y="615"/>
                    </a:cubicBezTo>
                    <a:cubicBezTo>
                      <a:pt x="500" y="615"/>
                      <a:pt x="500" y="615"/>
                      <a:pt x="500" y="615"/>
                    </a:cubicBezTo>
                    <a:cubicBezTo>
                      <a:pt x="489" y="519"/>
                      <a:pt x="403" y="449"/>
                      <a:pt x="306" y="460"/>
                    </a:cubicBezTo>
                    <a:cubicBezTo>
                      <a:pt x="225" y="469"/>
                      <a:pt x="160" y="533"/>
                      <a:pt x="152" y="615"/>
                    </a:cubicBezTo>
                    <a:cubicBezTo>
                      <a:pt x="136" y="615"/>
                      <a:pt x="136" y="615"/>
                      <a:pt x="136" y="615"/>
                    </a:cubicBezTo>
                    <a:cubicBezTo>
                      <a:pt x="95" y="615"/>
                      <a:pt x="62" y="580"/>
                      <a:pt x="62" y="539"/>
                    </a:cubicBezTo>
                    <a:cubicBezTo>
                      <a:pt x="62" y="449"/>
                      <a:pt x="62" y="449"/>
                      <a:pt x="62" y="449"/>
                    </a:cubicBezTo>
                    <a:cubicBezTo>
                      <a:pt x="62" y="416"/>
                      <a:pt x="85" y="386"/>
                      <a:pt x="117" y="377"/>
                    </a:cubicBezTo>
                    <a:cubicBezTo>
                      <a:pt x="363" y="310"/>
                      <a:pt x="363" y="310"/>
                      <a:pt x="363" y="310"/>
                    </a:cubicBezTo>
                    <a:cubicBezTo>
                      <a:pt x="369" y="308"/>
                      <a:pt x="375" y="304"/>
                      <a:pt x="379" y="299"/>
                    </a:cubicBezTo>
                    <a:cubicBezTo>
                      <a:pt x="526" y="106"/>
                      <a:pt x="526" y="106"/>
                      <a:pt x="526" y="106"/>
                    </a:cubicBezTo>
                    <a:cubicBezTo>
                      <a:pt x="547" y="79"/>
                      <a:pt x="580" y="63"/>
                      <a:pt x="614" y="63"/>
                    </a:cubicBezTo>
                    <a:cubicBezTo>
                      <a:pt x="1079" y="63"/>
                      <a:pt x="1079" y="63"/>
                      <a:pt x="1079" y="63"/>
                    </a:cubicBezTo>
                    <a:cubicBezTo>
                      <a:pt x="1116" y="63"/>
                      <a:pt x="1152" y="82"/>
                      <a:pt x="1172" y="114"/>
                    </a:cubicBezTo>
                    <a:cubicBezTo>
                      <a:pt x="1286" y="296"/>
                      <a:pt x="1286" y="296"/>
                      <a:pt x="1286" y="296"/>
                    </a:cubicBezTo>
                    <a:cubicBezTo>
                      <a:pt x="1289" y="302"/>
                      <a:pt x="1294" y="306"/>
                      <a:pt x="1300" y="308"/>
                    </a:cubicBezTo>
                    <a:cubicBezTo>
                      <a:pt x="1431" y="369"/>
                      <a:pt x="1431" y="369"/>
                      <a:pt x="1431" y="369"/>
                    </a:cubicBezTo>
                    <a:cubicBezTo>
                      <a:pt x="1458" y="381"/>
                      <a:pt x="1475" y="407"/>
                      <a:pt x="1474" y="437"/>
                    </a:cubicBezTo>
                    <a:cubicBezTo>
                      <a:pt x="1474" y="539"/>
                      <a:pt x="1474" y="539"/>
                      <a:pt x="1474" y="539"/>
                    </a:cubicBezTo>
                    <a:lnTo>
                      <a:pt x="1475" y="5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xmlns="" id="{7ACDD3D7-01C1-48F6-B70C-1D51E7D1C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176"/>
                <a:ext cx="1251" cy="926"/>
              </a:xfrm>
              <a:custGeom>
                <a:avLst/>
                <a:gdLst>
                  <a:gd name="T0" fmla="*/ 621 w 665"/>
                  <a:gd name="T1" fmla="*/ 492 h 492"/>
                  <a:gd name="T2" fmla="*/ 664 w 665"/>
                  <a:gd name="T3" fmla="*/ 452 h 492"/>
                  <a:gd name="T4" fmla="*/ 664 w 665"/>
                  <a:gd name="T5" fmla="*/ 344 h 492"/>
                  <a:gd name="T6" fmla="*/ 639 w 665"/>
                  <a:gd name="T7" fmla="*/ 303 h 492"/>
                  <a:gd name="T8" fmla="*/ 507 w 665"/>
                  <a:gd name="T9" fmla="*/ 243 h 492"/>
                  <a:gd name="T10" fmla="*/ 480 w 665"/>
                  <a:gd name="T11" fmla="*/ 219 h 492"/>
                  <a:gd name="T12" fmla="*/ 366 w 665"/>
                  <a:gd name="T13" fmla="*/ 37 h 492"/>
                  <a:gd name="T14" fmla="*/ 300 w 665"/>
                  <a:gd name="T15" fmla="*/ 0 h 492"/>
                  <a:gd name="T16" fmla="*/ 299 w 665"/>
                  <a:gd name="T17" fmla="*/ 0 h 492"/>
                  <a:gd name="T18" fmla="*/ 288 w 665"/>
                  <a:gd name="T19" fmla="*/ 0 h 492"/>
                  <a:gd name="T20" fmla="*/ 0 w 665"/>
                  <a:gd name="T21" fmla="*/ 492 h 492"/>
                  <a:gd name="T22" fmla="*/ 215 w 665"/>
                  <a:gd name="T23" fmla="*/ 492 h 492"/>
                  <a:gd name="T24" fmla="*/ 392 w 665"/>
                  <a:gd name="T25" fmla="*/ 337 h 492"/>
                  <a:gd name="T26" fmla="*/ 542 w 665"/>
                  <a:gd name="T27" fmla="*/ 381 h 492"/>
                  <a:gd name="T28" fmla="*/ 613 w 665"/>
                  <a:gd name="T29" fmla="*/ 492 h 492"/>
                  <a:gd name="T30" fmla="*/ 621 w 665"/>
                  <a:gd name="T31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5" h="492">
                    <a:moveTo>
                      <a:pt x="621" y="492"/>
                    </a:moveTo>
                    <a:cubicBezTo>
                      <a:pt x="644" y="492"/>
                      <a:pt x="662" y="474"/>
                      <a:pt x="664" y="452"/>
                    </a:cubicBezTo>
                    <a:cubicBezTo>
                      <a:pt x="664" y="344"/>
                      <a:pt x="664" y="344"/>
                      <a:pt x="664" y="344"/>
                    </a:cubicBezTo>
                    <a:cubicBezTo>
                      <a:pt x="665" y="326"/>
                      <a:pt x="655" y="310"/>
                      <a:pt x="639" y="30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496" y="237"/>
                      <a:pt x="486" y="229"/>
                      <a:pt x="480" y="219"/>
                    </a:cubicBezTo>
                    <a:cubicBezTo>
                      <a:pt x="366" y="37"/>
                      <a:pt x="366" y="37"/>
                      <a:pt x="366" y="37"/>
                    </a:cubicBezTo>
                    <a:cubicBezTo>
                      <a:pt x="352" y="14"/>
                      <a:pt x="327" y="0"/>
                      <a:pt x="300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215" y="492"/>
                      <a:pt x="215" y="492"/>
                      <a:pt x="215" y="492"/>
                    </a:cubicBezTo>
                    <a:cubicBezTo>
                      <a:pt x="235" y="410"/>
                      <a:pt x="306" y="346"/>
                      <a:pt x="392" y="337"/>
                    </a:cubicBezTo>
                    <a:cubicBezTo>
                      <a:pt x="446" y="331"/>
                      <a:pt x="500" y="347"/>
                      <a:pt x="542" y="381"/>
                    </a:cubicBezTo>
                    <a:cubicBezTo>
                      <a:pt x="578" y="410"/>
                      <a:pt x="603" y="448"/>
                      <a:pt x="613" y="492"/>
                    </a:cubicBezTo>
                    <a:lnTo>
                      <a:pt x="621" y="492"/>
                    </a:ln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xmlns="" id="{73D53B75-AEFE-440C-A294-E789ED56D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1038"/>
                <a:ext cx="308" cy="309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40 w 164"/>
                  <a:gd name="T7" fmla="*/ 140 h 164"/>
                  <a:gd name="T8" fmla="*/ 164 w 164"/>
                  <a:gd name="T9" fmla="*/ 83 h 164"/>
                  <a:gd name="T10" fmla="*/ 82 w 164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ubicBezTo>
                      <a:pt x="104" y="164"/>
                      <a:pt x="125" y="156"/>
                      <a:pt x="140" y="140"/>
                    </a:cubicBezTo>
                    <a:cubicBezTo>
                      <a:pt x="156" y="125"/>
                      <a:pt x="164" y="104"/>
                      <a:pt x="164" y="83"/>
                    </a:cubicBezTo>
                    <a:cubicBezTo>
                      <a:pt x="164" y="37"/>
                      <a:pt x="127" y="0"/>
                      <a:pt x="82" y="0"/>
                    </a:cubicBezTo>
                    <a:close/>
                  </a:path>
                </a:pathLst>
              </a:custGeom>
              <a:solidFill>
                <a:srgbClr val="00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áfico 5">
              <a:extLst>
                <a:ext uri="{FF2B5EF4-FFF2-40B4-BE49-F238E27FC236}">
                  <a16:creationId xmlns:a16="http://schemas.microsoft.com/office/drawing/2014/main" xmlns="" id="{C0F208BD-A21C-4F07-BB20-05CE2A90409F}"/>
                </a:ext>
              </a:extLst>
            </p:cNvPr>
            <p:cNvGrpSpPr/>
            <p:nvPr/>
          </p:nvGrpSpPr>
          <p:grpSpPr>
            <a:xfrm>
              <a:off x="2729995" y="3111215"/>
              <a:ext cx="304784" cy="304784"/>
              <a:chOff x="2280800" y="2760077"/>
              <a:chExt cx="590550" cy="590550"/>
            </a:xfrm>
          </p:grpSpPr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xmlns="" id="{403D9B0B-FE7D-4C84-BEE1-B05DA392F0B0}"/>
                  </a:ext>
                </a:extLst>
              </p:cNvPr>
              <p:cNvSpPr/>
              <p:nvPr/>
            </p:nvSpPr>
            <p:spPr>
              <a:xfrm>
                <a:off x="2374144" y="2854375"/>
                <a:ext cx="180976" cy="400051"/>
              </a:xfrm>
              <a:custGeom>
                <a:avLst/>
                <a:gdLst>
                  <a:gd name="connsiteX0" fmla="*/ 66199 w 180975"/>
                  <a:gd name="connsiteY0" fmla="*/ 7144 h 400050"/>
                  <a:gd name="connsiteX1" fmla="*/ 7144 w 180975"/>
                  <a:gd name="connsiteY1" fmla="*/ 66199 h 400050"/>
                  <a:gd name="connsiteX2" fmla="*/ 143351 w 180975"/>
                  <a:gd name="connsiteY2" fmla="*/ 201454 h 400050"/>
                  <a:gd name="connsiteX3" fmla="*/ 7144 w 180975"/>
                  <a:gd name="connsiteY3" fmla="*/ 337661 h 400050"/>
                  <a:gd name="connsiteX4" fmla="*/ 66199 w 180975"/>
                  <a:gd name="connsiteY4" fmla="*/ 395764 h 400050"/>
                  <a:gd name="connsiteX5" fmla="*/ 178594 w 180975"/>
                  <a:gd name="connsiteY5" fmla="*/ 283369 h 400050"/>
                  <a:gd name="connsiteX6" fmla="*/ 178594 w 180975"/>
                  <a:gd name="connsiteY6" fmla="*/ 118586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75" h="400050">
                    <a:moveTo>
                      <a:pt x="66199" y="7144"/>
                    </a:moveTo>
                    <a:lnTo>
                      <a:pt x="7144" y="66199"/>
                    </a:lnTo>
                    <a:lnTo>
                      <a:pt x="143351" y="201454"/>
                    </a:lnTo>
                    <a:lnTo>
                      <a:pt x="7144" y="337661"/>
                    </a:lnTo>
                    <a:lnTo>
                      <a:pt x="66199" y="395764"/>
                    </a:lnTo>
                    <a:lnTo>
                      <a:pt x="178594" y="283369"/>
                    </a:lnTo>
                    <a:lnTo>
                      <a:pt x="178594" y="118586"/>
                    </a:lnTo>
                    <a:close/>
                  </a:path>
                </a:pathLst>
              </a:custGeom>
              <a:solidFill>
                <a:srgbClr val="00CB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xmlns="" id="{85CD5F14-B83E-4D23-BAF0-2EEA57F0F424}"/>
                  </a:ext>
                </a:extLst>
              </p:cNvPr>
              <p:cNvSpPr/>
              <p:nvPr/>
            </p:nvSpPr>
            <p:spPr>
              <a:xfrm>
                <a:off x="2280800" y="2760077"/>
                <a:ext cx="590550" cy="590550"/>
              </a:xfrm>
              <a:custGeom>
                <a:avLst/>
                <a:gdLst>
                  <a:gd name="connsiteX0" fmla="*/ 295751 w 590550"/>
                  <a:gd name="connsiteY0" fmla="*/ 448151 h 590550"/>
                  <a:gd name="connsiteX1" fmla="*/ 343376 w 590550"/>
                  <a:gd name="connsiteY1" fmla="*/ 495776 h 590550"/>
                  <a:gd name="connsiteX2" fmla="*/ 431959 w 590550"/>
                  <a:gd name="connsiteY2" fmla="*/ 584359 h 590550"/>
                  <a:gd name="connsiteX3" fmla="*/ 584359 w 590550"/>
                  <a:gd name="connsiteY3" fmla="*/ 431959 h 590550"/>
                  <a:gd name="connsiteX4" fmla="*/ 448151 w 590550"/>
                  <a:gd name="connsiteY4" fmla="*/ 295751 h 590550"/>
                  <a:gd name="connsiteX5" fmla="*/ 584359 w 590550"/>
                  <a:gd name="connsiteY5" fmla="*/ 159544 h 590550"/>
                  <a:gd name="connsiteX6" fmla="*/ 431959 w 590550"/>
                  <a:gd name="connsiteY6" fmla="*/ 7144 h 590550"/>
                  <a:gd name="connsiteX7" fmla="*/ 295751 w 590550"/>
                  <a:gd name="connsiteY7" fmla="*/ 142399 h 590550"/>
                  <a:gd name="connsiteX8" fmla="*/ 243364 w 590550"/>
                  <a:gd name="connsiteY8" fmla="*/ 90011 h 590550"/>
                  <a:gd name="connsiteX9" fmla="*/ 170974 w 590550"/>
                  <a:gd name="connsiteY9" fmla="*/ 17621 h 590550"/>
                  <a:gd name="connsiteX10" fmla="*/ 159544 w 590550"/>
                  <a:gd name="connsiteY10" fmla="*/ 7144 h 590550"/>
                  <a:gd name="connsiteX11" fmla="*/ 7144 w 590550"/>
                  <a:gd name="connsiteY11" fmla="*/ 159544 h 590550"/>
                  <a:gd name="connsiteX12" fmla="*/ 18574 w 590550"/>
                  <a:gd name="connsiteY12" fmla="*/ 170974 h 590550"/>
                  <a:gd name="connsiteX13" fmla="*/ 143351 w 590550"/>
                  <a:gd name="connsiteY13" fmla="*/ 295751 h 590550"/>
                  <a:gd name="connsiteX14" fmla="*/ 7144 w 590550"/>
                  <a:gd name="connsiteY14" fmla="*/ 431006 h 590550"/>
                  <a:gd name="connsiteX15" fmla="*/ 159544 w 590550"/>
                  <a:gd name="connsiteY15" fmla="*/ 583406 h 590550"/>
                  <a:gd name="connsiteX16" fmla="*/ 295751 w 590550"/>
                  <a:gd name="connsiteY16" fmla="*/ 448151 h 590550"/>
                  <a:gd name="connsiteX17" fmla="*/ 295751 w 590550"/>
                  <a:gd name="connsiteY17" fmla="*/ 448151 h 590550"/>
                  <a:gd name="connsiteX18" fmla="*/ 295751 w 590550"/>
                  <a:gd name="connsiteY18" fmla="*/ 448151 h 590550"/>
                  <a:gd name="connsiteX19" fmla="*/ 70961 w 590550"/>
                  <a:gd name="connsiteY19" fmla="*/ 431006 h 590550"/>
                  <a:gd name="connsiteX20" fmla="*/ 174784 w 590550"/>
                  <a:gd name="connsiteY20" fmla="*/ 327184 h 590550"/>
                  <a:gd name="connsiteX21" fmla="*/ 207169 w 590550"/>
                  <a:gd name="connsiteY21" fmla="*/ 294799 h 590550"/>
                  <a:gd name="connsiteX22" fmla="*/ 174784 w 590550"/>
                  <a:gd name="connsiteY22" fmla="*/ 262414 h 590550"/>
                  <a:gd name="connsiteX23" fmla="*/ 70961 w 590550"/>
                  <a:gd name="connsiteY23" fmla="*/ 159544 h 590550"/>
                  <a:gd name="connsiteX24" fmla="*/ 159544 w 590550"/>
                  <a:gd name="connsiteY24" fmla="*/ 70961 h 590550"/>
                  <a:gd name="connsiteX25" fmla="*/ 263366 w 590550"/>
                  <a:gd name="connsiteY25" fmla="*/ 174784 h 590550"/>
                  <a:gd name="connsiteX26" fmla="*/ 264319 w 590550"/>
                  <a:gd name="connsiteY26" fmla="*/ 175736 h 590550"/>
                  <a:gd name="connsiteX27" fmla="*/ 295751 w 590550"/>
                  <a:gd name="connsiteY27" fmla="*/ 207169 h 590550"/>
                  <a:gd name="connsiteX28" fmla="*/ 328136 w 590550"/>
                  <a:gd name="connsiteY28" fmla="*/ 174784 h 590550"/>
                  <a:gd name="connsiteX29" fmla="*/ 431959 w 590550"/>
                  <a:gd name="connsiteY29" fmla="*/ 70961 h 590550"/>
                  <a:gd name="connsiteX30" fmla="*/ 520541 w 590550"/>
                  <a:gd name="connsiteY30" fmla="*/ 159544 h 590550"/>
                  <a:gd name="connsiteX31" fmla="*/ 416719 w 590550"/>
                  <a:gd name="connsiteY31" fmla="*/ 263366 h 590550"/>
                  <a:gd name="connsiteX32" fmla="*/ 384334 w 590550"/>
                  <a:gd name="connsiteY32" fmla="*/ 295751 h 590550"/>
                  <a:gd name="connsiteX33" fmla="*/ 416719 w 590550"/>
                  <a:gd name="connsiteY33" fmla="*/ 328136 h 590550"/>
                  <a:gd name="connsiteX34" fmla="*/ 520541 w 590550"/>
                  <a:gd name="connsiteY34" fmla="*/ 431959 h 590550"/>
                  <a:gd name="connsiteX35" fmla="*/ 431959 w 590550"/>
                  <a:gd name="connsiteY35" fmla="*/ 520541 h 590550"/>
                  <a:gd name="connsiteX36" fmla="*/ 328136 w 590550"/>
                  <a:gd name="connsiteY36" fmla="*/ 415766 h 590550"/>
                  <a:gd name="connsiteX37" fmla="*/ 323374 w 590550"/>
                  <a:gd name="connsiteY37" fmla="*/ 411004 h 590550"/>
                  <a:gd name="connsiteX38" fmla="*/ 296704 w 590550"/>
                  <a:gd name="connsiteY38" fmla="*/ 384334 h 590550"/>
                  <a:gd name="connsiteX39" fmla="*/ 264319 w 590550"/>
                  <a:gd name="connsiteY39" fmla="*/ 416719 h 590550"/>
                  <a:gd name="connsiteX40" fmla="*/ 159544 w 590550"/>
                  <a:gd name="connsiteY40" fmla="*/ 519589 h 590550"/>
                  <a:gd name="connsiteX41" fmla="*/ 70961 w 590550"/>
                  <a:gd name="connsiteY41" fmla="*/ 431006 h 590550"/>
                  <a:gd name="connsiteX42" fmla="*/ 70961 w 590550"/>
                  <a:gd name="connsiteY42" fmla="*/ 431006 h 590550"/>
                  <a:gd name="connsiteX43" fmla="*/ 70961 w 590550"/>
                  <a:gd name="connsiteY43" fmla="*/ 4310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90550" h="590550">
                    <a:moveTo>
                      <a:pt x="295751" y="448151"/>
                    </a:moveTo>
                    <a:lnTo>
                      <a:pt x="343376" y="495776"/>
                    </a:lnTo>
                    <a:lnTo>
                      <a:pt x="431959" y="584359"/>
                    </a:lnTo>
                    <a:lnTo>
                      <a:pt x="584359" y="431959"/>
                    </a:lnTo>
                    <a:lnTo>
                      <a:pt x="448151" y="295751"/>
                    </a:lnTo>
                    <a:lnTo>
                      <a:pt x="584359" y="159544"/>
                    </a:lnTo>
                    <a:lnTo>
                      <a:pt x="431959" y="7144"/>
                    </a:lnTo>
                    <a:lnTo>
                      <a:pt x="295751" y="142399"/>
                    </a:lnTo>
                    <a:lnTo>
                      <a:pt x="243364" y="90011"/>
                    </a:lnTo>
                    <a:lnTo>
                      <a:pt x="170974" y="17621"/>
                    </a:lnTo>
                    <a:lnTo>
                      <a:pt x="159544" y="7144"/>
                    </a:lnTo>
                    <a:lnTo>
                      <a:pt x="7144" y="159544"/>
                    </a:lnTo>
                    <a:lnTo>
                      <a:pt x="18574" y="170974"/>
                    </a:lnTo>
                    <a:lnTo>
                      <a:pt x="143351" y="295751"/>
                    </a:lnTo>
                    <a:lnTo>
                      <a:pt x="7144" y="431006"/>
                    </a:lnTo>
                    <a:lnTo>
                      <a:pt x="159544" y="583406"/>
                    </a:lnTo>
                    <a:lnTo>
                      <a:pt x="295751" y="448151"/>
                    </a:lnTo>
                    <a:lnTo>
                      <a:pt x="295751" y="448151"/>
                    </a:lnTo>
                    <a:lnTo>
                      <a:pt x="295751" y="448151"/>
                    </a:lnTo>
                    <a:close/>
                    <a:moveTo>
                      <a:pt x="70961" y="431006"/>
                    </a:moveTo>
                    <a:lnTo>
                      <a:pt x="174784" y="327184"/>
                    </a:lnTo>
                    <a:lnTo>
                      <a:pt x="207169" y="294799"/>
                    </a:lnTo>
                    <a:lnTo>
                      <a:pt x="174784" y="262414"/>
                    </a:lnTo>
                    <a:lnTo>
                      <a:pt x="70961" y="159544"/>
                    </a:lnTo>
                    <a:lnTo>
                      <a:pt x="159544" y="70961"/>
                    </a:lnTo>
                    <a:lnTo>
                      <a:pt x="263366" y="174784"/>
                    </a:lnTo>
                    <a:lnTo>
                      <a:pt x="264319" y="175736"/>
                    </a:lnTo>
                    <a:lnTo>
                      <a:pt x="295751" y="207169"/>
                    </a:lnTo>
                    <a:lnTo>
                      <a:pt x="328136" y="174784"/>
                    </a:lnTo>
                    <a:lnTo>
                      <a:pt x="431959" y="70961"/>
                    </a:lnTo>
                    <a:lnTo>
                      <a:pt x="520541" y="159544"/>
                    </a:lnTo>
                    <a:lnTo>
                      <a:pt x="416719" y="263366"/>
                    </a:lnTo>
                    <a:lnTo>
                      <a:pt x="384334" y="295751"/>
                    </a:lnTo>
                    <a:lnTo>
                      <a:pt x="416719" y="328136"/>
                    </a:lnTo>
                    <a:lnTo>
                      <a:pt x="520541" y="431959"/>
                    </a:lnTo>
                    <a:lnTo>
                      <a:pt x="431959" y="520541"/>
                    </a:lnTo>
                    <a:lnTo>
                      <a:pt x="328136" y="415766"/>
                    </a:lnTo>
                    <a:lnTo>
                      <a:pt x="323374" y="411004"/>
                    </a:lnTo>
                    <a:lnTo>
                      <a:pt x="296704" y="384334"/>
                    </a:lnTo>
                    <a:lnTo>
                      <a:pt x="264319" y="416719"/>
                    </a:lnTo>
                    <a:lnTo>
                      <a:pt x="159544" y="519589"/>
                    </a:lnTo>
                    <a:lnTo>
                      <a:pt x="70961" y="431006"/>
                    </a:lnTo>
                    <a:lnTo>
                      <a:pt x="70961" y="431006"/>
                    </a:lnTo>
                    <a:lnTo>
                      <a:pt x="70961" y="431006"/>
                    </a:lnTo>
                    <a:close/>
                  </a:path>
                </a:pathLst>
              </a:custGeom>
              <a:solidFill>
                <a:srgbClr val="0038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xmlns="" id="{27E5268F-0FE1-4392-88F1-89682F11CD2C}"/>
                  </a:ext>
                </a:extLst>
              </p:cNvPr>
              <p:cNvSpPr/>
              <p:nvPr/>
            </p:nvSpPr>
            <p:spPr>
              <a:xfrm flipH="1">
                <a:off x="2593723" y="2854374"/>
                <a:ext cx="180976" cy="400051"/>
              </a:xfrm>
              <a:custGeom>
                <a:avLst/>
                <a:gdLst>
                  <a:gd name="connsiteX0" fmla="*/ 66199 w 180975"/>
                  <a:gd name="connsiteY0" fmla="*/ 7144 h 400050"/>
                  <a:gd name="connsiteX1" fmla="*/ 7144 w 180975"/>
                  <a:gd name="connsiteY1" fmla="*/ 66199 h 400050"/>
                  <a:gd name="connsiteX2" fmla="*/ 143351 w 180975"/>
                  <a:gd name="connsiteY2" fmla="*/ 201454 h 400050"/>
                  <a:gd name="connsiteX3" fmla="*/ 7144 w 180975"/>
                  <a:gd name="connsiteY3" fmla="*/ 337661 h 400050"/>
                  <a:gd name="connsiteX4" fmla="*/ 66199 w 180975"/>
                  <a:gd name="connsiteY4" fmla="*/ 395764 h 400050"/>
                  <a:gd name="connsiteX5" fmla="*/ 178594 w 180975"/>
                  <a:gd name="connsiteY5" fmla="*/ 283369 h 400050"/>
                  <a:gd name="connsiteX6" fmla="*/ 178594 w 180975"/>
                  <a:gd name="connsiteY6" fmla="*/ 118586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75" h="400050">
                    <a:moveTo>
                      <a:pt x="66199" y="7144"/>
                    </a:moveTo>
                    <a:lnTo>
                      <a:pt x="7144" y="66199"/>
                    </a:lnTo>
                    <a:lnTo>
                      <a:pt x="143351" y="201454"/>
                    </a:lnTo>
                    <a:lnTo>
                      <a:pt x="7144" y="337661"/>
                    </a:lnTo>
                    <a:lnTo>
                      <a:pt x="66199" y="395764"/>
                    </a:lnTo>
                    <a:lnTo>
                      <a:pt x="178594" y="283369"/>
                    </a:lnTo>
                    <a:lnTo>
                      <a:pt x="178594" y="11858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908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23 -0.28495 L 4.16667E-6 1.11111E-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142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4023 -0.28496 L 4.58333E-6 4.44444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14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41 -0.00047 L 2.70833E-6 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03402 L -3.95833E-6 3.7037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1.66667E-6 0.03402 L -1.66667E-6 3.7037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0.03403 L 4.58333E-6 -7.40741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6 0.03403 L 4.16667E-6 -1.11111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341 -0.00047 L -2.70833E-6 4.81481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341 -0.00047 L -2.5E-6 4.81481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70833E-6 0.03403 L -2.70833E-6 2.22222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0.03403 L 4.79167E-6 -1.85185E-6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0.03403 L 3.125E-6 1.11111E-6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  <p:bldP spid="130" grpId="0" animBg="1"/>
      <p:bldP spid="130" grpId="1" animBg="1"/>
      <p:bldP spid="39" grpId="0"/>
      <p:bldP spid="41" grpId="0"/>
      <p:bldP spid="42" grpId="0"/>
      <p:bldP spid="43" grpId="0" animBg="1"/>
      <p:bldP spid="43" grpId="1" animBg="1"/>
      <p:bldP spid="48" grpId="0"/>
      <p:bldP spid="49" grpId="0" animBg="1"/>
      <p:bldP spid="49" grpId="1" animBg="1"/>
      <p:bldP spid="68" grpId="0"/>
      <p:bldP spid="69" grpId="0"/>
      <p:bldP spid="70" grpId="0"/>
      <p:bldP spid="71" grpId="0" animBg="1"/>
      <p:bldP spid="71" grpId="1" animBg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ângulo 123">
            <a:extLst>
              <a:ext uri="{FF2B5EF4-FFF2-40B4-BE49-F238E27FC236}">
                <a16:creationId xmlns:a16="http://schemas.microsoft.com/office/drawing/2014/main" xmlns="" id="{733DCA63-50C0-42A4-BDFA-87D66049686B}"/>
              </a:ext>
            </a:extLst>
          </p:cNvPr>
          <p:cNvSpPr/>
          <p:nvPr/>
        </p:nvSpPr>
        <p:spPr>
          <a:xfrm>
            <a:off x="642998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xmlns="" id="{64D15886-D6EE-4794-A8F9-BC159F52D0A2}"/>
              </a:ext>
            </a:extLst>
          </p:cNvPr>
          <p:cNvSpPr/>
          <p:nvPr/>
        </p:nvSpPr>
        <p:spPr>
          <a:xfrm>
            <a:off x="7733983" y="44409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xmlns="" id="{BC0C2DA0-0F17-44AE-BB86-0217546965B9}"/>
              </a:ext>
            </a:extLst>
          </p:cNvPr>
          <p:cNvSpPr/>
          <p:nvPr/>
        </p:nvSpPr>
        <p:spPr>
          <a:xfrm>
            <a:off x="900137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5192105" y="198536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pé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4152421" y="2566868"/>
            <a:ext cx="16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bicicleta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4013899" y="3148375"/>
            <a:ext cx="18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carro particular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4021913" y="372988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moto particular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4108475" y="4311389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táxi/aplicativo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4974097" y="489289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ônibus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xmlns="" id="{5872E23B-A84E-4F74-A901-A876286332BA}"/>
              </a:ext>
            </a:extLst>
          </p:cNvPr>
          <p:cNvSpPr txBox="1"/>
          <p:nvPr/>
        </p:nvSpPr>
        <p:spPr>
          <a:xfrm>
            <a:off x="5014172" y="5474401"/>
            <a:ext cx="80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metrô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523074" y="347966"/>
            <a:ext cx="2989921" cy="1148031"/>
            <a:chOff x="327909" y="546283"/>
            <a:chExt cx="2989921" cy="114803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546283"/>
              <a:ext cx="29899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mobilidade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1190470" y="1109539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(uso)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5">
            <a:extLst>
              <a:ext uri="{FF2B5EF4-FFF2-40B4-BE49-F238E27FC236}">
                <a16:creationId xmlns:a16="http://schemas.microsoft.com/office/drawing/2014/main" xmlns="" id="{D4A95F87-FB75-43F5-8163-BA55CF5A38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0" y="1012502"/>
            <a:ext cx="612106" cy="833252"/>
            <a:chOff x="1" y="3"/>
            <a:chExt cx="2826" cy="3847"/>
          </a:xfrm>
        </p:grpSpPr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xmlns="" id="{49C23BE9-072D-47CB-9B0E-E755C68B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xmlns="" id="{1C6E5BAD-4C65-4142-AD32-257BD9AD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xmlns="" id="{D4265BC9-E122-4FC2-A44E-13B9A75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xmlns="" id="{EA458221-07A3-4439-9942-CC442D70D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xmlns="" id="{22ACB441-900D-4782-A09A-F7F3AA791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1">
              <a:extLst>
                <a:ext uri="{FF2B5EF4-FFF2-40B4-BE49-F238E27FC236}">
                  <a16:creationId xmlns:a16="http://schemas.microsoft.com/office/drawing/2014/main" xmlns="" id="{FC1C5B15-D921-4DC0-B690-B36CDD20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xmlns="" id="{39C582BC-AAFB-4960-8A6E-595537EFE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xmlns="" id="{AC302371-5023-48FC-8BB4-FE86FE473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xmlns="" id="{48ADFDF6-37CF-4AF1-A9C2-1070EC4F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5">
              <a:extLst>
                <a:ext uri="{FF2B5EF4-FFF2-40B4-BE49-F238E27FC236}">
                  <a16:creationId xmlns:a16="http://schemas.microsoft.com/office/drawing/2014/main" xmlns="" id="{0925803F-AF67-454D-B2A0-E2047C83F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xmlns="" id="{E7F32424-FE4D-4D39-AB15-6CF3F9D5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xmlns="" id="{46192778-816F-46D9-AD77-00F2DBD8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xmlns="" id="{F071A747-55FF-431D-A38C-8DDDD6F2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xmlns="" id="{8AA849D3-B8DD-4716-B8F7-CFC506161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xmlns="" id="{6BA0452D-F635-44E2-8518-9C73347A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xmlns="" id="{ADC2B7D0-C13B-4E62-A12B-47F324A55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xmlns="" id="{98F480FD-09E5-497B-BC65-B62752E7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xmlns="" id="{2995FF78-20CE-4BA7-9FFA-24FEF4BD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8952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646279" y="2566868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8952" y="31483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51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646279" y="3729882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8952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578953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xmlns="" id="{25EB36B1-9A29-4DA8-9208-ED760151E92F}"/>
              </a:ext>
            </a:extLst>
          </p:cNvPr>
          <p:cNvSpPr txBox="1"/>
          <p:nvPr/>
        </p:nvSpPr>
        <p:spPr>
          <a:xfrm>
            <a:off x="6578952" y="547440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xmlns="" id="{0F44598D-9C45-41EB-B99F-7D36410B71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39353" y="1012502"/>
            <a:ext cx="611672" cy="833252"/>
            <a:chOff x="3055" y="27"/>
            <a:chExt cx="2824" cy="3847"/>
          </a:xfrm>
        </p:grpSpPr>
        <p:sp>
          <p:nvSpPr>
            <p:cNvPr id="35" name="Oval 30">
              <a:extLst>
                <a:ext uri="{FF2B5EF4-FFF2-40B4-BE49-F238E27FC236}">
                  <a16:creationId xmlns:a16="http://schemas.microsoft.com/office/drawing/2014/main" xmlns="" id="{BE0C76CF-D40D-4C23-AE05-0E063FA1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xmlns="" id="{765A55E5-F21C-4515-882F-5688F124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EFC11386-0D53-4610-A580-84817B6AE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87DF2BF8-0113-4C5B-96A8-6FB6848B0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xmlns="" id="{3835E0C8-2343-4833-893F-2E4314960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xmlns="" id="{7D59B02C-B86E-4510-8A5B-00459A813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xmlns="" id="{B2D20662-5255-4207-8CC5-4F118040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1DB90307-6847-4BF7-8869-2797DF57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1B03208E-D5D2-4A29-B3FE-306A36DC8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xmlns="" id="{2085E407-2D69-4911-9370-34197EE0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xmlns="" id="{3F841A58-875A-4492-A800-91A71B68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xmlns="" id="{8AC18090-6524-4C11-8DFC-D521BBB7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xmlns="" id="{EEDF400E-4D85-4CDA-A9A6-C65B238F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08010" y="198536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75336" y="2566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8008" y="3148375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75336" y="37298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8010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08010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xmlns="" id="{616E30DA-9676-4A16-953E-D614B7E9A70A}"/>
              </a:ext>
            </a:extLst>
          </p:cNvPr>
          <p:cNvSpPr txBox="1"/>
          <p:nvPr/>
        </p:nvSpPr>
        <p:spPr>
          <a:xfrm>
            <a:off x="7908010" y="547440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33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xmlns="" id="{F1B2D40C-79DD-4BF1-B4A1-36B0F73050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xmlns="" id="{A7268BDD-71A3-46A0-B2F5-E445CB93F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xmlns="" id="{3E4932D7-18B5-4CFA-BABC-C35A90C4B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67030815-2F90-4B9F-9B12-5E42289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83E6904-05FF-4DD3-BBB7-6CA709C5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A148A724-9A7F-43F3-9BB5-4EBE20A2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88B67526-F04C-4F5F-A891-7698361AF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71DE5FBF-F44D-4B68-8C83-EFC66CF56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B73148F2-119A-462B-9EEF-5EE81E67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A0212FB2-566B-485D-814E-11B1F0E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CE29FED9-6D72-4924-8A2D-83802D6C0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75A79BFF-7DA4-46CD-8006-1BE439CB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xmlns="" id="{4E0A9BCE-17E9-4DAE-A5A7-14149CD19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xmlns="" id="{66071BC0-6DA7-4F94-9451-039FC03B1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CF7D9AD8-C2B1-4AD9-AE1F-1FF509F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3F88F35A-799F-4B3C-B341-008F3FAE5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862DA9DA-9E59-4B6B-9583-7D3C5E96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xmlns="" id="{AB19766E-CD89-4031-8546-A5C19651A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168971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168971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168971" y="37298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xmlns="" id="{AE6EEDB8-A084-4FE5-8200-BC5FB15FB077}"/>
              </a:ext>
            </a:extLst>
          </p:cNvPr>
          <p:cNvSpPr txBox="1"/>
          <p:nvPr/>
        </p:nvSpPr>
        <p:spPr>
          <a:xfrm>
            <a:off x="9168971" y="547440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6125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Da lista abaixo, quais meios de transporte você utiliza para se locomover? (Marque todos que utilizar)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8969" y="3148375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8971" y="43113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168971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5" name="Retângulo: Único Canto Recortado 134">
            <a:extLst>
              <a:ext uri="{FF2B5EF4-FFF2-40B4-BE49-F238E27FC236}">
                <a16:creationId xmlns:a16="http://schemas.microsoft.com/office/drawing/2014/main" xmlns="" id="{8FEE9144-2EE6-4C18-986E-877371BC2991}"/>
              </a:ext>
            </a:extLst>
          </p:cNvPr>
          <p:cNvSpPr/>
          <p:nvPr/>
        </p:nvSpPr>
        <p:spPr>
          <a:xfrm rot="10800000" flipV="1">
            <a:off x="8558653" y="428650"/>
            <a:ext cx="2500389" cy="1600438"/>
          </a:xfrm>
          <a:prstGeom prst="snip1Rect">
            <a:avLst>
              <a:gd name="adj" fmla="val 16625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xmlns="" id="{977D7599-3137-4BCA-90D8-7A52B2BAA74F}"/>
              </a:ext>
            </a:extLst>
          </p:cNvPr>
          <p:cNvSpPr txBox="1"/>
          <p:nvPr/>
        </p:nvSpPr>
        <p:spPr>
          <a:xfrm>
            <a:off x="10389602" y="25668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xmlns="" id="{ED34AA19-D96F-44EE-BCBB-2F19C1815408}"/>
              </a:ext>
            </a:extLst>
          </p:cNvPr>
          <p:cNvSpPr txBox="1"/>
          <p:nvPr/>
        </p:nvSpPr>
        <p:spPr>
          <a:xfrm>
            <a:off x="10389601" y="3148375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xmlns="" id="{9D84AB9A-675E-4FE8-A4EA-071FCD208DBF}"/>
              </a:ext>
            </a:extLst>
          </p:cNvPr>
          <p:cNvSpPr txBox="1"/>
          <p:nvPr/>
        </p:nvSpPr>
        <p:spPr>
          <a:xfrm>
            <a:off x="10456928" y="37298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xmlns="" id="{CD694DC6-B355-49E1-B0FF-0303AFB76A84}"/>
              </a:ext>
            </a:extLst>
          </p:cNvPr>
          <p:cNvSpPr txBox="1"/>
          <p:nvPr/>
        </p:nvSpPr>
        <p:spPr>
          <a:xfrm>
            <a:off x="10389601" y="4311389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xmlns="" id="{C191752F-C45C-4F64-9F22-0689CADA2925}"/>
              </a:ext>
            </a:extLst>
          </p:cNvPr>
          <p:cNvSpPr txBox="1"/>
          <p:nvPr/>
        </p:nvSpPr>
        <p:spPr>
          <a:xfrm>
            <a:off x="10389602" y="48928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xmlns="" id="{3CD575B2-898F-485C-9F7D-FB93333015BB}"/>
              </a:ext>
            </a:extLst>
          </p:cNvPr>
          <p:cNvSpPr txBox="1"/>
          <p:nvPr/>
        </p:nvSpPr>
        <p:spPr>
          <a:xfrm>
            <a:off x="10389601" y="5474401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xmlns="" id="{79EAB741-4F93-4B00-9CFB-821DAC8A43FC}"/>
              </a:ext>
            </a:extLst>
          </p:cNvPr>
          <p:cNvSpPr txBox="1"/>
          <p:nvPr/>
        </p:nvSpPr>
        <p:spPr>
          <a:xfrm>
            <a:off x="10389602" y="198536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259" name="CaixaDeTexto 258">
            <a:extLst>
              <a:ext uri="{FF2B5EF4-FFF2-40B4-BE49-F238E27FC236}">
                <a16:creationId xmlns:a16="http://schemas.microsoft.com/office/drawing/2014/main" xmlns="" id="{8EB72640-9175-47AD-986D-BA7DB3BE9565}"/>
              </a:ext>
            </a:extLst>
          </p:cNvPr>
          <p:cNvSpPr txBox="1"/>
          <p:nvPr/>
        </p:nvSpPr>
        <p:spPr>
          <a:xfrm>
            <a:off x="8657639" y="573403"/>
            <a:ext cx="1799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Geração Z é a geração mais conectada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, ou seja, utiliza diversos meios num mesmo dia (2.2 X 3.1)</a:t>
            </a:r>
          </a:p>
        </p:txBody>
      </p:sp>
      <p:grpSp>
        <p:nvGrpSpPr>
          <p:cNvPr id="49" name="Group 45">
            <a:extLst>
              <a:ext uri="{FF2B5EF4-FFF2-40B4-BE49-F238E27FC236}">
                <a16:creationId xmlns:a16="http://schemas.microsoft.com/office/drawing/2014/main" xmlns="" id="{C855D0C5-8DC9-4DB0-A8FF-FBE499ADAC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0"/>
            <a:chOff x="1" y="4"/>
            <a:chExt cx="2827" cy="3847"/>
          </a:xfrm>
        </p:grpSpPr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xmlns="" id="{F4B01C32-F9A4-4BD4-8E24-0DE328C94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xmlns="" id="{047DB6B7-670A-45F7-9A9E-F50DD1E19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xmlns="" id="{87123DF7-56E2-4905-81A6-86ABF23F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xmlns="" id="{76E7A810-AA07-46B7-8660-F6A2F2ABB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xmlns="" id="{CA5DE76F-C6D3-4588-9565-FD067A8EB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xmlns="" id="{D76A0F66-9DDC-4FCB-A405-7BD798D00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xmlns="" id="{D09E3D1A-9A2D-4666-9F6F-D75449F3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xmlns="" id="{B3340817-8D0E-436E-A6DB-CF8A3C59B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xmlns="" id="{6D95C9E7-0082-4BEE-A1A5-6FA1F330D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xmlns="" id="{70C816BD-9892-4F19-BBF8-AB286E209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xmlns="" id="{56668F04-74BE-47E0-AEC6-C9D641748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xmlns="" id="{18D8C1D5-CBB2-47C9-9924-4B36A2B9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xmlns="" id="{3ACB61F4-8E02-4526-A889-E7AFFD05D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xmlns="" id="{DB0D5AC0-C633-4B63-BBC3-B3CBC49B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xmlns="" id="{9C0E3EF4-1CDE-4664-B075-25014058C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1">
              <a:extLst>
                <a:ext uri="{FF2B5EF4-FFF2-40B4-BE49-F238E27FC236}">
                  <a16:creationId xmlns:a16="http://schemas.microsoft.com/office/drawing/2014/main" xmlns="" id="{80EFADBB-C836-4B3B-A7AF-9C041AC3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xmlns="" id="{41E8F9D3-4614-4858-B768-6A4B5AAB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7" name="Freeform 62">
            <a:extLst>
              <a:ext uri="{FF2B5EF4-FFF2-40B4-BE49-F238E27FC236}">
                <a16:creationId xmlns:a16="http://schemas.microsoft.com/office/drawing/2014/main" xmlns="" id="{B751BE51-0AE6-4D2C-8D6A-732E3628084B}"/>
              </a:ext>
            </a:extLst>
          </p:cNvPr>
          <p:cNvSpPr>
            <a:spLocks/>
          </p:cNvSpPr>
          <p:nvPr/>
        </p:nvSpPr>
        <p:spPr bwMode="auto">
          <a:xfrm>
            <a:off x="10541291" y="1599266"/>
            <a:ext cx="371683" cy="246488"/>
          </a:xfrm>
          <a:custGeom>
            <a:avLst/>
            <a:gdLst>
              <a:gd name="T0" fmla="*/ 737 w 912"/>
              <a:gd name="T1" fmla="*/ 1 h 606"/>
              <a:gd name="T2" fmla="*/ 723 w 912"/>
              <a:gd name="T3" fmla="*/ 0 h 606"/>
              <a:gd name="T4" fmla="*/ 631 w 912"/>
              <a:gd name="T5" fmla="*/ 85 h 606"/>
              <a:gd name="T6" fmla="*/ 280 w 912"/>
              <a:gd name="T7" fmla="*/ 202 h 606"/>
              <a:gd name="T8" fmla="*/ 237 w 912"/>
              <a:gd name="T9" fmla="*/ 201 h 606"/>
              <a:gd name="T10" fmla="*/ 232 w 912"/>
              <a:gd name="T11" fmla="*/ 208 h 606"/>
              <a:gd name="T12" fmla="*/ 232 w 912"/>
              <a:gd name="T13" fmla="*/ 208 h 606"/>
              <a:gd name="T14" fmla="*/ 0 w 912"/>
              <a:gd name="T15" fmla="*/ 606 h 606"/>
              <a:gd name="T16" fmla="*/ 291 w 912"/>
              <a:gd name="T17" fmla="*/ 606 h 606"/>
              <a:gd name="T18" fmla="*/ 605 w 912"/>
              <a:gd name="T19" fmla="*/ 606 h 606"/>
              <a:gd name="T20" fmla="*/ 912 w 912"/>
              <a:gd name="T21" fmla="*/ 606 h 606"/>
              <a:gd name="T22" fmla="*/ 912 w 912"/>
              <a:gd name="T23" fmla="*/ 199 h 606"/>
              <a:gd name="T24" fmla="*/ 737 w 912"/>
              <a:gd name="T25" fmla="*/ 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2" h="606">
                <a:moveTo>
                  <a:pt x="737" y="1"/>
                </a:moveTo>
                <a:cubicBezTo>
                  <a:pt x="723" y="0"/>
                  <a:pt x="723" y="0"/>
                  <a:pt x="723" y="0"/>
                </a:cubicBezTo>
                <a:cubicBezTo>
                  <a:pt x="696" y="31"/>
                  <a:pt x="665" y="60"/>
                  <a:pt x="631" y="85"/>
                </a:cubicBezTo>
                <a:cubicBezTo>
                  <a:pt x="529" y="162"/>
                  <a:pt x="408" y="202"/>
                  <a:pt x="280" y="202"/>
                </a:cubicBezTo>
                <a:cubicBezTo>
                  <a:pt x="266" y="202"/>
                  <a:pt x="251" y="202"/>
                  <a:pt x="237" y="201"/>
                </a:cubicBezTo>
                <a:cubicBezTo>
                  <a:pt x="232" y="208"/>
                  <a:pt x="232" y="208"/>
                  <a:pt x="232" y="208"/>
                </a:cubicBezTo>
                <a:cubicBezTo>
                  <a:pt x="232" y="208"/>
                  <a:pt x="232" y="208"/>
                  <a:pt x="232" y="208"/>
                </a:cubicBezTo>
                <a:cubicBezTo>
                  <a:pt x="0" y="606"/>
                  <a:pt x="0" y="606"/>
                  <a:pt x="0" y="606"/>
                </a:cubicBezTo>
                <a:cubicBezTo>
                  <a:pt x="291" y="606"/>
                  <a:pt x="291" y="606"/>
                  <a:pt x="291" y="606"/>
                </a:cubicBezTo>
                <a:cubicBezTo>
                  <a:pt x="605" y="606"/>
                  <a:pt x="605" y="606"/>
                  <a:pt x="605" y="606"/>
                </a:cubicBezTo>
                <a:cubicBezTo>
                  <a:pt x="912" y="606"/>
                  <a:pt x="912" y="606"/>
                  <a:pt x="912" y="606"/>
                </a:cubicBezTo>
                <a:cubicBezTo>
                  <a:pt x="912" y="199"/>
                  <a:pt x="912" y="199"/>
                  <a:pt x="912" y="199"/>
                </a:cubicBezTo>
                <a:cubicBezTo>
                  <a:pt x="912" y="99"/>
                  <a:pt x="837" y="14"/>
                  <a:pt x="73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xmlns="" id="{E1640CC1-CE05-4FAB-AD1D-6EB96FFB472A}"/>
              </a:ext>
            </a:extLst>
          </p:cNvPr>
          <p:cNvSpPr/>
          <p:nvPr/>
        </p:nvSpPr>
        <p:spPr>
          <a:xfrm>
            <a:off x="10220209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03045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402 L 1.25E-6 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2045E-16 0.03403 L 2.22045E-16 -2.22222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04167E-6 0.03403 L 1.04167E-6 -3.33333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75E-6 0.03402 L 3.75E-6 3.7037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0.03403 L 1.875E-6 -3.33333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0.03402 L 3.75E-6 3.7037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4 0.38588 L -3.125E-6 -2.22222E-6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930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6784 0.38588 L -3.54167E-6 3.33333E-6 " pathEditMode="relative" rAng="0" ptsTypes="AA">
                                      <p:cBhvr>
                                        <p:cTn id="1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0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0" fill="hold"/>
                                        <p:tgtEl>
                                          <p:spTgt spid="1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7 -0.07778 L 2.91667E-6 3.33333E-6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388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750" fill="hold"/>
                                        <p:tgtEl>
                                          <p:spTgt spid="13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25" grpId="0"/>
      <p:bldP spid="125" grpId="1"/>
      <p:bldP spid="126" grpId="0"/>
      <p:bldP spid="12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9" grpId="0"/>
      <p:bldP spid="6" grpId="0" animBg="1"/>
      <p:bldP spid="6" grpId="1" animBg="1"/>
      <p:bldP spid="7" grpId="0" animBg="1"/>
      <p:bldP spid="7" grpId="1" animBg="1"/>
      <p:bldP spid="122" grpId="0"/>
      <p:bldP spid="140" grpId="0"/>
      <p:bldP spid="118" grpId="0"/>
      <p:bldP spid="120" grpId="0"/>
      <p:bldP spid="121" grpId="0"/>
      <p:bldP spid="135" grpId="0" animBg="1"/>
      <p:bldP spid="135" grpId="1" animBg="1"/>
      <p:bldP spid="135" grpId="2" animBg="1"/>
      <p:bldP spid="135" grpId="3" animBg="1"/>
      <p:bldP spid="136" grpId="0"/>
      <p:bldP spid="137" grpId="0"/>
      <p:bldP spid="139" grpId="0"/>
      <p:bldP spid="141" grpId="0"/>
      <p:bldP spid="142" grpId="0"/>
      <p:bldP spid="143" grpId="0"/>
      <p:bldP spid="144" grpId="0"/>
      <p:bldP spid="259" grpId="0"/>
      <p:bldP spid="157" grpId="0" animBg="1"/>
      <p:bldP spid="127" grpId="0"/>
      <p:bldP spid="1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A07E204-AC9A-4A31-A8CC-E694D48302DF}"/>
              </a:ext>
            </a:extLst>
          </p:cNvPr>
          <p:cNvSpPr txBox="1"/>
          <p:nvPr/>
        </p:nvSpPr>
        <p:spPr>
          <a:xfrm>
            <a:off x="6641470" y="37298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8CD2108D-2900-48FC-A9AA-8531D777D644}"/>
              </a:ext>
            </a:extLst>
          </p:cNvPr>
          <p:cNvSpPr txBox="1"/>
          <p:nvPr/>
        </p:nvSpPr>
        <p:spPr>
          <a:xfrm>
            <a:off x="7970527" y="37298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BD59085D-2770-4ED1-A74F-27E240B07522}"/>
              </a:ext>
            </a:extLst>
          </p:cNvPr>
          <p:cNvSpPr txBox="1"/>
          <p:nvPr/>
        </p:nvSpPr>
        <p:spPr>
          <a:xfrm>
            <a:off x="9231488" y="37298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7415BB7-D46E-40AE-9442-006E45A9AE0C}"/>
              </a:ext>
            </a:extLst>
          </p:cNvPr>
          <p:cNvSpPr txBox="1"/>
          <p:nvPr/>
        </p:nvSpPr>
        <p:spPr>
          <a:xfrm>
            <a:off x="10433729" y="37298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85" name="Retângulo: Único Canto Recortado 184">
            <a:extLst>
              <a:ext uri="{FF2B5EF4-FFF2-40B4-BE49-F238E27FC236}">
                <a16:creationId xmlns:a16="http://schemas.microsoft.com/office/drawing/2014/main" xmlns="" id="{C9FFD0E0-4A1B-47B0-AF76-B59608234D55}"/>
              </a:ext>
            </a:extLst>
          </p:cNvPr>
          <p:cNvSpPr/>
          <p:nvPr/>
        </p:nvSpPr>
        <p:spPr>
          <a:xfrm flipH="1">
            <a:off x="6543351" y="3800476"/>
            <a:ext cx="4416192" cy="857252"/>
          </a:xfrm>
          <a:prstGeom prst="snip1Rect">
            <a:avLst>
              <a:gd name="adj" fmla="val 50000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xmlns="" id="{DFC233DD-B809-4C2B-92BD-76973DAA740B}"/>
              </a:ext>
            </a:extLst>
          </p:cNvPr>
          <p:cNvSpPr txBox="1"/>
          <p:nvPr/>
        </p:nvSpPr>
        <p:spPr>
          <a:xfrm>
            <a:off x="6797236" y="3862227"/>
            <a:ext cx="215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Aumento do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Táxi/App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EEDC37F3-CFDC-43B1-9385-75D4AA986A1D}"/>
              </a:ext>
            </a:extLst>
          </p:cNvPr>
          <p:cNvSpPr/>
          <p:nvPr/>
        </p:nvSpPr>
        <p:spPr>
          <a:xfrm>
            <a:off x="10950766" y="3693756"/>
            <a:ext cx="1241234" cy="101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xmlns="" id="{616E30DA-9676-4A16-953E-D614B7E9A70A}"/>
              </a:ext>
            </a:extLst>
          </p:cNvPr>
          <p:cNvSpPr txBox="1"/>
          <p:nvPr/>
        </p:nvSpPr>
        <p:spPr>
          <a:xfrm>
            <a:off x="7903200" y="54744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xmlns="" id="{AE6EEDB8-A084-4FE5-8200-BC5FB15FB077}"/>
              </a:ext>
            </a:extLst>
          </p:cNvPr>
          <p:cNvSpPr txBox="1"/>
          <p:nvPr/>
        </p:nvSpPr>
        <p:spPr>
          <a:xfrm>
            <a:off x="9164161" y="54744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87" name="Retângulo: Único Canto Recortado 186">
            <a:extLst>
              <a:ext uri="{FF2B5EF4-FFF2-40B4-BE49-F238E27FC236}">
                <a16:creationId xmlns:a16="http://schemas.microsoft.com/office/drawing/2014/main" xmlns="" id="{6A241ACE-7543-43DF-9E41-394ACD9DC6F9}"/>
              </a:ext>
            </a:extLst>
          </p:cNvPr>
          <p:cNvSpPr/>
          <p:nvPr/>
        </p:nvSpPr>
        <p:spPr>
          <a:xfrm rot="10800000" flipV="1">
            <a:off x="7667624" y="4922659"/>
            <a:ext cx="2026723" cy="912711"/>
          </a:xfrm>
          <a:prstGeom prst="snip1Rect">
            <a:avLst>
              <a:gd name="adj" fmla="val 31768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0FA3500-59C9-41A8-8ABA-875F727F46DB}"/>
              </a:ext>
            </a:extLst>
          </p:cNvPr>
          <p:cNvSpPr/>
          <p:nvPr/>
        </p:nvSpPr>
        <p:spPr>
          <a:xfrm>
            <a:off x="9694347" y="4767943"/>
            <a:ext cx="2497653" cy="120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8E219443-2A04-4CBA-B65C-4480A0835C20}"/>
              </a:ext>
            </a:extLst>
          </p:cNvPr>
          <p:cNvSpPr txBox="1"/>
          <p:nvPr/>
        </p:nvSpPr>
        <p:spPr>
          <a:xfrm>
            <a:off x="5192105" y="198536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pé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E63B09E9-5B54-4355-B676-D31FA2AF5FF3}"/>
              </a:ext>
            </a:extLst>
          </p:cNvPr>
          <p:cNvSpPr txBox="1"/>
          <p:nvPr/>
        </p:nvSpPr>
        <p:spPr>
          <a:xfrm>
            <a:off x="4152421" y="2566868"/>
            <a:ext cx="16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bicicleta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6194C9C8-7F48-4C5E-9900-F81E21544393}"/>
              </a:ext>
            </a:extLst>
          </p:cNvPr>
          <p:cNvSpPr txBox="1"/>
          <p:nvPr/>
        </p:nvSpPr>
        <p:spPr>
          <a:xfrm>
            <a:off x="4013899" y="3148375"/>
            <a:ext cx="18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carro particular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6EC0AEFB-448C-4890-AF9B-EEF60B361C95}"/>
              </a:ext>
            </a:extLst>
          </p:cNvPr>
          <p:cNvSpPr txBox="1"/>
          <p:nvPr/>
        </p:nvSpPr>
        <p:spPr>
          <a:xfrm>
            <a:off x="4021913" y="372988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moto particular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3D508388-57AE-4E30-8401-DC2408335125}"/>
              </a:ext>
            </a:extLst>
          </p:cNvPr>
          <p:cNvSpPr txBox="1"/>
          <p:nvPr/>
        </p:nvSpPr>
        <p:spPr>
          <a:xfrm>
            <a:off x="4108475" y="4311389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táxi/aplicativo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2A567B40-0C1E-47A7-AEA6-5FB7EF52D3DC}"/>
              </a:ext>
            </a:extLst>
          </p:cNvPr>
          <p:cNvSpPr txBox="1"/>
          <p:nvPr/>
        </p:nvSpPr>
        <p:spPr>
          <a:xfrm>
            <a:off x="4974097" y="489289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ônibus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xmlns="" id="{5872E23B-A84E-4F74-A901-A876286332BA}"/>
              </a:ext>
            </a:extLst>
          </p:cNvPr>
          <p:cNvSpPr txBox="1"/>
          <p:nvPr/>
        </p:nvSpPr>
        <p:spPr>
          <a:xfrm>
            <a:off x="5014172" y="5474401"/>
            <a:ext cx="80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metrô</a:t>
            </a:r>
          </a:p>
        </p:txBody>
      </p:sp>
      <p:grpSp>
        <p:nvGrpSpPr>
          <p:cNvPr id="177" name="Agrupar 176">
            <a:extLst>
              <a:ext uri="{FF2B5EF4-FFF2-40B4-BE49-F238E27FC236}">
                <a16:creationId xmlns:a16="http://schemas.microsoft.com/office/drawing/2014/main" xmlns="" id="{CACD4C73-0873-4936-AB59-F0DECDE6DD83}"/>
              </a:ext>
            </a:extLst>
          </p:cNvPr>
          <p:cNvGrpSpPr/>
          <p:nvPr/>
        </p:nvGrpSpPr>
        <p:grpSpPr>
          <a:xfrm>
            <a:off x="2523074" y="347966"/>
            <a:ext cx="2989921" cy="1086476"/>
            <a:chOff x="327909" y="546283"/>
            <a:chExt cx="2989921" cy="1086476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96B26A7B-9F62-4BB9-8C5A-DA67340F0EA5}"/>
                </a:ext>
              </a:extLst>
            </p:cNvPr>
            <p:cNvSpPr txBox="1"/>
            <p:nvPr/>
          </p:nvSpPr>
          <p:spPr>
            <a:xfrm>
              <a:off x="327909" y="546283"/>
              <a:ext cx="29899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mobilidade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73CDA7E-621E-4F73-A20C-3329FEDF5DB2}"/>
                </a:ext>
              </a:extLst>
            </p:cNvPr>
            <p:cNvSpPr txBox="1"/>
            <p:nvPr/>
          </p:nvSpPr>
          <p:spPr>
            <a:xfrm>
              <a:off x="798490" y="1109539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(preferência)</a:t>
              </a:r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099C4102-784F-4FEB-A41E-53326C91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18F2BB71-728A-4634-82F1-CAEA8C7F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728C1107-6854-4F7E-AEC1-B46D9726A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8AE98CDC-31DF-46EC-9207-03E90B4E7699}"/>
              </a:ext>
            </a:extLst>
          </p:cNvPr>
          <p:cNvSpPr txBox="1"/>
          <p:nvPr/>
        </p:nvSpPr>
        <p:spPr>
          <a:xfrm>
            <a:off x="6574143" y="198536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7BF8D274-2905-4E0C-B17A-F043AA009F85}"/>
              </a:ext>
            </a:extLst>
          </p:cNvPr>
          <p:cNvSpPr txBox="1"/>
          <p:nvPr/>
        </p:nvSpPr>
        <p:spPr>
          <a:xfrm>
            <a:off x="6641470" y="25668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3425865C-9831-4560-9116-3A004F1E9631}"/>
              </a:ext>
            </a:extLst>
          </p:cNvPr>
          <p:cNvSpPr txBox="1"/>
          <p:nvPr/>
        </p:nvSpPr>
        <p:spPr>
          <a:xfrm>
            <a:off x="6574143" y="489289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xmlns="" id="{25EB36B1-9A29-4DA8-9208-ED760151E92F}"/>
              </a:ext>
            </a:extLst>
          </p:cNvPr>
          <p:cNvSpPr txBox="1"/>
          <p:nvPr/>
        </p:nvSpPr>
        <p:spPr>
          <a:xfrm>
            <a:off x="6574143" y="54744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2FB09825-73B1-413B-9E69-928A0F1E8E5B}"/>
              </a:ext>
            </a:extLst>
          </p:cNvPr>
          <p:cNvSpPr txBox="1"/>
          <p:nvPr/>
        </p:nvSpPr>
        <p:spPr>
          <a:xfrm>
            <a:off x="7970527" y="19853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B208434-560B-4314-8048-D7C861C4398A}"/>
              </a:ext>
            </a:extLst>
          </p:cNvPr>
          <p:cNvSpPr txBox="1"/>
          <p:nvPr/>
        </p:nvSpPr>
        <p:spPr>
          <a:xfrm>
            <a:off x="7970527" y="25668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xmlns="" id="{6031A9D4-197B-4388-8083-6F31169209E3}"/>
              </a:ext>
            </a:extLst>
          </p:cNvPr>
          <p:cNvSpPr txBox="1"/>
          <p:nvPr/>
        </p:nvSpPr>
        <p:spPr>
          <a:xfrm>
            <a:off x="9231488" y="19853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99336F05-01A9-47D0-8E0F-628F4F99EF13}"/>
              </a:ext>
            </a:extLst>
          </p:cNvPr>
          <p:cNvSpPr txBox="1"/>
          <p:nvPr/>
        </p:nvSpPr>
        <p:spPr>
          <a:xfrm>
            <a:off x="9231488" y="25668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7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8BF9056-4C60-4434-93BC-323A78BC15D7}"/>
              </a:ext>
            </a:extLst>
          </p:cNvPr>
          <p:cNvSpPr>
            <a:spLocks/>
          </p:cNvSpPr>
          <p:nvPr/>
        </p:nvSpPr>
        <p:spPr bwMode="auto">
          <a:xfrm>
            <a:off x="-6490260" y="-3570213"/>
            <a:ext cx="10443612" cy="12169943"/>
          </a:xfrm>
          <a:custGeom>
            <a:avLst/>
            <a:gdLst>
              <a:gd name="T0" fmla="*/ 0 w 980"/>
              <a:gd name="T1" fmla="*/ 0 h 1144"/>
              <a:gd name="T2" fmla="*/ 647 w 980"/>
              <a:gd name="T3" fmla="*/ 1144 h 1144"/>
              <a:gd name="T4" fmla="*/ 979 w 980"/>
              <a:gd name="T5" fmla="*/ 569 h 1144"/>
              <a:gd name="T6" fmla="*/ 978 w 980"/>
              <a:gd name="T7" fmla="*/ 565 h 1144"/>
              <a:gd name="T8" fmla="*/ 0 w 98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1144">
                <a:moveTo>
                  <a:pt x="0" y="0"/>
                </a:moveTo>
                <a:cubicBezTo>
                  <a:pt x="647" y="1144"/>
                  <a:pt x="647" y="1144"/>
                  <a:pt x="647" y="1144"/>
                </a:cubicBezTo>
                <a:cubicBezTo>
                  <a:pt x="979" y="569"/>
                  <a:pt x="979" y="569"/>
                  <a:pt x="979" y="569"/>
                </a:cubicBezTo>
                <a:cubicBezTo>
                  <a:pt x="980" y="568"/>
                  <a:pt x="979" y="566"/>
                  <a:pt x="978" y="565"/>
                </a:cubicBezTo>
                <a:lnTo>
                  <a:pt x="0" y="0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8AB45FA-ED67-4873-9036-8995C060B7AD}"/>
              </a:ext>
            </a:extLst>
          </p:cNvPr>
          <p:cNvSpPr>
            <a:spLocks/>
          </p:cNvSpPr>
          <p:nvPr/>
        </p:nvSpPr>
        <p:spPr bwMode="auto">
          <a:xfrm>
            <a:off x="3597268" y="1703429"/>
            <a:ext cx="779778" cy="671601"/>
          </a:xfrm>
          <a:custGeom>
            <a:avLst/>
            <a:gdLst>
              <a:gd name="T0" fmla="*/ 43 w 92"/>
              <a:gd name="T1" fmla="*/ 76 h 79"/>
              <a:gd name="T2" fmla="*/ 2 w 92"/>
              <a:gd name="T3" fmla="*/ 5 h 79"/>
              <a:gd name="T4" fmla="*/ 4 w 92"/>
              <a:gd name="T5" fmla="*/ 0 h 79"/>
              <a:gd name="T6" fmla="*/ 88 w 92"/>
              <a:gd name="T7" fmla="*/ 0 h 79"/>
              <a:gd name="T8" fmla="*/ 90 w 92"/>
              <a:gd name="T9" fmla="*/ 5 h 79"/>
              <a:gd name="T10" fmla="*/ 49 w 92"/>
              <a:gd name="T11" fmla="*/ 77 h 79"/>
              <a:gd name="T12" fmla="*/ 43 w 92"/>
              <a:gd name="T1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9">
                <a:moveTo>
                  <a:pt x="43" y="76"/>
                </a:moveTo>
                <a:cubicBezTo>
                  <a:pt x="40" y="48"/>
                  <a:pt x="26" y="23"/>
                  <a:pt x="2" y="5"/>
                </a:cubicBezTo>
                <a:cubicBezTo>
                  <a:pt x="0" y="4"/>
                  <a:pt x="1" y="0"/>
                  <a:pt x="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3" y="79"/>
                  <a:pt x="43" y="76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xmlns="" id="{1FC4C14D-B86D-4341-B723-D7B725F26DBE}"/>
              </a:ext>
            </a:extLst>
          </p:cNvPr>
          <p:cNvSpPr txBox="1"/>
          <p:nvPr/>
        </p:nvSpPr>
        <p:spPr>
          <a:xfrm>
            <a:off x="7812344" y="5264564"/>
            <a:ext cx="173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Queda do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transporte público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BA6B0821-99AF-49E2-A1D0-225E59187F3B}"/>
              </a:ext>
            </a:extLst>
          </p:cNvPr>
          <p:cNvSpPr txBox="1"/>
          <p:nvPr/>
        </p:nvSpPr>
        <p:spPr>
          <a:xfrm>
            <a:off x="10366402" y="198536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8799330C-78FF-4E30-B887-8559BCAB08A2}"/>
              </a:ext>
            </a:extLst>
          </p:cNvPr>
          <p:cNvSpPr txBox="1"/>
          <p:nvPr/>
        </p:nvSpPr>
        <p:spPr>
          <a:xfrm>
            <a:off x="10433729" y="25668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294F244B-F1D5-42DE-ADEE-636D10E9EFEE}"/>
              </a:ext>
            </a:extLst>
          </p:cNvPr>
          <p:cNvSpPr txBox="1"/>
          <p:nvPr/>
        </p:nvSpPr>
        <p:spPr>
          <a:xfrm>
            <a:off x="10433729" y="489289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xmlns="" id="{28167AA6-224B-41F5-947A-C99A663C7689}"/>
              </a:ext>
            </a:extLst>
          </p:cNvPr>
          <p:cNvSpPr txBox="1"/>
          <p:nvPr/>
        </p:nvSpPr>
        <p:spPr>
          <a:xfrm>
            <a:off x="10366402" y="54744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51" name="Retângulo: Único Canto Recortado 150">
            <a:extLst>
              <a:ext uri="{FF2B5EF4-FFF2-40B4-BE49-F238E27FC236}">
                <a16:creationId xmlns:a16="http://schemas.microsoft.com/office/drawing/2014/main" xmlns="" id="{515AD5DB-C906-42ED-B690-63D08BB3AA46}"/>
              </a:ext>
            </a:extLst>
          </p:cNvPr>
          <p:cNvSpPr/>
          <p:nvPr/>
        </p:nvSpPr>
        <p:spPr>
          <a:xfrm flipH="1">
            <a:off x="6574143" y="2603310"/>
            <a:ext cx="4382820" cy="901243"/>
          </a:xfrm>
          <a:prstGeom prst="snip1Rect">
            <a:avLst>
              <a:gd name="adj" fmla="val 33209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xmlns="" id="{053E9B62-B1FB-46D1-8A62-ED0DCF7D5BDE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34BAC872-BB8F-4822-A991-14EC058FC301}"/>
              </a:ext>
            </a:extLst>
          </p:cNvPr>
          <p:cNvSpPr txBox="1"/>
          <p:nvPr/>
        </p:nvSpPr>
        <p:spPr>
          <a:xfrm>
            <a:off x="2108920" y="6399187"/>
            <a:ext cx="3567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Da lista abaixo, qual o seu preferido? (Marque apenas um)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xmlns="" id="{28555C94-C016-41F5-A169-14DCFF51D97B}"/>
              </a:ext>
            </a:extLst>
          </p:cNvPr>
          <p:cNvSpPr txBox="1"/>
          <p:nvPr/>
        </p:nvSpPr>
        <p:spPr>
          <a:xfrm>
            <a:off x="6797236" y="2689596"/>
            <a:ext cx="352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Geração Z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não deixa de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preferir o carro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se comparada às outras gerações</a:t>
            </a:r>
          </a:p>
        </p:txBody>
      </p:sp>
      <p:pic>
        <p:nvPicPr>
          <p:cNvPr id="184" name="Picture 2" descr="Resultado de imagem para ANFAVEA LOGO">
            <a:extLst>
              <a:ext uri="{FF2B5EF4-FFF2-40B4-BE49-F238E27FC236}">
                <a16:creationId xmlns:a16="http://schemas.microsoft.com/office/drawing/2014/main" xmlns="" id="{7D8EE8D3-94C1-4784-AA6F-A4F790F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672243BB-978E-40A0-B011-EDA33F34509A}"/>
              </a:ext>
            </a:extLst>
          </p:cNvPr>
          <p:cNvSpPr txBox="1"/>
          <p:nvPr/>
        </p:nvSpPr>
        <p:spPr>
          <a:xfrm>
            <a:off x="7903200" y="489289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226A9602-253D-428D-94D0-1BA48FD48834}"/>
              </a:ext>
            </a:extLst>
          </p:cNvPr>
          <p:cNvSpPr txBox="1"/>
          <p:nvPr/>
        </p:nvSpPr>
        <p:spPr>
          <a:xfrm>
            <a:off x="9231488" y="489289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2F6E5C99-A08F-4BF9-8845-6150B481AA87}"/>
              </a:ext>
            </a:extLst>
          </p:cNvPr>
          <p:cNvSpPr txBox="1"/>
          <p:nvPr/>
        </p:nvSpPr>
        <p:spPr>
          <a:xfrm>
            <a:off x="6574143" y="314837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38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A343A629-4002-45B9-A99F-B7D4B45411A6}"/>
              </a:ext>
            </a:extLst>
          </p:cNvPr>
          <p:cNvSpPr txBox="1"/>
          <p:nvPr/>
        </p:nvSpPr>
        <p:spPr>
          <a:xfrm>
            <a:off x="7903200" y="314837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FEDE4D30-6D01-48F8-A4B9-9A9B2B62F058}"/>
              </a:ext>
            </a:extLst>
          </p:cNvPr>
          <p:cNvSpPr txBox="1"/>
          <p:nvPr/>
        </p:nvSpPr>
        <p:spPr>
          <a:xfrm>
            <a:off x="10366402" y="314837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C4A8144B-725C-4AFA-9E27-04BA917F6360}"/>
              </a:ext>
            </a:extLst>
          </p:cNvPr>
          <p:cNvSpPr txBox="1"/>
          <p:nvPr/>
        </p:nvSpPr>
        <p:spPr>
          <a:xfrm>
            <a:off x="9164161" y="314837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41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C7BD8527-7DC0-4197-900B-89D5605F9E33}"/>
              </a:ext>
            </a:extLst>
          </p:cNvPr>
          <p:cNvSpPr txBox="1"/>
          <p:nvPr/>
        </p:nvSpPr>
        <p:spPr>
          <a:xfrm>
            <a:off x="9164161" y="431138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E34CB64-DDCB-4D3C-9E5F-232C7A9AF5FA}"/>
              </a:ext>
            </a:extLst>
          </p:cNvPr>
          <p:cNvSpPr txBox="1"/>
          <p:nvPr/>
        </p:nvSpPr>
        <p:spPr>
          <a:xfrm>
            <a:off x="6574143" y="431138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14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xmlns="" id="{4F71AB8D-13CA-45B2-B4A5-DAD59200807E}"/>
              </a:ext>
            </a:extLst>
          </p:cNvPr>
          <p:cNvSpPr txBox="1"/>
          <p:nvPr/>
        </p:nvSpPr>
        <p:spPr>
          <a:xfrm>
            <a:off x="7903200" y="431138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15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F45BCDED-C39E-4298-8CCA-4A26B4FCE3F2}"/>
              </a:ext>
            </a:extLst>
          </p:cNvPr>
          <p:cNvSpPr txBox="1"/>
          <p:nvPr/>
        </p:nvSpPr>
        <p:spPr>
          <a:xfrm>
            <a:off x="10366402" y="431138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19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%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xmlns="" id="{B1A1EDD8-0E13-4DBF-BC98-A38E5B135A91}"/>
              </a:ext>
            </a:extLst>
          </p:cNvPr>
          <p:cNvSpPr/>
          <p:nvPr/>
        </p:nvSpPr>
        <p:spPr>
          <a:xfrm>
            <a:off x="10950766" y="2566868"/>
            <a:ext cx="1241234" cy="101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36" name="Group 65">
            <a:extLst>
              <a:ext uri="{FF2B5EF4-FFF2-40B4-BE49-F238E27FC236}">
                <a16:creationId xmlns:a16="http://schemas.microsoft.com/office/drawing/2014/main" xmlns="" id="{11638824-A4C8-4C45-BDBF-303D824467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351" y="1012502"/>
            <a:ext cx="612106" cy="833252"/>
            <a:chOff x="1" y="3"/>
            <a:chExt cx="2826" cy="3847"/>
          </a:xfrm>
        </p:grpSpPr>
        <p:sp>
          <p:nvSpPr>
            <p:cNvPr id="137" name="Freeform 66">
              <a:extLst>
                <a:ext uri="{FF2B5EF4-FFF2-40B4-BE49-F238E27FC236}">
                  <a16:creationId xmlns:a16="http://schemas.microsoft.com/office/drawing/2014/main" xmlns="" id="{7CA1F533-0A89-4047-8914-BAD9DED6E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36"/>
              <a:ext cx="324" cy="599"/>
            </a:xfrm>
            <a:custGeom>
              <a:avLst/>
              <a:gdLst>
                <a:gd name="T0" fmla="*/ 172 w 172"/>
                <a:gd name="T1" fmla="*/ 319 h 319"/>
                <a:gd name="T2" fmla="*/ 35 w 172"/>
                <a:gd name="T3" fmla="*/ 319 h 319"/>
                <a:gd name="T4" fmla="*/ 7 w 172"/>
                <a:gd name="T5" fmla="*/ 304 h 319"/>
                <a:gd name="T6" fmla="*/ 3 w 172"/>
                <a:gd name="T7" fmla="*/ 273 h 319"/>
                <a:gd name="T8" fmla="*/ 106 w 172"/>
                <a:gd name="T9" fmla="*/ 0 h 319"/>
                <a:gd name="T10" fmla="*/ 170 w 172"/>
                <a:gd name="T11" fmla="*/ 24 h 319"/>
                <a:gd name="T12" fmla="*/ 85 w 172"/>
                <a:gd name="T13" fmla="*/ 251 h 319"/>
                <a:gd name="T14" fmla="*/ 172 w 172"/>
                <a:gd name="T15" fmla="*/ 251 h 319"/>
                <a:gd name="T16" fmla="*/ 172 w 172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9">
                  <a:moveTo>
                    <a:pt x="172" y="319"/>
                  </a:moveTo>
                  <a:cubicBezTo>
                    <a:pt x="35" y="319"/>
                    <a:pt x="35" y="319"/>
                    <a:pt x="35" y="319"/>
                  </a:cubicBezTo>
                  <a:cubicBezTo>
                    <a:pt x="24" y="319"/>
                    <a:pt x="14" y="313"/>
                    <a:pt x="7" y="304"/>
                  </a:cubicBezTo>
                  <a:cubicBezTo>
                    <a:pt x="1" y="295"/>
                    <a:pt x="0" y="283"/>
                    <a:pt x="3" y="27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172" y="251"/>
                    <a:pt x="172" y="251"/>
                    <a:pt x="172" y="251"/>
                  </a:cubicBezTo>
                  <a:lnTo>
                    <a:pt x="172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:a16="http://schemas.microsoft.com/office/drawing/2014/main" xmlns="" id="{3353EC6E-8A5D-4634-9914-CFDF19068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029"/>
              <a:ext cx="321" cy="514"/>
            </a:xfrm>
            <a:custGeom>
              <a:avLst/>
              <a:gdLst>
                <a:gd name="T0" fmla="*/ 34 w 171"/>
                <a:gd name="T1" fmla="*/ 274 h 274"/>
                <a:gd name="T2" fmla="*/ 0 w 171"/>
                <a:gd name="T3" fmla="*/ 274 h 274"/>
                <a:gd name="T4" fmla="*/ 0 w 171"/>
                <a:gd name="T5" fmla="*/ 205 h 274"/>
                <a:gd name="T6" fmla="*/ 34 w 171"/>
                <a:gd name="T7" fmla="*/ 205 h 274"/>
                <a:gd name="T8" fmla="*/ 103 w 171"/>
                <a:gd name="T9" fmla="*/ 137 h 274"/>
                <a:gd name="T10" fmla="*/ 34 w 171"/>
                <a:gd name="T11" fmla="*/ 69 h 274"/>
                <a:gd name="T12" fmla="*/ 0 w 171"/>
                <a:gd name="T13" fmla="*/ 69 h 274"/>
                <a:gd name="T14" fmla="*/ 0 w 171"/>
                <a:gd name="T15" fmla="*/ 0 h 274"/>
                <a:gd name="T16" fmla="*/ 34 w 171"/>
                <a:gd name="T17" fmla="*/ 0 h 274"/>
                <a:gd name="T18" fmla="*/ 171 w 171"/>
                <a:gd name="T19" fmla="*/ 137 h 274"/>
                <a:gd name="T20" fmla="*/ 34 w 171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4">
                  <a:moveTo>
                    <a:pt x="34" y="274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4"/>
                    <a:pt x="34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68">
              <a:extLst>
                <a:ext uri="{FF2B5EF4-FFF2-40B4-BE49-F238E27FC236}">
                  <a16:creationId xmlns:a16="http://schemas.microsoft.com/office/drawing/2014/main" xmlns="" id="{BBEF3F34-F866-4E77-984C-E2473C32C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29"/>
              <a:ext cx="320" cy="514"/>
            </a:xfrm>
            <a:custGeom>
              <a:avLst/>
              <a:gdLst>
                <a:gd name="T0" fmla="*/ 170 w 170"/>
                <a:gd name="T1" fmla="*/ 274 h 274"/>
                <a:gd name="T2" fmla="*/ 136 w 170"/>
                <a:gd name="T3" fmla="*/ 274 h 274"/>
                <a:gd name="T4" fmla="*/ 0 w 170"/>
                <a:gd name="T5" fmla="*/ 137 h 274"/>
                <a:gd name="T6" fmla="*/ 136 w 170"/>
                <a:gd name="T7" fmla="*/ 0 h 274"/>
                <a:gd name="T8" fmla="*/ 170 w 170"/>
                <a:gd name="T9" fmla="*/ 0 h 274"/>
                <a:gd name="T10" fmla="*/ 170 w 170"/>
                <a:gd name="T11" fmla="*/ 69 h 274"/>
                <a:gd name="T12" fmla="*/ 136 w 170"/>
                <a:gd name="T13" fmla="*/ 69 h 274"/>
                <a:gd name="T14" fmla="*/ 68 w 170"/>
                <a:gd name="T15" fmla="*/ 137 h 274"/>
                <a:gd name="T16" fmla="*/ 136 w 170"/>
                <a:gd name="T17" fmla="*/ 205 h 274"/>
                <a:gd name="T18" fmla="*/ 170 w 170"/>
                <a:gd name="T19" fmla="*/ 205 h 274"/>
                <a:gd name="T20" fmla="*/ 170 w 170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4">
                  <a:moveTo>
                    <a:pt x="170" y="274"/>
                  </a:moveTo>
                  <a:cubicBezTo>
                    <a:pt x="136" y="274"/>
                    <a:pt x="136" y="274"/>
                    <a:pt x="136" y="274"/>
                  </a:cubicBezTo>
                  <a:cubicBezTo>
                    <a:pt x="61" y="274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9" y="69"/>
                    <a:pt x="68" y="99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69">
              <a:extLst>
                <a:ext uri="{FF2B5EF4-FFF2-40B4-BE49-F238E27FC236}">
                  <a16:creationId xmlns:a16="http://schemas.microsoft.com/office/drawing/2014/main" xmlns="" id="{E01DD097-D317-49F5-AE31-81608BB47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07"/>
              <a:ext cx="707" cy="449"/>
            </a:xfrm>
            <a:custGeom>
              <a:avLst/>
              <a:gdLst>
                <a:gd name="T0" fmla="*/ 171 w 376"/>
                <a:gd name="T1" fmla="*/ 239 h 239"/>
                <a:gd name="T2" fmla="*/ 35 w 376"/>
                <a:gd name="T3" fmla="*/ 239 h 239"/>
                <a:gd name="T4" fmla="*/ 0 w 376"/>
                <a:gd name="T5" fmla="*/ 204 h 239"/>
                <a:gd name="T6" fmla="*/ 205 w 376"/>
                <a:gd name="T7" fmla="*/ 0 h 239"/>
                <a:gd name="T8" fmla="*/ 342 w 376"/>
                <a:gd name="T9" fmla="*/ 0 h 239"/>
                <a:gd name="T10" fmla="*/ 376 w 376"/>
                <a:gd name="T11" fmla="*/ 34 h 239"/>
                <a:gd name="T12" fmla="*/ 171 w 376"/>
                <a:gd name="T13" fmla="*/ 239 h 239"/>
                <a:gd name="T14" fmla="*/ 73 w 376"/>
                <a:gd name="T15" fmla="*/ 170 h 239"/>
                <a:gd name="T16" fmla="*/ 171 w 376"/>
                <a:gd name="T17" fmla="*/ 170 h 239"/>
                <a:gd name="T18" fmla="*/ 303 w 376"/>
                <a:gd name="T19" fmla="*/ 68 h 239"/>
                <a:gd name="T20" fmla="*/ 205 w 376"/>
                <a:gd name="T21" fmla="*/ 68 h 239"/>
                <a:gd name="T22" fmla="*/ 73 w 376"/>
                <a:gd name="T23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239">
                  <a:moveTo>
                    <a:pt x="171" y="239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16" y="239"/>
                    <a:pt x="0" y="223"/>
                    <a:pt x="0" y="204"/>
                  </a:cubicBezTo>
                  <a:cubicBezTo>
                    <a:pt x="0" y="92"/>
                    <a:pt x="92" y="0"/>
                    <a:pt x="205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1" y="0"/>
                    <a:pt x="376" y="15"/>
                    <a:pt x="376" y="34"/>
                  </a:cubicBezTo>
                  <a:cubicBezTo>
                    <a:pt x="376" y="147"/>
                    <a:pt x="284" y="239"/>
                    <a:pt x="171" y="239"/>
                  </a:cubicBezTo>
                  <a:close/>
                  <a:moveTo>
                    <a:pt x="73" y="170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235" y="170"/>
                    <a:pt x="288" y="127"/>
                    <a:pt x="303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142" y="68"/>
                    <a:pt x="88" y="112"/>
                    <a:pt x="7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70">
              <a:extLst>
                <a:ext uri="{FF2B5EF4-FFF2-40B4-BE49-F238E27FC236}">
                  <a16:creationId xmlns:a16="http://schemas.microsoft.com/office/drawing/2014/main" xmlns="" id="{3019177F-E484-4869-9765-45F58AE0B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" y="1607"/>
              <a:ext cx="706" cy="449"/>
            </a:xfrm>
            <a:custGeom>
              <a:avLst/>
              <a:gdLst>
                <a:gd name="T0" fmla="*/ 341 w 375"/>
                <a:gd name="T1" fmla="*/ 239 h 239"/>
                <a:gd name="T2" fmla="*/ 204 w 375"/>
                <a:gd name="T3" fmla="*/ 239 h 239"/>
                <a:gd name="T4" fmla="*/ 0 w 375"/>
                <a:gd name="T5" fmla="*/ 34 h 239"/>
                <a:gd name="T6" fmla="*/ 34 w 375"/>
                <a:gd name="T7" fmla="*/ 0 h 239"/>
                <a:gd name="T8" fmla="*/ 170 w 375"/>
                <a:gd name="T9" fmla="*/ 0 h 239"/>
                <a:gd name="T10" fmla="*/ 375 w 375"/>
                <a:gd name="T11" fmla="*/ 204 h 239"/>
                <a:gd name="T12" fmla="*/ 341 w 375"/>
                <a:gd name="T13" fmla="*/ 239 h 239"/>
                <a:gd name="T14" fmla="*/ 72 w 375"/>
                <a:gd name="T15" fmla="*/ 68 h 239"/>
                <a:gd name="T16" fmla="*/ 204 w 375"/>
                <a:gd name="T17" fmla="*/ 170 h 239"/>
                <a:gd name="T18" fmla="*/ 302 w 375"/>
                <a:gd name="T19" fmla="*/ 170 h 239"/>
                <a:gd name="T20" fmla="*/ 170 w 375"/>
                <a:gd name="T21" fmla="*/ 68 h 239"/>
                <a:gd name="T22" fmla="*/ 72 w 375"/>
                <a:gd name="T23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5" h="239">
                  <a:moveTo>
                    <a:pt x="341" y="239"/>
                  </a:moveTo>
                  <a:cubicBezTo>
                    <a:pt x="204" y="239"/>
                    <a:pt x="204" y="239"/>
                    <a:pt x="204" y="239"/>
                  </a:cubicBezTo>
                  <a:cubicBezTo>
                    <a:pt x="91" y="239"/>
                    <a:pt x="0" y="14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83" y="0"/>
                    <a:pt x="375" y="92"/>
                    <a:pt x="375" y="204"/>
                  </a:cubicBezTo>
                  <a:cubicBezTo>
                    <a:pt x="375" y="223"/>
                    <a:pt x="360" y="239"/>
                    <a:pt x="341" y="239"/>
                  </a:cubicBezTo>
                  <a:close/>
                  <a:moveTo>
                    <a:pt x="72" y="68"/>
                  </a:moveTo>
                  <a:cubicBezTo>
                    <a:pt x="87" y="127"/>
                    <a:pt x="141" y="170"/>
                    <a:pt x="2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287" y="112"/>
                    <a:pt x="234" y="68"/>
                    <a:pt x="170" y="68"/>
                  </a:cubicBez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Oval 71">
              <a:extLst>
                <a:ext uri="{FF2B5EF4-FFF2-40B4-BE49-F238E27FC236}">
                  <a16:creationId xmlns:a16="http://schemas.microsoft.com/office/drawing/2014/main" xmlns="" id="{DB58AA76-C14A-4154-9D5B-423F0A01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58"/>
              <a:ext cx="256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Oval 72">
              <a:extLst>
                <a:ext uri="{FF2B5EF4-FFF2-40B4-BE49-F238E27FC236}">
                  <a16:creationId xmlns:a16="http://schemas.microsoft.com/office/drawing/2014/main" xmlns="" id="{C1385306-F055-47F6-ADC1-39827ACB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158"/>
              <a:ext cx="258" cy="2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73">
              <a:extLst>
                <a:ext uri="{FF2B5EF4-FFF2-40B4-BE49-F238E27FC236}">
                  <a16:creationId xmlns:a16="http://schemas.microsoft.com/office/drawing/2014/main" xmlns="" id="{15DE2DA1-67AF-484D-AD6E-3B4FB9E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52"/>
              <a:ext cx="1541" cy="1923"/>
            </a:xfrm>
            <a:custGeom>
              <a:avLst/>
              <a:gdLst>
                <a:gd name="T0" fmla="*/ 410 w 819"/>
                <a:gd name="T1" fmla="*/ 1024 h 1024"/>
                <a:gd name="T2" fmla="*/ 75 w 819"/>
                <a:gd name="T3" fmla="*/ 850 h 1024"/>
                <a:gd name="T4" fmla="*/ 131 w 819"/>
                <a:gd name="T5" fmla="*/ 811 h 1024"/>
                <a:gd name="T6" fmla="*/ 410 w 819"/>
                <a:gd name="T7" fmla="*/ 956 h 1024"/>
                <a:gd name="T8" fmla="*/ 410 w 819"/>
                <a:gd name="T9" fmla="*/ 956 h 1024"/>
                <a:gd name="T10" fmla="*/ 751 w 819"/>
                <a:gd name="T11" fmla="*/ 615 h 1024"/>
                <a:gd name="T12" fmla="*/ 751 w 819"/>
                <a:gd name="T13" fmla="*/ 171 h 1024"/>
                <a:gd name="T14" fmla="*/ 649 w 819"/>
                <a:gd name="T15" fmla="*/ 69 h 1024"/>
                <a:gd name="T16" fmla="*/ 599 w 819"/>
                <a:gd name="T17" fmla="*/ 69 h 1024"/>
                <a:gd name="T18" fmla="*/ 597 w 819"/>
                <a:gd name="T19" fmla="*/ 71 h 1024"/>
                <a:gd name="T20" fmla="*/ 410 w 819"/>
                <a:gd name="T21" fmla="*/ 171 h 1024"/>
                <a:gd name="T22" fmla="*/ 222 w 819"/>
                <a:gd name="T23" fmla="*/ 70 h 1024"/>
                <a:gd name="T24" fmla="*/ 221 w 819"/>
                <a:gd name="T25" fmla="*/ 69 h 1024"/>
                <a:gd name="T26" fmla="*/ 171 w 819"/>
                <a:gd name="T27" fmla="*/ 69 h 1024"/>
                <a:gd name="T28" fmla="*/ 69 w 819"/>
                <a:gd name="T29" fmla="*/ 171 h 1024"/>
                <a:gd name="T30" fmla="*/ 69 w 819"/>
                <a:gd name="T31" fmla="*/ 615 h 1024"/>
                <a:gd name="T32" fmla="*/ 100 w 819"/>
                <a:gd name="T33" fmla="*/ 757 h 1024"/>
                <a:gd name="T34" fmla="*/ 37 w 819"/>
                <a:gd name="T35" fmla="*/ 786 h 1024"/>
                <a:gd name="T36" fmla="*/ 0 w 819"/>
                <a:gd name="T37" fmla="*/ 615 h 1024"/>
                <a:gd name="T38" fmla="*/ 0 w 819"/>
                <a:gd name="T39" fmla="*/ 171 h 1024"/>
                <a:gd name="T40" fmla="*/ 171 w 819"/>
                <a:gd name="T41" fmla="*/ 0 h 1024"/>
                <a:gd name="T42" fmla="*/ 239 w 819"/>
                <a:gd name="T43" fmla="*/ 0 h 1024"/>
                <a:gd name="T44" fmla="*/ 267 w 819"/>
                <a:gd name="T45" fmla="*/ 15 h 1024"/>
                <a:gd name="T46" fmla="*/ 279 w 819"/>
                <a:gd name="T47" fmla="*/ 32 h 1024"/>
                <a:gd name="T48" fmla="*/ 410 w 819"/>
                <a:gd name="T49" fmla="*/ 103 h 1024"/>
                <a:gd name="T50" fmla="*/ 540 w 819"/>
                <a:gd name="T51" fmla="*/ 33 h 1024"/>
                <a:gd name="T52" fmla="*/ 552 w 819"/>
                <a:gd name="T53" fmla="*/ 15 h 1024"/>
                <a:gd name="T54" fmla="*/ 581 w 819"/>
                <a:gd name="T55" fmla="*/ 0 h 1024"/>
                <a:gd name="T56" fmla="*/ 649 w 819"/>
                <a:gd name="T57" fmla="*/ 0 h 1024"/>
                <a:gd name="T58" fmla="*/ 819 w 819"/>
                <a:gd name="T59" fmla="*/ 171 h 1024"/>
                <a:gd name="T60" fmla="*/ 819 w 819"/>
                <a:gd name="T61" fmla="*/ 615 h 1024"/>
                <a:gd name="T62" fmla="*/ 410 w 819"/>
                <a:gd name="T63" fmla="*/ 1024 h 1024"/>
                <a:gd name="T64" fmla="*/ 410 w 819"/>
                <a:gd name="T6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9" h="1024">
                  <a:moveTo>
                    <a:pt x="410" y="1024"/>
                  </a:moveTo>
                  <a:cubicBezTo>
                    <a:pt x="277" y="1024"/>
                    <a:pt x="151" y="959"/>
                    <a:pt x="75" y="850"/>
                  </a:cubicBezTo>
                  <a:cubicBezTo>
                    <a:pt x="131" y="811"/>
                    <a:pt x="131" y="811"/>
                    <a:pt x="131" y="811"/>
                  </a:cubicBezTo>
                  <a:cubicBezTo>
                    <a:pt x="194" y="902"/>
                    <a:pt x="299" y="956"/>
                    <a:pt x="410" y="956"/>
                  </a:cubicBezTo>
                  <a:cubicBezTo>
                    <a:pt x="410" y="956"/>
                    <a:pt x="410" y="956"/>
                    <a:pt x="410" y="956"/>
                  </a:cubicBezTo>
                  <a:cubicBezTo>
                    <a:pt x="598" y="956"/>
                    <a:pt x="751" y="803"/>
                    <a:pt x="751" y="615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1" y="114"/>
                    <a:pt x="705" y="69"/>
                    <a:pt x="649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55" y="133"/>
                    <a:pt x="485" y="171"/>
                    <a:pt x="410" y="171"/>
                  </a:cubicBezTo>
                  <a:cubicBezTo>
                    <a:pt x="334" y="171"/>
                    <a:pt x="264" y="133"/>
                    <a:pt x="222" y="70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14" y="69"/>
                    <a:pt x="69" y="114"/>
                    <a:pt x="69" y="171"/>
                  </a:cubicBezTo>
                  <a:cubicBezTo>
                    <a:pt x="69" y="615"/>
                    <a:pt x="69" y="615"/>
                    <a:pt x="69" y="615"/>
                  </a:cubicBezTo>
                  <a:cubicBezTo>
                    <a:pt x="68" y="664"/>
                    <a:pt x="79" y="713"/>
                    <a:pt x="100" y="757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13" y="732"/>
                    <a:pt x="0" y="673"/>
                    <a:pt x="0" y="61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0" y="0"/>
                    <a:pt x="261" y="6"/>
                    <a:pt x="267" y="15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308" y="76"/>
                    <a:pt x="357" y="103"/>
                    <a:pt x="410" y="103"/>
                  </a:cubicBezTo>
                  <a:cubicBezTo>
                    <a:pt x="462" y="103"/>
                    <a:pt x="511" y="76"/>
                    <a:pt x="540" y="33"/>
                  </a:cubicBezTo>
                  <a:cubicBezTo>
                    <a:pt x="552" y="15"/>
                    <a:pt x="552" y="15"/>
                    <a:pt x="552" y="15"/>
                  </a:cubicBezTo>
                  <a:cubicBezTo>
                    <a:pt x="559" y="6"/>
                    <a:pt x="569" y="0"/>
                    <a:pt x="58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43" y="0"/>
                    <a:pt x="819" y="77"/>
                    <a:pt x="819" y="171"/>
                  </a:cubicBezTo>
                  <a:cubicBezTo>
                    <a:pt x="819" y="615"/>
                    <a:pt x="819" y="615"/>
                    <a:pt x="819" y="615"/>
                  </a:cubicBezTo>
                  <a:cubicBezTo>
                    <a:pt x="819" y="841"/>
                    <a:pt x="636" y="1024"/>
                    <a:pt x="410" y="1024"/>
                  </a:cubicBezTo>
                  <a:cubicBezTo>
                    <a:pt x="410" y="1024"/>
                    <a:pt x="410" y="1024"/>
                    <a:pt x="410" y="1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74">
              <a:extLst>
                <a:ext uri="{FF2B5EF4-FFF2-40B4-BE49-F238E27FC236}">
                  <a16:creationId xmlns:a16="http://schemas.microsoft.com/office/drawing/2014/main" xmlns="" id="{49D22406-3C06-4142-8E25-65DBEA962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3"/>
              <a:ext cx="2028" cy="1161"/>
            </a:xfrm>
            <a:custGeom>
              <a:avLst/>
              <a:gdLst>
                <a:gd name="T0" fmla="*/ 27 w 1078"/>
                <a:gd name="T1" fmla="*/ 618 h 618"/>
                <a:gd name="T2" fmla="*/ 12 w 1078"/>
                <a:gd name="T3" fmla="*/ 457 h 618"/>
                <a:gd name="T4" fmla="*/ 211 w 1078"/>
                <a:gd name="T5" fmla="*/ 142 h 618"/>
                <a:gd name="T6" fmla="*/ 505 w 1078"/>
                <a:gd name="T7" fmla="*/ 0 h 618"/>
                <a:gd name="T8" fmla="*/ 573 w 1078"/>
                <a:gd name="T9" fmla="*/ 0 h 618"/>
                <a:gd name="T10" fmla="*/ 867 w 1078"/>
                <a:gd name="T11" fmla="*/ 142 h 618"/>
                <a:gd name="T12" fmla="*/ 1065 w 1078"/>
                <a:gd name="T13" fmla="*/ 457 h 618"/>
                <a:gd name="T14" fmla="*/ 1051 w 1078"/>
                <a:gd name="T15" fmla="*/ 618 h 618"/>
                <a:gd name="T16" fmla="*/ 983 w 1078"/>
                <a:gd name="T17" fmla="*/ 612 h 618"/>
                <a:gd name="T18" fmla="*/ 997 w 1078"/>
                <a:gd name="T19" fmla="*/ 451 h 618"/>
                <a:gd name="T20" fmla="*/ 835 w 1078"/>
                <a:gd name="T21" fmla="*/ 203 h 618"/>
                <a:gd name="T22" fmla="*/ 819 w 1078"/>
                <a:gd name="T23" fmla="*/ 191 h 618"/>
                <a:gd name="T24" fmla="*/ 573 w 1078"/>
                <a:gd name="T25" fmla="*/ 69 h 618"/>
                <a:gd name="T26" fmla="*/ 505 w 1078"/>
                <a:gd name="T27" fmla="*/ 69 h 618"/>
                <a:gd name="T28" fmla="*/ 259 w 1078"/>
                <a:gd name="T29" fmla="*/ 191 h 618"/>
                <a:gd name="T30" fmla="*/ 242 w 1078"/>
                <a:gd name="T31" fmla="*/ 203 h 618"/>
                <a:gd name="T32" fmla="*/ 80 w 1078"/>
                <a:gd name="T33" fmla="*/ 451 h 618"/>
                <a:gd name="T34" fmla="*/ 95 w 1078"/>
                <a:gd name="T35" fmla="*/ 612 h 618"/>
                <a:gd name="T36" fmla="*/ 27 w 107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618">
                  <a:moveTo>
                    <a:pt x="27" y="618"/>
                  </a:moveTo>
                  <a:cubicBezTo>
                    <a:pt x="12" y="457"/>
                    <a:pt x="12" y="457"/>
                    <a:pt x="12" y="457"/>
                  </a:cubicBezTo>
                  <a:cubicBezTo>
                    <a:pt x="0" y="319"/>
                    <a:pt x="81" y="190"/>
                    <a:pt x="211" y="142"/>
                  </a:cubicBezTo>
                  <a:cubicBezTo>
                    <a:pt x="282" y="53"/>
                    <a:pt x="391" y="0"/>
                    <a:pt x="505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87" y="0"/>
                    <a:pt x="796" y="53"/>
                    <a:pt x="867" y="142"/>
                  </a:cubicBezTo>
                  <a:cubicBezTo>
                    <a:pt x="997" y="190"/>
                    <a:pt x="1078" y="319"/>
                    <a:pt x="1065" y="457"/>
                  </a:cubicBezTo>
                  <a:cubicBezTo>
                    <a:pt x="1051" y="618"/>
                    <a:pt x="1051" y="618"/>
                    <a:pt x="1051" y="618"/>
                  </a:cubicBezTo>
                  <a:cubicBezTo>
                    <a:pt x="983" y="612"/>
                    <a:pt x="983" y="612"/>
                    <a:pt x="983" y="612"/>
                  </a:cubicBezTo>
                  <a:cubicBezTo>
                    <a:pt x="997" y="451"/>
                    <a:pt x="997" y="451"/>
                    <a:pt x="997" y="451"/>
                  </a:cubicBezTo>
                  <a:cubicBezTo>
                    <a:pt x="1007" y="341"/>
                    <a:pt x="941" y="239"/>
                    <a:pt x="835" y="203"/>
                  </a:cubicBezTo>
                  <a:cubicBezTo>
                    <a:pt x="829" y="201"/>
                    <a:pt x="823" y="197"/>
                    <a:pt x="819" y="191"/>
                  </a:cubicBezTo>
                  <a:cubicBezTo>
                    <a:pt x="761" y="115"/>
                    <a:pt x="669" y="69"/>
                    <a:pt x="573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409" y="69"/>
                    <a:pt x="317" y="115"/>
                    <a:pt x="259" y="191"/>
                  </a:cubicBezTo>
                  <a:cubicBezTo>
                    <a:pt x="255" y="197"/>
                    <a:pt x="249" y="201"/>
                    <a:pt x="242" y="203"/>
                  </a:cubicBezTo>
                  <a:cubicBezTo>
                    <a:pt x="137" y="239"/>
                    <a:pt x="70" y="341"/>
                    <a:pt x="80" y="451"/>
                  </a:cubicBezTo>
                  <a:cubicBezTo>
                    <a:pt x="95" y="612"/>
                    <a:pt x="95" y="612"/>
                    <a:pt x="95" y="612"/>
                  </a:cubicBezTo>
                  <a:lnTo>
                    <a:pt x="2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Rectangle 75">
              <a:extLst>
                <a:ext uri="{FF2B5EF4-FFF2-40B4-BE49-F238E27FC236}">
                  <a16:creationId xmlns:a16="http://schemas.microsoft.com/office/drawing/2014/main" xmlns="" id="{E929A137-B491-4A52-9B4A-6DBB33326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901"/>
              <a:ext cx="1028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xmlns="" id="{5892D9FB-6B80-49F8-942C-53DAC184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84"/>
              <a:ext cx="1091" cy="1666"/>
            </a:xfrm>
            <a:custGeom>
              <a:avLst/>
              <a:gdLst>
                <a:gd name="T0" fmla="*/ 68 w 580"/>
                <a:gd name="T1" fmla="*/ 887 h 887"/>
                <a:gd name="T2" fmla="*/ 0 w 580"/>
                <a:gd name="T3" fmla="*/ 887 h 887"/>
                <a:gd name="T4" fmla="*/ 0 w 580"/>
                <a:gd name="T5" fmla="*/ 512 h 887"/>
                <a:gd name="T6" fmla="*/ 266 w 580"/>
                <a:gd name="T7" fmla="*/ 207 h 887"/>
                <a:gd name="T8" fmla="*/ 465 w 580"/>
                <a:gd name="T9" fmla="*/ 181 h 887"/>
                <a:gd name="T10" fmla="*/ 512 w 580"/>
                <a:gd name="T11" fmla="*/ 127 h 887"/>
                <a:gd name="T12" fmla="*/ 512 w 580"/>
                <a:gd name="T13" fmla="*/ 0 h 887"/>
                <a:gd name="T14" fmla="*/ 580 w 580"/>
                <a:gd name="T15" fmla="*/ 0 h 887"/>
                <a:gd name="T16" fmla="*/ 580 w 580"/>
                <a:gd name="T17" fmla="*/ 128 h 887"/>
                <a:gd name="T18" fmla="*/ 474 w 580"/>
                <a:gd name="T19" fmla="*/ 249 h 887"/>
                <a:gd name="T20" fmla="*/ 275 w 580"/>
                <a:gd name="T21" fmla="*/ 275 h 887"/>
                <a:gd name="T22" fmla="*/ 68 w 580"/>
                <a:gd name="T23" fmla="*/ 512 h 887"/>
                <a:gd name="T24" fmla="*/ 68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68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59"/>
                    <a:pt x="114" y="228"/>
                    <a:pt x="266" y="207"/>
                  </a:cubicBezTo>
                  <a:cubicBezTo>
                    <a:pt x="465" y="181"/>
                    <a:pt x="465" y="181"/>
                    <a:pt x="465" y="181"/>
                  </a:cubicBezTo>
                  <a:cubicBezTo>
                    <a:pt x="492" y="177"/>
                    <a:pt x="512" y="154"/>
                    <a:pt x="512" y="1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88"/>
                    <a:pt x="534" y="241"/>
                    <a:pt x="474" y="249"/>
                  </a:cubicBezTo>
                  <a:cubicBezTo>
                    <a:pt x="275" y="275"/>
                    <a:pt x="275" y="275"/>
                    <a:pt x="275" y="275"/>
                  </a:cubicBezTo>
                  <a:cubicBezTo>
                    <a:pt x="157" y="291"/>
                    <a:pt x="68" y="393"/>
                    <a:pt x="68" y="512"/>
                  </a:cubicBezTo>
                  <a:lnTo>
                    <a:pt x="68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xmlns="" id="{FF8A6CDD-4163-4962-88D1-62E1AEC23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84"/>
              <a:ext cx="1091" cy="1666"/>
            </a:xfrm>
            <a:custGeom>
              <a:avLst/>
              <a:gdLst>
                <a:gd name="T0" fmla="*/ 580 w 580"/>
                <a:gd name="T1" fmla="*/ 887 h 887"/>
                <a:gd name="T2" fmla="*/ 512 w 580"/>
                <a:gd name="T3" fmla="*/ 887 h 887"/>
                <a:gd name="T4" fmla="*/ 512 w 580"/>
                <a:gd name="T5" fmla="*/ 512 h 887"/>
                <a:gd name="T6" fmla="*/ 304 w 580"/>
                <a:gd name="T7" fmla="*/ 275 h 887"/>
                <a:gd name="T8" fmla="*/ 106 w 580"/>
                <a:gd name="T9" fmla="*/ 249 h 887"/>
                <a:gd name="T10" fmla="*/ 0 w 580"/>
                <a:gd name="T11" fmla="*/ 128 h 887"/>
                <a:gd name="T12" fmla="*/ 0 w 580"/>
                <a:gd name="T13" fmla="*/ 0 h 887"/>
                <a:gd name="T14" fmla="*/ 68 w 580"/>
                <a:gd name="T15" fmla="*/ 0 h 887"/>
                <a:gd name="T16" fmla="*/ 68 w 580"/>
                <a:gd name="T17" fmla="*/ 128 h 887"/>
                <a:gd name="T18" fmla="*/ 115 w 580"/>
                <a:gd name="T19" fmla="*/ 181 h 887"/>
                <a:gd name="T20" fmla="*/ 313 w 580"/>
                <a:gd name="T21" fmla="*/ 207 h 887"/>
                <a:gd name="T22" fmla="*/ 580 w 580"/>
                <a:gd name="T23" fmla="*/ 512 h 887"/>
                <a:gd name="T24" fmla="*/ 580 w 580"/>
                <a:gd name="T25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887">
                  <a:moveTo>
                    <a:pt x="580" y="887"/>
                  </a:moveTo>
                  <a:cubicBezTo>
                    <a:pt x="512" y="887"/>
                    <a:pt x="512" y="887"/>
                    <a:pt x="512" y="887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393"/>
                    <a:pt x="422" y="291"/>
                    <a:pt x="304" y="275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45" y="241"/>
                    <a:pt x="0" y="18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54"/>
                    <a:pt x="88" y="177"/>
                    <a:pt x="115" y="181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465" y="228"/>
                    <a:pt x="580" y="359"/>
                    <a:pt x="580" y="512"/>
                  </a:cubicBezTo>
                  <a:lnTo>
                    <a:pt x="580" y="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tangle 78">
              <a:extLst>
                <a:ext uri="{FF2B5EF4-FFF2-40B4-BE49-F238E27FC236}">
                  <a16:creationId xmlns:a16="http://schemas.microsoft.com/office/drawing/2014/main" xmlns="" id="{8B566F3C-E66E-4A23-BF1D-5AEC9F922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337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xmlns="" id="{50146C06-DA7A-4DF7-9D3B-5EBE0EBEE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337"/>
              <a:ext cx="129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xmlns="" id="{8EE5E880-B41D-477F-9E3A-75AB92561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467"/>
              <a:ext cx="642" cy="383"/>
            </a:xfrm>
            <a:custGeom>
              <a:avLst/>
              <a:gdLst>
                <a:gd name="T0" fmla="*/ 341 w 341"/>
                <a:gd name="T1" fmla="*/ 204 h 204"/>
                <a:gd name="T2" fmla="*/ 273 w 341"/>
                <a:gd name="T3" fmla="*/ 204 h 204"/>
                <a:gd name="T4" fmla="*/ 273 w 341"/>
                <a:gd name="T5" fmla="*/ 68 h 204"/>
                <a:gd name="T6" fmla="*/ 68 w 341"/>
                <a:gd name="T7" fmla="*/ 68 h 204"/>
                <a:gd name="T8" fmla="*/ 68 w 341"/>
                <a:gd name="T9" fmla="*/ 204 h 204"/>
                <a:gd name="T10" fmla="*/ 0 w 341"/>
                <a:gd name="T11" fmla="*/ 204 h 204"/>
                <a:gd name="T12" fmla="*/ 0 w 341"/>
                <a:gd name="T13" fmla="*/ 34 h 204"/>
                <a:gd name="T14" fmla="*/ 34 w 341"/>
                <a:gd name="T15" fmla="*/ 0 h 204"/>
                <a:gd name="T16" fmla="*/ 307 w 341"/>
                <a:gd name="T17" fmla="*/ 0 h 204"/>
                <a:gd name="T18" fmla="*/ 341 w 341"/>
                <a:gd name="T19" fmla="*/ 34 h 204"/>
                <a:gd name="T20" fmla="*/ 341 w 341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04">
                  <a:moveTo>
                    <a:pt x="341" y="204"/>
                  </a:moveTo>
                  <a:cubicBezTo>
                    <a:pt x="273" y="204"/>
                    <a:pt x="273" y="204"/>
                    <a:pt x="273" y="204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6" y="0"/>
                    <a:pt x="341" y="15"/>
                    <a:pt x="341" y="34"/>
                  </a:cubicBezTo>
                  <a:lnTo>
                    <a:pt x="34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xmlns="" id="{1985FA20-5228-442C-9930-98D4D33A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467"/>
              <a:ext cx="643" cy="383"/>
            </a:xfrm>
            <a:custGeom>
              <a:avLst/>
              <a:gdLst>
                <a:gd name="T0" fmla="*/ 342 w 342"/>
                <a:gd name="T1" fmla="*/ 204 h 204"/>
                <a:gd name="T2" fmla="*/ 274 w 342"/>
                <a:gd name="T3" fmla="*/ 204 h 204"/>
                <a:gd name="T4" fmla="*/ 274 w 342"/>
                <a:gd name="T5" fmla="*/ 68 h 204"/>
                <a:gd name="T6" fmla="*/ 69 w 342"/>
                <a:gd name="T7" fmla="*/ 68 h 204"/>
                <a:gd name="T8" fmla="*/ 69 w 342"/>
                <a:gd name="T9" fmla="*/ 204 h 204"/>
                <a:gd name="T10" fmla="*/ 0 w 342"/>
                <a:gd name="T11" fmla="*/ 204 h 204"/>
                <a:gd name="T12" fmla="*/ 0 w 342"/>
                <a:gd name="T13" fmla="*/ 34 h 204"/>
                <a:gd name="T14" fmla="*/ 35 w 342"/>
                <a:gd name="T15" fmla="*/ 0 h 204"/>
                <a:gd name="T16" fmla="*/ 308 w 342"/>
                <a:gd name="T17" fmla="*/ 0 h 204"/>
                <a:gd name="T18" fmla="*/ 342 w 342"/>
                <a:gd name="T19" fmla="*/ 34 h 204"/>
                <a:gd name="T20" fmla="*/ 342 w 342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04">
                  <a:moveTo>
                    <a:pt x="342" y="204"/>
                  </a:moveTo>
                  <a:cubicBezTo>
                    <a:pt x="274" y="204"/>
                    <a:pt x="274" y="204"/>
                    <a:pt x="274" y="204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27" y="0"/>
                    <a:pt x="342" y="15"/>
                    <a:pt x="342" y="34"/>
                  </a:cubicBezTo>
                  <a:lnTo>
                    <a:pt x="34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xmlns="" id="{6490EB3F-8E66-480D-9AB0-9A7A97B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90"/>
              <a:ext cx="1652" cy="1260"/>
            </a:xfrm>
            <a:custGeom>
              <a:avLst/>
              <a:gdLst>
                <a:gd name="T0" fmla="*/ 604 w 878"/>
                <a:gd name="T1" fmla="*/ 358 h 671"/>
                <a:gd name="T2" fmla="*/ 753 w 878"/>
                <a:gd name="T3" fmla="*/ 358 h 671"/>
                <a:gd name="T4" fmla="*/ 753 w 878"/>
                <a:gd name="T5" fmla="*/ 428 h 671"/>
                <a:gd name="T6" fmla="*/ 878 w 878"/>
                <a:gd name="T7" fmla="*/ 428 h 671"/>
                <a:gd name="T8" fmla="*/ 878 w 878"/>
                <a:gd name="T9" fmla="*/ 296 h 671"/>
                <a:gd name="T10" fmla="*/ 705 w 878"/>
                <a:gd name="T11" fmla="*/ 99 h 671"/>
                <a:gd name="T12" fmla="*/ 506 w 878"/>
                <a:gd name="T13" fmla="*/ 72 h 671"/>
                <a:gd name="T14" fmla="*/ 392 w 878"/>
                <a:gd name="T15" fmla="*/ 0 h 671"/>
                <a:gd name="T16" fmla="*/ 238 w 878"/>
                <a:gd name="T17" fmla="*/ 263 h 671"/>
                <a:gd name="T18" fmla="*/ 241 w 878"/>
                <a:gd name="T19" fmla="*/ 267 h 671"/>
                <a:gd name="T20" fmla="*/ 232 w 878"/>
                <a:gd name="T21" fmla="*/ 273 h 671"/>
                <a:gd name="T22" fmla="*/ 0 w 878"/>
                <a:gd name="T23" fmla="*/ 671 h 671"/>
                <a:gd name="T24" fmla="*/ 290 w 878"/>
                <a:gd name="T25" fmla="*/ 671 h 671"/>
                <a:gd name="T26" fmla="*/ 604 w 878"/>
                <a:gd name="T27" fmla="*/ 671 h 671"/>
                <a:gd name="T28" fmla="*/ 604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4" y="358"/>
                  </a:moveTo>
                  <a:cubicBezTo>
                    <a:pt x="753" y="358"/>
                    <a:pt x="753" y="358"/>
                    <a:pt x="753" y="358"/>
                  </a:cubicBezTo>
                  <a:cubicBezTo>
                    <a:pt x="753" y="428"/>
                    <a:pt x="753" y="428"/>
                    <a:pt x="753" y="428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3" y="112"/>
                    <a:pt x="705" y="99"/>
                  </a:cubicBezTo>
                  <a:cubicBezTo>
                    <a:pt x="506" y="72"/>
                    <a:pt x="506" y="72"/>
                    <a:pt x="506" y="72"/>
                  </a:cubicBezTo>
                  <a:cubicBezTo>
                    <a:pt x="459" y="66"/>
                    <a:pt x="417" y="39"/>
                    <a:pt x="392" y="0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0" y="671"/>
                    <a:pt x="290" y="671"/>
                    <a:pt x="290" y="671"/>
                  </a:cubicBezTo>
                  <a:cubicBezTo>
                    <a:pt x="604" y="671"/>
                    <a:pt x="604" y="671"/>
                    <a:pt x="604" y="671"/>
                  </a:cubicBezTo>
                  <a:lnTo>
                    <a:pt x="604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xmlns="" id="{AC03649F-7E6E-45C7-9C87-2986280E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558"/>
              <a:ext cx="613" cy="779"/>
            </a:xfrm>
            <a:custGeom>
              <a:avLst/>
              <a:gdLst>
                <a:gd name="T0" fmla="*/ 102 w 326"/>
                <a:gd name="T1" fmla="*/ 415 h 415"/>
                <a:gd name="T2" fmla="*/ 88 w 326"/>
                <a:gd name="T3" fmla="*/ 413 h 415"/>
                <a:gd name="T4" fmla="*/ 68 w 326"/>
                <a:gd name="T5" fmla="*/ 387 h 415"/>
                <a:gd name="T6" fmla="*/ 0 w 326"/>
                <a:gd name="T7" fmla="*/ 12 h 415"/>
                <a:gd name="T8" fmla="*/ 67 w 326"/>
                <a:gd name="T9" fmla="*/ 0 h 415"/>
                <a:gd name="T10" fmla="*/ 126 w 326"/>
                <a:gd name="T11" fmla="*/ 324 h 415"/>
                <a:gd name="T12" fmla="*/ 288 w 326"/>
                <a:gd name="T13" fmla="*/ 216 h 415"/>
                <a:gd name="T14" fmla="*/ 326 w 326"/>
                <a:gd name="T15" fmla="*/ 273 h 415"/>
                <a:gd name="T16" fmla="*/ 121 w 326"/>
                <a:gd name="T17" fmla="*/ 410 h 415"/>
                <a:gd name="T18" fmla="*/ 102 w 326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0" name="Group 29">
            <a:extLst>
              <a:ext uri="{FF2B5EF4-FFF2-40B4-BE49-F238E27FC236}">
                <a16:creationId xmlns:a16="http://schemas.microsoft.com/office/drawing/2014/main" xmlns="" id="{5CDAFABD-BC32-483F-AD35-E9CCDB16B0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886" y="1012502"/>
            <a:ext cx="611672" cy="833252"/>
            <a:chOff x="3055" y="27"/>
            <a:chExt cx="2824" cy="3847"/>
          </a:xfrm>
        </p:grpSpPr>
        <p:sp>
          <p:nvSpPr>
            <p:cNvPr id="161" name="Oval 30">
              <a:extLst>
                <a:ext uri="{FF2B5EF4-FFF2-40B4-BE49-F238E27FC236}">
                  <a16:creationId xmlns:a16="http://schemas.microsoft.com/office/drawing/2014/main" xmlns="" id="{55C96E1B-04D7-4BBF-AEE3-528C73B7A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Oval 31">
              <a:extLst>
                <a:ext uri="{FF2B5EF4-FFF2-40B4-BE49-F238E27FC236}">
                  <a16:creationId xmlns:a16="http://schemas.microsoft.com/office/drawing/2014/main" xmlns="" id="{0C140BE4-AED7-4388-BF3A-82457147A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117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32">
              <a:extLst>
                <a:ext uri="{FF2B5EF4-FFF2-40B4-BE49-F238E27FC236}">
                  <a16:creationId xmlns:a16="http://schemas.microsoft.com/office/drawing/2014/main" xmlns="" id="{2FF5F2C1-6359-4F14-8817-924929D8A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80"/>
              <a:ext cx="262" cy="349"/>
            </a:xfrm>
            <a:custGeom>
              <a:avLst/>
              <a:gdLst>
                <a:gd name="T0" fmla="*/ 139 w 139"/>
                <a:gd name="T1" fmla="*/ 186 h 186"/>
                <a:gd name="T2" fmla="*/ 36 w 139"/>
                <a:gd name="T3" fmla="*/ 186 h 186"/>
                <a:gd name="T4" fmla="*/ 7 w 139"/>
                <a:gd name="T5" fmla="*/ 170 h 186"/>
                <a:gd name="T6" fmla="*/ 6 w 139"/>
                <a:gd name="T7" fmla="*/ 137 h 186"/>
                <a:gd name="T8" fmla="*/ 74 w 139"/>
                <a:gd name="T9" fmla="*/ 0 h 186"/>
                <a:gd name="T10" fmla="*/ 135 w 139"/>
                <a:gd name="T11" fmla="*/ 31 h 186"/>
                <a:gd name="T12" fmla="*/ 91 w 139"/>
                <a:gd name="T13" fmla="*/ 118 h 186"/>
                <a:gd name="T14" fmla="*/ 139 w 139"/>
                <a:gd name="T15" fmla="*/ 118 h 186"/>
                <a:gd name="T16" fmla="*/ 139 w 139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6">
                  <a:moveTo>
                    <a:pt x="139" y="186"/>
                  </a:moveTo>
                  <a:cubicBezTo>
                    <a:pt x="36" y="186"/>
                    <a:pt x="36" y="186"/>
                    <a:pt x="36" y="186"/>
                  </a:cubicBezTo>
                  <a:cubicBezTo>
                    <a:pt x="24" y="186"/>
                    <a:pt x="13" y="180"/>
                    <a:pt x="7" y="170"/>
                  </a:cubicBezTo>
                  <a:cubicBezTo>
                    <a:pt x="1" y="160"/>
                    <a:pt x="0" y="147"/>
                    <a:pt x="6" y="13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139" y="118"/>
                    <a:pt x="139" y="118"/>
                    <a:pt x="139" y="118"/>
                  </a:cubicBezTo>
                  <a:lnTo>
                    <a:pt x="13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33">
              <a:extLst>
                <a:ext uri="{FF2B5EF4-FFF2-40B4-BE49-F238E27FC236}">
                  <a16:creationId xmlns:a16="http://schemas.microsoft.com/office/drawing/2014/main" xmlns="" id="{C8D3D236-0F5C-4473-8E28-346F23FB2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" y="474"/>
              <a:ext cx="1544" cy="1796"/>
            </a:xfrm>
            <a:custGeom>
              <a:avLst/>
              <a:gdLst>
                <a:gd name="T0" fmla="*/ 407 w 821"/>
                <a:gd name="T1" fmla="*/ 956 h 956"/>
                <a:gd name="T2" fmla="*/ 9 w 821"/>
                <a:gd name="T3" fmla="*/ 588 h 956"/>
                <a:gd name="T4" fmla="*/ 1 w 821"/>
                <a:gd name="T5" fmla="*/ 481 h 956"/>
                <a:gd name="T6" fmla="*/ 17 w 821"/>
                <a:gd name="T7" fmla="*/ 449 h 956"/>
                <a:gd name="T8" fmla="*/ 519 w 821"/>
                <a:gd name="T9" fmla="*/ 15 h 956"/>
                <a:gd name="T10" fmla="*/ 550 w 821"/>
                <a:gd name="T11" fmla="*/ 1 h 956"/>
                <a:gd name="T12" fmla="*/ 578 w 821"/>
                <a:gd name="T13" fmla="*/ 20 h 956"/>
                <a:gd name="T14" fmla="*/ 806 w 821"/>
                <a:gd name="T15" fmla="*/ 315 h 956"/>
                <a:gd name="T16" fmla="*/ 820 w 821"/>
                <a:gd name="T17" fmla="*/ 344 h 956"/>
                <a:gd name="T18" fmla="*/ 806 w 821"/>
                <a:gd name="T19" fmla="*/ 581 h 956"/>
                <a:gd name="T20" fmla="*/ 407 w 821"/>
                <a:gd name="T21" fmla="*/ 956 h 956"/>
                <a:gd name="T22" fmla="*/ 71 w 821"/>
                <a:gd name="T23" fmla="*/ 497 h 956"/>
                <a:gd name="T24" fmla="*/ 77 w 821"/>
                <a:gd name="T25" fmla="*/ 582 h 956"/>
                <a:gd name="T26" fmla="*/ 407 w 821"/>
                <a:gd name="T27" fmla="*/ 888 h 956"/>
                <a:gd name="T28" fmla="*/ 738 w 821"/>
                <a:gd name="T29" fmla="*/ 577 h 956"/>
                <a:gd name="T30" fmla="*/ 751 w 821"/>
                <a:gd name="T31" fmla="*/ 358 h 956"/>
                <a:gd name="T32" fmla="*/ 542 w 821"/>
                <a:gd name="T33" fmla="*/ 97 h 956"/>
                <a:gd name="T34" fmla="*/ 71 w 821"/>
                <a:gd name="T35" fmla="*/ 497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956">
                  <a:moveTo>
                    <a:pt x="407" y="956"/>
                  </a:moveTo>
                  <a:cubicBezTo>
                    <a:pt x="200" y="956"/>
                    <a:pt x="25" y="794"/>
                    <a:pt x="9" y="588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0" y="468"/>
                    <a:pt x="6" y="456"/>
                    <a:pt x="17" y="449"/>
                  </a:cubicBezTo>
                  <a:cubicBezTo>
                    <a:pt x="21" y="447"/>
                    <a:pt x="355" y="245"/>
                    <a:pt x="519" y="15"/>
                  </a:cubicBezTo>
                  <a:cubicBezTo>
                    <a:pt x="526" y="5"/>
                    <a:pt x="538" y="0"/>
                    <a:pt x="550" y="1"/>
                  </a:cubicBezTo>
                  <a:cubicBezTo>
                    <a:pt x="562" y="2"/>
                    <a:pt x="572" y="9"/>
                    <a:pt x="578" y="20"/>
                  </a:cubicBezTo>
                  <a:cubicBezTo>
                    <a:pt x="579" y="22"/>
                    <a:pt x="678" y="219"/>
                    <a:pt x="806" y="315"/>
                  </a:cubicBezTo>
                  <a:cubicBezTo>
                    <a:pt x="816" y="322"/>
                    <a:pt x="821" y="333"/>
                    <a:pt x="820" y="344"/>
                  </a:cubicBezTo>
                  <a:cubicBezTo>
                    <a:pt x="806" y="581"/>
                    <a:pt x="806" y="581"/>
                    <a:pt x="806" y="581"/>
                  </a:cubicBezTo>
                  <a:cubicBezTo>
                    <a:pt x="794" y="791"/>
                    <a:pt x="619" y="956"/>
                    <a:pt x="407" y="956"/>
                  </a:cubicBezTo>
                  <a:close/>
                  <a:moveTo>
                    <a:pt x="71" y="497"/>
                  </a:moveTo>
                  <a:cubicBezTo>
                    <a:pt x="77" y="582"/>
                    <a:pt x="77" y="582"/>
                    <a:pt x="77" y="582"/>
                  </a:cubicBezTo>
                  <a:cubicBezTo>
                    <a:pt x="91" y="754"/>
                    <a:pt x="236" y="888"/>
                    <a:pt x="407" y="888"/>
                  </a:cubicBezTo>
                  <a:cubicBezTo>
                    <a:pt x="582" y="888"/>
                    <a:pt x="728" y="751"/>
                    <a:pt x="738" y="577"/>
                  </a:cubicBezTo>
                  <a:cubicBezTo>
                    <a:pt x="751" y="358"/>
                    <a:pt x="751" y="358"/>
                    <a:pt x="751" y="358"/>
                  </a:cubicBezTo>
                  <a:cubicBezTo>
                    <a:pt x="656" y="281"/>
                    <a:pt x="580" y="163"/>
                    <a:pt x="542" y="97"/>
                  </a:cubicBezTo>
                  <a:cubicBezTo>
                    <a:pt x="386" y="292"/>
                    <a:pt x="140" y="453"/>
                    <a:pt x="71" y="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34">
              <a:extLst>
                <a:ext uri="{FF2B5EF4-FFF2-40B4-BE49-F238E27FC236}">
                  <a16:creationId xmlns:a16="http://schemas.microsoft.com/office/drawing/2014/main" xmlns="" id="{1377EAD7-5002-46C4-A53D-C25982A9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"/>
              <a:ext cx="2305" cy="2720"/>
            </a:xfrm>
            <a:custGeom>
              <a:avLst/>
              <a:gdLst>
                <a:gd name="T0" fmla="*/ 67 w 1225"/>
                <a:gd name="T1" fmla="*/ 1448 h 1448"/>
                <a:gd name="T2" fmla="*/ 108 w 1225"/>
                <a:gd name="T3" fmla="*/ 994 h 1448"/>
                <a:gd name="T4" fmla="*/ 131 w 1225"/>
                <a:gd name="T5" fmla="*/ 965 h 1448"/>
                <a:gd name="T6" fmla="*/ 201 w 1225"/>
                <a:gd name="T7" fmla="*/ 763 h 1448"/>
                <a:gd name="T8" fmla="*/ 201 w 1225"/>
                <a:gd name="T9" fmla="*/ 512 h 1448"/>
                <a:gd name="T10" fmla="*/ 713 w 1225"/>
                <a:gd name="T11" fmla="*/ 0 h 1448"/>
                <a:gd name="T12" fmla="*/ 1225 w 1225"/>
                <a:gd name="T13" fmla="*/ 512 h 1448"/>
                <a:gd name="T14" fmla="*/ 1225 w 1225"/>
                <a:gd name="T15" fmla="*/ 614 h 1448"/>
                <a:gd name="T16" fmla="*/ 1156 w 1225"/>
                <a:gd name="T17" fmla="*/ 614 h 1448"/>
                <a:gd name="T18" fmla="*/ 1156 w 1225"/>
                <a:gd name="T19" fmla="*/ 512 h 1448"/>
                <a:gd name="T20" fmla="*/ 713 w 1225"/>
                <a:gd name="T21" fmla="*/ 68 h 1448"/>
                <a:gd name="T22" fmla="*/ 269 w 1225"/>
                <a:gd name="T23" fmla="*/ 512 h 1448"/>
                <a:gd name="T24" fmla="*/ 269 w 1225"/>
                <a:gd name="T25" fmla="*/ 763 h 1448"/>
                <a:gd name="T26" fmla="*/ 185 w 1225"/>
                <a:gd name="T27" fmla="*/ 1007 h 1448"/>
                <a:gd name="T28" fmla="*/ 163 w 1225"/>
                <a:gd name="T29" fmla="*/ 1035 h 1448"/>
                <a:gd name="T30" fmla="*/ 129 w 1225"/>
                <a:gd name="T31" fmla="*/ 1419 h 1448"/>
                <a:gd name="T32" fmla="*/ 67 w 1225"/>
                <a:gd name="T3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448">
                  <a:moveTo>
                    <a:pt x="67" y="1448"/>
                  </a:moveTo>
                  <a:cubicBezTo>
                    <a:pt x="0" y="1300"/>
                    <a:pt x="16" y="1127"/>
                    <a:pt x="108" y="994"/>
                  </a:cubicBezTo>
                  <a:cubicBezTo>
                    <a:pt x="131" y="965"/>
                    <a:pt x="131" y="965"/>
                    <a:pt x="131" y="965"/>
                  </a:cubicBezTo>
                  <a:cubicBezTo>
                    <a:pt x="176" y="907"/>
                    <a:pt x="200" y="835"/>
                    <a:pt x="201" y="763"/>
                  </a:cubicBezTo>
                  <a:cubicBezTo>
                    <a:pt x="201" y="512"/>
                    <a:pt x="201" y="512"/>
                    <a:pt x="201" y="512"/>
                  </a:cubicBezTo>
                  <a:cubicBezTo>
                    <a:pt x="201" y="230"/>
                    <a:pt x="430" y="0"/>
                    <a:pt x="713" y="0"/>
                  </a:cubicBezTo>
                  <a:cubicBezTo>
                    <a:pt x="995" y="0"/>
                    <a:pt x="1225" y="230"/>
                    <a:pt x="1225" y="512"/>
                  </a:cubicBezTo>
                  <a:cubicBezTo>
                    <a:pt x="1225" y="614"/>
                    <a:pt x="1225" y="614"/>
                    <a:pt x="1225" y="614"/>
                  </a:cubicBezTo>
                  <a:cubicBezTo>
                    <a:pt x="1156" y="614"/>
                    <a:pt x="1156" y="614"/>
                    <a:pt x="1156" y="614"/>
                  </a:cubicBezTo>
                  <a:cubicBezTo>
                    <a:pt x="1156" y="512"/>
                    <a:pt x="1156" y="512"/>
                    <a:pt x="1156" y="512"/>
                  </a:cubicBezTo>
                  <a:cubicBezTo>
                    <a:pt x="1156" y="267"/>
                    <a:pt x="957" y="68"/>
                    <a:pt x="713" y="68"/>
                  </a:cubicBezTo>
                  <a:cubicBezTo>
                    <a:pt x="468" y="68"/>
                    <a:pt x="269" y="267"/>
                    <a:pt x="269" y="512"/>
                  </a:cubicBezTo>
                  <a:cubicBezTo>
                    <a:pt x="269" y="763"/>
                    <a:pt x="269" y="763"/>
                    <a:pt x="269" y="763"/>
                  </a:cubicBezTo>
                  <a:cubicBezTo>
                    <a:pt x="269" y="851"/>
                    <a:pt x="239" y="937"/>
                    <a:pt x="185" y="1007"/>
                  </a:cubicBezTo>
                  <a:cubicBezTo>
                    <a:pt x="163" y="1035"/>
                    <a:pt x="163" y="1035"/>
                    <a:pt x="163" y="1035"/>
                  </a:cubicBezTo>
                  <a:cubicBezTo>
                    <a:pt x="85" y="1146"/>
                    <a:pt x="72" y="1294"/>
                    <a:pt x="129" y="1419"/>
                  </a:cubicBezTo>
                  <a:lnTo>
                    <a:pt x="67" y="1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35">
              <a:extLst>
                <a:ext uri="{FF2B5EF4-FFF2-40B4-BE49-F238E27FC236}">
                  <a16:creationId xmlns:a16="http://schemas.microsoft.com/office/drawing/2014/main" xmlns="" id="{505D0FD6-E6D1-48BF-9CB4-748B07C17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436"/>
              <a:ext cx="511" cy="1309"/>
            </a:xfrm>
            <a:custGeom>
              <a:avLst/>
              <a:gdLst>
                <a:gd name="T0" fmla="*/ 202 w 272"/>
                <a:gd name="T1" fmla="*/ 697 h 697"/>
                <a:gd name="T2" fmla="*/ 140 w 272"/>
                <a:gd name="T3" fmla="*/ 670 h 697"/>
                <a:gd name="T4" fmla="*/ 145 w 272"/>
                <a:gd name="T5" fmla="*/ 657 h 697"/>
                <a:gd name="T6" fmla="*/ 95 w 272"/>
                <a:gd name="T7" fmla="*/ 271 h 697"/>
                <a:gd name="T8" fmla="*/ 0 w 272"/>
                <a:gd name="T9" fmla="*/ 1 h 697"/>
                <a:gd name="T10" fmla="*/ 69 w 272"/>
                <a:gd name="T11" fmla="*/ 0 h 697"/>
                <a:gd name="T12" fmla="*/ 149 w 272"/>
                <a:gd name="T13" fmla="*/ 229 h 697"/>
                <a:gd name="T14" fmla="*/ 208 w 272"/>
                <a:gd name="T15" fmla="*/ 684 h 697"/>
                <a:gd name="T16" fmla="*/ 202 w 272"/>
                <a:gd name="T1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697">
                  <a:moveTo>
                    <a:pt x="202" y="697"/>
                  </a:moveTo>
                  <a:cubicBezTo>
                    <a:pt x="140" y="670"/>
                    <a:pt x="140" y="670"/>
                    <a:pt x="140" y="670"/>
                  </a:cubicBezTo>
                  <a:cubicBezTo>
                    <a:pt x="145" y="657"/>
                    <a:pt x="145" y="657"/>
                    <a:pt x="145" y="657"/>
                  </a:cubicBezTo>
                  <a:cubicBezTo>
                    <a:pt x="200" y="529"/>
                    <a:pt x="181" y="381"/>
                    <a:pt x="95" y="271"/>
                  </a:cubicBezTo>
                  <a:cubicBezTo>
                    <a:pt x="36" y="194"/>
                    <a:pt x="2" y="98"/>
                    <a:pt x="0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83"/>
                    <a:pt x="98" y="164"/>
                    <a:pt x="149" y="229"/>
                  </a:cubicBezTo>
                  <a:cubicBezTo>
                    <a:pt x="250" y="359"/>
                    <a:pt x="272" y="533"/>
                    <a:pt x="208" y="684"/>
                  </a:cubicBezTo>
                  <a:lnTo>
                    <a:pt x="202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36">
              <a:extLst>
                <a:ext uri="{FF2B5EF4-FFF2-40B4-BE49-F238E27FC236}">
                  <a16:creationId xmlns:a16="http://schemas.microsoft.com/office/drawing/2014/main" xmlns="" id="{0F1DE04E-BFFB-4994-AD75-5EB5050A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053"/>
              <a:ext cx="321" cy="512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2 w 171"/>
                <a:gd name="T9" fmla="*/ 136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6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2" y="174"/>
                    <a:pt x="102" y="136"/>
                  </a:cubicBezTo>
                  <a:cubicBezTo>
                    <a:pt x="102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09" y="0"/>
                    <a:pt x="171" y="61"/>
                    <a:pt x="171" y="136"/>
                  </a:cubicBezTo>
                  <a:cubicBezTo>
                    <a:pt x="171" y="212"/>
                    <a:pt x="109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37">
              <a:extLst>
                <a:ext uri="{FF2B5EF4-FFF2-40B4-BE49-F238E27FC236}">
                  <a16:creationId xmlns:a16="http://schemas.microsoft.com/office/drawing/2014/main" xmlns="" id="{ED3C2D99-18E9-4F7E-B79C-F206EAD6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1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0 h 99"/>
                <a:gd name="T8" fmla="*/ 26 w 186"/>
                <a:gd name="T9" fmla="*/ 30 h 99"/>
                <a:gd name="T10" fmla="*/ 26 w 186"/>
                <a:gd name="T11" fmla="*/ 30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71" y="30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38">
              <a:extLst>
                <a:ext uri="{FF2B5EF4-FFF2-40B4-BE49-F238E27FC236}">
                  <a16:creationId xmlns:a16="http://schemas.microsoft.com/office/drawing/2014/main" xmlns="" id="{60193AA4-E575-4874-B8EE-5D12937D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142"/>
              <a:ext cx="1155" cy="1732"/>
            </a:xfrm>
            <a:custGeom>
              <a:avLst/>
              <a:gdLst>
                <a:gd name="T0" fmla="*/ 68 w 614"/>
                <a:gd name="T1" fmla="*/ 922 h 922"/>
                <a:gd name="T2" fmla="*/ 0 w 614"/>
                <a:gd name="T3" fmla="*/ 922 h 922"/>
                <a:gd name="T4" fmla="*/ 0 w 614"/>
                <a:gd name="T5" fmla="*/ 514 h 922"/>
                <a:gd name="T6" fmla="*/ 268 w 614"/>
                <a:gd name="T7" fmla="*/ 209 h 922"/>
                <a:gd name="T8" fmla="*/ 516 w 614"/>
                <a:gd name="T9" fmla="*/ 179 h 922"/>
                <a:gd name="T10" fmla="*/ 545 w 614"/>
                <a:gd name="T11" fmla="*/ 145 h 922"/>
                <a:gd name="T12" fmla="*/ 545 w 614"/>
                <a:gd name="T13" fmla="*/ 0 h 922"/>
                <a:gd name="T14" fmla="*/ 614 w 614"/>
                <a:gd name="T15" fmla="*/ 0 h 922"/>
                <a:gd name="T16" fmla="*/ 614 w 614"/>
                <a:gd name="T17" fmla="*/ 144 h 922"/>
                <a:gd name="T18" fmla="*/ 524 w 614"/>
                <a:gd name="T19" fmla="*/ 246 h 922"/>
                <a:gd name="T20" fmla="*/ 277 w 614"/>
                <a:gd name="T21" fmla="*/ 277 h 922"/>
                <a:gd name="T22" fmla="*/ 68 w 614"/>
                <a:gd name="T23" fmla="*/ 514 h 922"/>
                <a:gd name="T24" fmla="*/ 68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8" y="922"/>
                  </a:moveTo>
                  <a:cubicBezTo>
                    <a:pt x="0" y="922"/>
                    <a:pt x="0" y="922"/>
                    <a:pt x="0" y="922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60"/>
                    <a:pt x="115" y="229"/>
                    <a:pt x="268" y="209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33" y="177"/>
                    <a:pt x="546" y="162"/>
                    <a:pt x="545" y="14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6"/>
                    <a:pt x="576" y="240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39">
              <a:extLst>
                <a:ext uri="{FF2B5EF4-FFF2-40B4-BE49-F238E27FC236}">
                  <a16:creationId xmlns:a16="http://schemas.microsoft.com/office/drawing/2014/main" xmlns="" id="{7F53B60E-EC49-4C10-B6E5-7A1FA554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42"/>
              <a:ext cx="1155" cy="1732"/>
            </a:xfrm>
            <a:custGeom>
              <a:avLst/>
              <a:gdLst>
                <a:gd name="T0" fmla="*/ 614 w 614"/>
                <a:gd name="T1" fmla="*/ 922 h 922"/>
                <a:gd name="T2" fmla="*/ 546 w 614"/>
                <a:gd name="T3" fmla="*/ 922 h 922"/>
                <a:gd name="T4" fmla="*/ 546 w 614"/>
                <a:gd name="T5" fmla="*/ 514 h 922"/>
                <a:gd name="T6" fmla="*/ 337 w 614"/>
                <a:gd name="T7" fmla="*/ 277 h 922"/>
                <a:gd name="T8" fmla="*/ 90 w 614"/>
                <a:gd name="T9" fmla="*/ 246 h 922"/>
                <a:gd name="T10" fmla="*/ 0 w 614"/>
                <a:gd name="T11" fmla="*/ 144 h 922"/>
                <a:gd name="T12" fmla="*/ 0 w 614"/>
                <a:gd name="T13" fmla="*/ 0 h 922"/>
                <a:gd name="T14" fmla="*/ 69 w 614"/>
                <a:gd name="T15" fmla="*/ 0 h 922"/>
                <a:gd name="T16" fmla="*/ 69 w 614"/>
                <a:gd name="T17" fmla="*/ 144 h 922"/>
                <a:gd name="T18" fmla="*/ 98 w 614"/>
                <a:gd name="T19" fmla="*/ 179 h 922"/>
                <a:gd name="T20" fmla="*/ 346 w 614"/>
                <a:gd name="T21" fmla="*/ 209 h 922"/>
                <a:gd name="T22" fmla="*/ 614 w 614"/>
                <a:gd name="T23" fmla="*/ 514 h 922"/>
                <a:gd name="T24" fmla="*/ 614 w 614"/>
                <a:gd name="T25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2">
                  <a:moveTo>
                    <a:pt x="614" y="922"/>
                  </a:moveTo>
                  <a:cubicBezTo>
                    <a:pt x="546" y="922"/>
                    <a:pt x="546" y="922"/>
                    <a:pt x="546" y="922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6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2"/>
                    <a:pt x="81" y="177"/>
                    <a:pt x="98" y="17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9"/>
                    <a:pt x="614" y="360"/>
                    <a:pt x="614" y="514"/>
                  </a:cubicBezTo>
                  <a:lnTo>
                    <a:pt x="61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xmlns="" id="{D37E2298-89D0-412C-8E74-E241E127C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589"/>
              <a:ext cx="1716" cy="1285"/>
            </a:xfrm>
            <a:custGeom>
              <a:avLst/>
              <a:gdLst>
                <a:gd name="T0" fmla="*/ 738 w 912"/>
                <a:gd name="T1" fmla="*/ 79 h 684"/>
                <a:gd name="T2" fmla="*/ 491 w 912"/>
                <a:gd name="T3" fmla="*/ 48 h 684"/>
                <a:gd name="T4" fmla="*/ 401 w 912"/>
                <a:gd name="T5" fmla="*/ 0 h 684"/>
                <a:gd name="T6" fmla="*/ 239 w 912"/>
                <a:gd name="T7" fmla="*/ 275 h 684"/>
                <a:gd name="T8" fmla="*/ 239 w 912"/>
                <a:gd name="T9" fmla="*/ 275 h 684"/>
                <a:gd name="T10" fmla="*/ 233 w 912"/>
                <a:gd name="T11" fmla="*/ 285 h 684"/>
                <a:gd name="T12" fmla="*/ 233 w 912"/>
                <a:gd name="T13" fmla="*/ 286 h 684"/>
                <a:gd name="T14" fmla="*/ 0 w 912"/>
                <a:gd name="T15" fmla="*/ 684 h 684"/>
                <a:gd name="T16" fmla="*/ 291 w 912"/>
                <a:gd name="T17" fmla="*/ 684 h 684"/>
                <a:gd name="T18" fmla="*/ 605 w 912"/>
                <a:gd name="T19" fmla="*/ 684 h 684"/>
                <a:gd name="T20" fmla="*/ 912 w 912"/>
                <a:gd name="T21" fmla="*/ 684 h 684"/>
                <a:gd name="T22" fmla="*/ 912 w 912"/>
                <a:gd name="T23" fmla="*/ 276 h 684"/>
                <a:gd name="T24" fmla="*/ 738 w 912"/>
                <a:gd name="T25" fmla="*/ 7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84">
                  <a:moveTo>
                    <a:pt x="738" y="79"/>
                  </a:moveTo>
                  <a:cubicBezTo>
                    <a:pt x="491" y="48"/>
                    <a:pt x="491" y="48"/>
                    <a:pt x="491" y="48"/>
                  </a:cubicBezTo>
                  <a:cubicBezTo>
                    <a:pt x="455" y="44"/>
                    <a:pt x="423" y="26"/>
                    <a:pt x="401" y="0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3" y="285"/>
                    <a:pt x="233" y="285"/>
                    <a:pt x="233" y="285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291" y="684"/>
                    <a:pt x="291" y="684"/>
                    <a:pt x="291" y="684"/>
                  </a:cubicBezTo>
                  <a:cubicBezTo>
                    <a:pt x="605" y="684"/>
                    <a:pt x="605" y="684"/>
                    <a:pt x="605" y="684"/>
                  </a:cubicBezTo>
                  <a:cubicBezTo>
                    <a:pt x="912" y="684"/>
                    <a:pt x="912" y="684"/>
                    <a:pt x="912" y="684"/>
                  </a:cubicBezTo>
                  <a:cubicBezTo>
                    <a:pt x="912" y="276"/>
                    <a:pt x="912" y="276"/>
                    <a:pt x="912" y="276"/>
                  </a:cubicBezTo>
                  <a:cubicBezTo>
                    <a:pt x="912" y="176"/>
                    <a:pt x="837" y="91"/>
                    <a:pt x="738" y="79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41">
              <a:extLst>
                <a:ext uri="{FF2B5EF4-FFF2-40B4-BE49-F238E27FC236}">
                  <a16:creationId xmlns:a16="http://schemas.microsoft.com/office/drawing/2014/main" xmlns="" id="{B5956D75-75E2-4C9F-83F1-AD2D8735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95"/>
              <a:ext cx="532" cy="860"/>
            </a:xfrm>
            <a:custGeom>
              <a:avLst/>
              <a:gdLst>
                <a:gd name="T0" fmla="*/ 532 w 532"/>
                <a:gd name="T1" fmla="*/ 737 h 860"/>
                <a:gd name="T2" fmla="*/ 111 w 532"/>
                <a:gd name="T3" fmla="*/ 0 h 860"/>
                <a:gd name="T4" fmla="*/ 0 w 532"/>
                <a:gd name="T5" fmla="*/ 64 h 860"/>
                <a:gd name="T6" fmla="*/ 455 w 532"/>
                <a:gd name="T7" fmla="*/ 860 h 860"/>
                <a:gd name="T8" fmla="*/ 532 w 532"/>
                <a:gd name="T9" fmla="*/ 73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860">
                  <a:moveTo>
                    <a:pt x="532" y="737"/>
                  </a:moveTo>
                  <a:lnTo>
                    <a:pt x="111" y="0"/>
                  </a:lnTo>
                  <a:lnTo>
                    <a:pt x="0" y="64"/>
                  </a:lnTo>
                  <a:lnTo>
                    <a:pt x="455" y="860"/>
                  </a:lnTo>
                  <a:lnTo>
                    <a:pt x="532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42">
              <a:extLst>
                <a:ext uri="{FF2B5EF4-FFF2-40B4-BE49-F238E27FC236}">
                  <a16:creationId xmlns:a16="http://schemas.microsoft.com/office/drawing/2014/main" xmlns="" id="{8412AC2D-E27C-4E69-8057-9E1D8523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95"/>
              <a:ext cx="103" cy="104"/>
            </a:xfrm>
            <a:custGeom>
              <a:avLst/>
              <a:gdLst>
                <a:gd name="T0" fmla="*/ 103 w 103"/>
                <a:gd name="T1" fmla="*/ 27 h 104"/>
                <a:gd name="T2" fmla="*/ 58 w 103"/>
                <a:gd name="T3" fmla="*/ 0 h 104"/>
                <a:gd name="T4" fmla="*/ 0 w 103"/>
                <a:gd name="T5" fmla="*/ 104 h 104"/>
                <a:gd name="T6" fmla="*/ 103 w 103"/>
                <a:gd name="T7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4">
                  <a:moveTo>
                    <a:pt x="103" y="27"/>
                  </a:moveTo>
                  <a:lnTo>
                    <a:pt x="58" y="0"/>
                  </a:lnTo>
                  <a:lnTo>
                    <a:pt x="0" y="104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4" name="Group 9">
            <a:extLst>
              <a:ext uri="{FF2B5EF4-FFF2-40B4-BE49-F238E27FC236}">
                <a16:creationId xmlns:a16="http://schemas.microsoft.com/office/drawing/2014/main" xmlns="" id="{42FE60C7-0E9B-4DE3-A584-26955B579A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944" y="1012502"/>
            <a:ext cx="667988" cy="833252"/>
            <a:chOff x="0" y="2"/>
            <a:chExt cx="3084" cy="3847"/>
          </a:xfrm>
        </p:grpSpPr>
        <p:sp>
          <p:nvSpPr>
            <p:cNvPr id="175" name="Oval 10">
              <a:extLst>
                <a:ext uri="{FF2B5EF4-FFF2-40B4-BE49-F238E27FC236}">
                  <a16:creationId xmlns:a16="http://schemas.microsoft.com/office/drawing/2014/main" xmlns="" id="{64FB8B14-185B-479A-9A22-B3CB1A165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90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Oval 11">
              <a:extLst>
                <a:ext uri="{FF2B5EF4-FFF2-40B4-BE49-F238E27FC236}">
                  <a16:creationId xmlns:a16="http://schemas.microsoft.com/office/drawing/2014/main" xmlns="" id="{B3976CFC-E162-4384-8D0F-2509A3C97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90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2">
              <a:extLst>
                <a:ext uri="{FF2B5EF4-FFF2-40B4-BE49-F238E27FC236}">
                  <a16:creationId xmlns:a16="http://schemas.microsoft.com/office/drawing/2014/main" xmlns="" id="{31F22B77-C560-4F44-8151-89CBD5634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56"/>
              <a:ext cx="194" cy="586"/>
            </a:xfrm>
            <a:custGeom>
              <a:avLst/>
              <a:gdLst>
                <a:gd name="T0" fmla="*/ 70 w 103"/>
                <a:gd name="T1" fmla="*/ 312 h 312"/>
                <a:gd name="T2" fmla="*/ 36 w 103"/>
                <a:gd name="T3" fmla="*/ 312 h 312"/>
                <a:gd name="T4" fmla="*/ 10 w 103"/>
                <a:gd name="T5" fmla="*/ 300 h 312"/>
                <a:gd name="T6" fmla="*/ 2 w 103"/>
                <a:gd name="T7" fmla="*/ 273 h 312"/>
                <a:gd name="T8" fmla="*/ 36 w 103"/>
                <a:gd name="T9" fmla="*/ 0 h 312"/>
                <a:gd name="T10" fmla="*/ 103 w 103"/>
                <a:gd name="T11" fmla="*/ 9 h 312"/>
                <a:gd name="T12" fmla="*/ 70 w 103"/>
                <a:gd name="T13" fmla="*/ 280 h 312"/>
                <a:gd name="T14" fmla="*/ 70 w 103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12">
                  <a:moveTo>
                    <a:pt x="70" y="312"/>
                  </a:moveTo>
                  <a:cubicBezTo>
                    <a:pt x="36" y="312"/>
                    <a:pt x="36" y="312"/>
                    <a:pt x="36" y="312"/>
                  </a:cubicBezTo>
                  <a:cubicBezTo>
                    <a:pt x="26" y="312"/>
                    <a:pt x="16" y="307"/>
                    <a:pt x="10" y="300"/>
                  </a:cubicBezTo>
                  <a:cubicBezTo>
                    <a:pt x="3" y="293"/>
                    <a:pt x="0" y="283"/>
                    <a:pt x="2" y="27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70" y="280"/>
                    <a:pt x="70" y="280"/>
                    <a:pt x="70" y="280"/>
                  </a:cubicBezTo>
                  <a:lnTo>
                    <a:pt x="70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">
              <a:extLst>
                <a:ext uri="{FF2B5EF4-FFF2-40B4-BE49-F238E27FC236}">
                  <a16:creationId xmlns:a16="http://schemas.microsoft.com/office/drawing/2014/main" xmlns="" id="{8CF922F9-B11D-4376-A81D-E6FF119B1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772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8 h 273"/>
                <a:gd name="T12" fmla="*/ 0 w 171"/>
                <a:gd name="T13" fmla="*/ 68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4"/>
                    <a:pt x="103" y="137"/>
                  </a:cubicBezTo>
                  <a:cubicBezTo>
                    <a:pt x="103" y="99"/>
                    <a:pt x="72" y="68"/>
                    <a:pt x="3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1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4">
              <a:extLst>
                <a:ext uri="{FF2B5EF4-FFF2-40B4-BE49-F238E27FC236}">
                  <a16:creationId xmlns:a16="http://schemas.microsoft.com/office/drawing/2014/main" xmlns="" id="{D240282C-6E6C-474F-BF43-DA1806A40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772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8 h 273"/>
                <a:gd name="T12" fmla="*/ 136 w 170"/>
                <a:gd name="T13" fmla="*/ 68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98" y="68"/>
                    <a:pt x="68" y="99"/>
                    <a:pt x="68" y="137"/>
                  </a:cubicBezTo>
                  <a:cubicBezTo>
                    <a:pt x="68" y="174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5">
              <a:extLst>
                <a:ext uri="{FF2B5EF4-FFF2-40B4-BE49-F238E27FC236}">
                  <a16:creationId xmlns:a16="http://schemas.microsoft.com/office/drawing/2014/main" xmlns="" id="{8C50965C-B199-47A9-88D3-777C1DED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708"/>
              <a:ext cx="1670" cy="1800"/>
            </a:xfrm>
            <a:custGeom>
              <a:avLst/>
              <a:gdLst>
                <a:gd name="T0" fmla="*/ 528 w 888"/>
                <a:gd name="T1" fmla="*/ 958 h 958"/>
                <a:gd name="T2" fmla="*/ 528 w 888"/>
                <a:gd name="T3" fmla="*/ 958 h 958"/>
                <a:gd name="T4" fmla="*/ 372 w 888"/>
                <a:gd name="T5" fmla="*/ 958 h 958"/>
                <a:gd name="T6" fmla="*/ 80 w 888"/>
                <a:gd name="T7" fmla="*/ 807 h 958"/>
                <a:gd name="T8" fmla="*/ 67 w 888"/>
                <a:gd name="T9" fmla="*/ 789 h 958"/>
                <a:gd name="T10" fmla="*/ 0 w 888"/>
                <a:gd name="T11" fmla="*/ 580 h 958"/>
                <a:gd name="T12" fmla="*/ 0 w 888"/>
                <a:gd name="T13" fmla="*/ 0 h 958"/>
                <a:gd name="T14" fmla="*/ 68 w 888"/>
                <a:gd name="T15" fmla="*/ 0 h 958"/>
                <a:gd name="T16" fmla="*/ 68 w 888"/>
                <a:gd name="T17" fmla="*/ 580 h 958"/>
                <a:gd name="T18" fmla="*/ 123 w 888"/>
                <a:gd name="T19" fmla="*/ 749 h 958"/>
                <a:gd name="T20" fmla="*/ 135 w 888"/>
                <a:gd name="T21" fmla="*/ 767 h 958"/>
                <a:gd name="T22" fmla="*/ 372 w 888"/>
                <a:gd name="T23" fmla="*/ 889 h 958"/>
                <a:gd name="T24" fmla="*/ 528 w 888"/>
                <a:gd name="T25" fmla="*/ 889 h 958"/>
                <a:gd name="T26" fmla="*/ 528 w 888"/>
                <a:gd name="T27" fmla="*/ 889 h 958"/>
                <a:gd name="T28" fmla="*/ 781 w 888"/>
                <a:gd name="T29" fmla="*/ 743 h 958"/>
                <a:gd name="T30" fmla="*/ 819 w 888"/>
                <a:gd name="T31" fmla="*/ 596 h 958"/>
                <a:gd name="T32" fmla="*/ 819 w 888"/>
                <a:gd name="T33" fmla="*/ 34 h 958"/>
                <a:gd name="T34" fmla="*/ 887 w 888"/>
                <a:gd name="T35" fmla="*/ 34 h 958"/>
                <a:gd name="T36" fmla="*/ 887 w 888"/>
                <a:gd name="T37" fmla="*/ 596 h 958"/>
                <a:gd name="T38" fmla="*/ 840 w 888"/>
                <a:gd name="T39" fmla="*/ 777 h 958"/>
                <a:gd name="T40" fmla="*/ 528 w 888"/>
                <a:gd name="T4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958">
                  <a:moveTo>
                    <a:pt x="528" y="958"/>
                  </a:moveTo>
                  <a:cubicBezTo>
                    <a:pt x="528" y="958"/>
                    <a:pt x="528" y="958"/>
                    <a:pt x="528" y="958"/>
                  </a:cubicBezTo>
                  <a:cubicBezTo>
                    <a:pt x="372" y="958"/>
                    <a:pt x="372" y="958"/>
                    <a:pt x="372" y="958"/>
                  </a:cubicBezTo>
                  <a:cubicBezTo>
                    <a:pt x="256" y="957"/>
                    <a:pt x="147" y="901"/>
                    <a:pt x="80" y="807"/>
                  </a:cubicBezTo>
                  <a:cubicBezTo>
                    <a:pt x="67" y="789"/>
                    <a:pt x="67" y="789"/>
                    <a:pt x="67" y="789"/>
                  </a:cubicBezTo>
                  <a:cubicBezTo>
                    <a:pt x="23" y="728"/>
                    <a:pt x="0" y="656"/>
                    <a:pt x="0" y="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641"/>
                    <a:pt x="87" y="700"/>
                    <a:pt x="123" y="749"/>
                  </a:cubicBezTo>
                  <a:cubicBezTo>
                    <a:pt x="135" y="767"/>
                    <a:pt x="135" y="767"/>
                    <a:pt x="135" y="767"/>
                  </a:cubicBezTo>
                  <a:cubicBezTo>
                    <a:pt x="190" y="843"/>
                    <a:pt x="278" y="889"/>
                    <a:pt x="372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528" y="889"/>
                    <a:pt x="528" y="889"/>
                    <a:pt x="528" y="889"/>
                  </a:cubicBezTo>
                  <a:cubicBezTo>
                    <a:pt x="632" y="889"/>
                    <a:pt x="729" y="833"/>
                    <a:pt x="781" y="743"/>
                  </a:cubicBezTo>
                  <a:cubicBezTo>
                    <a:pt x="806" y="698"/>
                    <a:pt x="820" y="648"/>
                    <a:pt x="819" y="596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7" y="596"/>
                    <a:pt x="887" y="596"/>
                    <a:pt x="887" y="596"/>
                  </a:cubicBezTo>
                  <a:cubicBezTo>
                    <a:pt x="888" y="659"/>
                    <a:pt x="871" y="722"/>
                    <a:pt x="840" y="777"/>
                  </a:cubicBezTo>
                  <a:cubicBezTo>
                    <a:pt x="776" y="888"/>
                    <a:pt x="657" y="958"/>
                    <a:pt x="528" y="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xmlns="" id="{A7BAE9F0-5C1A-4E3A-8546-161C01691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" y="2"/>
              <a:ext cx="1928" cy="943"/>
            </a:xfrm>
            <a:custGeom>
              <a:avLst/>
              <a:gdLst>
                <a:gd name="T0" fmla="*/ 991 w 1025"/>
                <a:gd name="T1" fmla="*/ 478 h 502"/>
                <a:gd name="T2" fmla="*/ 980 w 1025"/>
                <a:gd name="T3" fmla="*/ 477 h 502"/>
                <a:gd name="T4" fmla="*/ 810 w 1025"/>
                <a:gd name="T5" fmla="*/ 298 h 502"/>
                <a:gd name="T6" fmla="*/ 30 w 1025"/>
                <a:gd name="T7" fmla="*/ 409 h 502"/>
                <a:gd name="T8" fmla="*/ 6 w 1025"/>
                <a:gd name="T9" fmla="*/ 392 h 502"/>
                <a:gd name="T10" fmla="*/ 4 w 1025"/>
                <a:gd name="T11" fmla="*/ 363 h 502"/>
                <a:gd name="T12" fmla="*/ 479 w 1025"/>
                <a:gd name="T13" fmla="*/ 0 h 502"/>
                <a:gd name="T14" fmla="*/ 573 w 1025"/>
                <a:gd name="T15" fmla="*/ 0 h 502"/>
                <a:gd name="T16" fmla="*/ 835 w 1025"/>
                <a:gd name="T17" fmla="*/ 103 h 502"/>
                <a:gd name="T18" fmla="*/ 1025 w 1025"/>
                <a:gd name="T19" fmla="*/ 308 h 502"/>
                <a:gd name="T20" fmla="*/ 1025 w 1025"/>
                <a:gd name="T21" fmla="*/ 444 h 502"/>
                <a:gd name="T22" fmla="*/ 1011 w 1025"/>
                <a:gd name="T23" fmla="*/ 472 h 502"/>
                <a:gd name="T24" fmla="*/ 991 w 1025"/>
                <a:gd name="T25" fmla="*/ 478 h 502"/>
                <a:gd name="T26" fmla="*/ 821 w 1025"/>
                <a:gd name="T27" fmla="*/ 205 h 502"/>
                <a:gd name="T28" fmla="*/ 826 w 1025"/>
                <a:gd name="T29" fmla="*/ 206 h 502"/>
                <a:gd name="T30" fmla="*/ 852 w 1025"/>
                <a:gd name="T31" fmla="*/ 227 h 502"/>
                <a:gd name="T32" fmla="*/ 957 w 1025"/>
                <a:gd name="T33" fmla="*/ 384 h 502"/>
                <a:gd name="T34" fmla="*/ 957 w 1025"/>
                <a:gd name="T35" fmla="*/ 308 h 502"/>
                <a:gd name="T36" fmla="*/ 821 w 1025"/>
                <a:gd name="T37" fmla="*/ 171 h 502"/>
                <a:gd name="T38" fmla="*/ 796 w 1025"/>
                <a:gd name="T39" fmla="*/ 161 h 502"/>
                <a:gd name="T40" fmla="*/ 573 w 1025"/>
                <a:gd name="T41" fmla="*/ 69 h 502"/>
                <a:gd name="T42" fmla="*/ 479 w 1025"/>
                <a:gd name="T43" fmla="*/ 69 h 502"/>
                <a:gd name="T44" fmla="*/ 85 w 1025"/>
                <a:gd name="T45" fmla="*/ 349 h 502"/>
                <a:gd name="T46" fmla="*/ 795 w 1025"/>
                <a:gd name="T47" fmla="*/ 217 h 502"/>
                <a:gd name="T48" fmla="*/ 821 w 1025"/>
                <a:gd name="T49" fmla="*/ 20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5" h="502">
                  <a:moveTo>
                    <a:pt x="991" y="478"/>
                  </a:moveTo>
                  <a:cubicBezTo>
                    <a:pt x="988" y="478"/>
                    <a:pt x="984" y="478"/>
                    <a:pt x="980" y="477"/>
                  </a:cubicBezTo>
                  <a:cubicBezTo>
                    <a:pt x="900" y="450"/>
                    <a:pt x="840" y="355"/>
                    <a:pt x="810" y="298"/>
                  </a:cubicBezTo>
                  <a:cubicBezTo>
                    <a:pt x="573" y="502"/>
                    <a:pt x="53" y="414"/>
                    <a:pt x="30" y="409"/>
                  </a:cubicBezTo>
                  <a:cubicBezTo>
                    <a:pt x="19" y="408"/>
                    <a:pt x="11" y="401"/>
                    <a:pt x="6" y="392"/>
                  </a:cubicBezTo>
                  <a:cubicBezTo>
                    <a:pt x="1" y="383"/>
                    <a:pt x="0" y="373"/>
                    <a:pt x="4" y="363"/>
                  </a:cubicBezTo>
                  <a:cubicBezTo>
                    <a:pt x="76" y="183"/>
                    <a:pt x="262" y="0"/>
                    <a:pt x="47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671" y="0"/>
                    <a:pt x="764" y="37"/>
                    <a:pt x="835" y="103"/>
                  </a:cubicBezTo>
                  <a:cubicBezTo>
                    <a:pt x="941" y="111"/>
                    <a:pt x="1025" y="199"/>
                    <a:pt x="1025" y="308"/>
                  </a:cubicBezTo>
                  <a:cubicBezTo>
                    <a:pt x="1025" y="444"/>
                    <a:pt x="1025" y="444"/>
                    <a:pt x="1025" y="444"/>
                  </a:cubicBezTo>
                  <a:cubicBezTo>
                    <a:pt x="1025" y="455"/>
                    <a:pt x="1020" y="465"/>
                    <a:pt x="1011" y="472"/>
                  </a:cubicBezTo>
                  <a:cubicBezTo>
                    <a:pt x="1005" y="476"/>
                    <a:pt x="998" y="478"/>
                    <a:pt x="991" y="478"/>
                  </a:cubicBezTo>
                  <a:close/>
                  <a:moveTo>
                    <a:pt x="821" y="205"/>
                  </a:moveTo>
                  <a:cubicBezTo>
                    <a:pt x="822" y="205"/>
                    <a:pt x="824" y="205"/>
                    <a:pt x="826" y="206"/>
                  </a:cubicBezTo>
                  <a:cubicBezTo>
                    <a:pt x="838" y="208"/>
                    <a:pt x="848" y="216"/>
                    <a:pt x="852" y="227"/>
                  </a:cubicBezTo>
                  <a:cubicBezTo>
                    <a:pt x="866" y="261"/>
                    <a:pt x="906" y="340"/>
                    <a:pt x="957" y="384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7" y="232"/>
                    <a:pt x="896" y="171"/>
                    <a:pt x="821" y="171"/>
                  </a:cubicBezTo>
                  <a:cubicBezTo>
                    <a:pt x="812" y="171"/>
                    <a:pt x="803" y="167"/>
                    <a:pt x="796" y="161"/>
                  </a:cubicBezTo>
                  <a:cubicBezTo>
                    <a:pt x="737" y="102"/>
                    <a:pt x="658" y="69"/>
                    <a:pt x="573" y="69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308" y="69"/>
                    <a:pt x="158" y="204"/>
                    <a:pt x="85" y="349"/>
                  </a:cubicBezTo>
                  <a:cubicBezTo>
                    <a:pt x="221" y="366"/>
                    <a:pt x="636" y="402"/>
                    <a:pt x="795" y="217"/>
                  </a:cubicBezTo>
                  <a:cubicBezTo>
                    <a:pt x="801" y="209"/>
                    <a:pt x="811" y="205"/>
                    <a:pt x="821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7">
              <a:extLst>
                <a:ext uri="{FF2B5EF4-FFF2-40B4-BE49-F238E27FC236}">
                  <a16:creationId xmlns:a16="http://schemas.microsoft.com/office/drawing/2014/main" xmlns="" id="{BD83976C-95B4-460E-AFC0-E7992492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89"/>
              <a:ext cx="1654" cy="545"/>
            </a:xfrm>
            <a:custGeom>
              <a:avLst/>
              <a:gdLst>
                <a:gd name="T0" fmla="*/ 676 w 879"/>
                <a:gd name="T1" fmla="*/ 290 h 290"/>
                <a:gd name="T2" fmla="*/ 598 w 879"/>
                <a:gd name="T3" fmla="*/ 247 h 290"/>
                <a:gd name="T4" fmla="*/ 486 w 879"/>
                <a:gd name="T5" fmla="*/ 188 h 290"/>
                <a:gd name="T6" fmla="*/ 394 w 879"/>
                <a:gd name="T7" fmla="*/ 188 h 290"/>
                <a:gd name="T8" fmla="*/ 280 w 879"/>
                <a:gd name="T9" fmla="*/ 248 h 290"/>
                <a:gd name="T10" fmla="*/ 201 w 879"/>
                <a:gd name="T11" fmla="*/ 290 h 290"/>
                <a:gd name="T12" fmla="*/ 201 w 879"/>
                <a:gd name="T13" fmla="*/ 290 h 290"/>
                <a:gd name="T14" fmla="*/ 119 w 879"/>
                <a:gd name="T15" fmla="*/ 242 h 290"/>
                <a:gd name="T16" fmla="*/ 0 w 879"/>
                <a:gd name="T17" fmla="*/ 34 h 290"/>
                <a:gd name="T18" fmla="*/ 60 w 879"/>
                <a:gd name="T19" fmla="*/ 0 h 290"/>
                <a:gd name="T20" fmla="*/ 178 w 879"/>
                <a:gd name="T21" fmla="*/ 208 h 290"/>
                <a:gd name="T22" fmla="*/ 201 w 879"/>
                <a:gd name="T23" fmla="*/ 222 h 290"/>
                <a:gd name="T24" fmla="*/ 201 w 879"/>
                <a:gd name="T25" fmla="*/ 222 h 290"/>
                <a:gd name="T26" fmla="*/ 223 w 879"/>
                <a:gd name="T27" fmla="*/ 210 h 290"/>
                <a:gd name="T28" fmla="*/ 393 w 879"/>
                <a:gd name="T29" fmla="*/ 119 h 290"/>
                <a:gd name="T30" fmla="*/ 394 w 879"/>
                <a:gd name="T31" fmla="*/ 119 h 290"/>
                <a:gd name="T32" fmla="*/ 486 w 879"/>
                <a:gd name="T33" fmla="*/ 119 h 290"/>
                <a:gd name="T34" fmla="*/ 655 w 879"/>
                <a:gd name="T35" fmla="*/ 209 h 290"/>
                <a:gd name="T36" fmla="*/ 678 w 879"/>
                <a:gd name="T37" fmla="*/ 222 h 290"/>
                <a:gd name="T38" fmla="*/ 702 w 879"/>
                <a:gd name="T39" fmla="*/ 208 h 290"/>
                <a:gd name="T40" fmla="*/ 820 w 879"/>
                <a:gd name="T41" fmla="*/ 0 h 290"/>
                <a:gd name="T42" fmla="*/ 879 w 879"/>
                <a:gd name="T43" fmla="*/ 34 h 290"/>
                <a:gd name="T44" fmla="*/ 762 w 879"/>
                <a:gd name="T45" fmla="*/ 242 h 290"/>
                <a:gd name="T46" fmla="*/ 679 w 879"/>
                <a:gd name="T47" fmla="*/ 290 h 290"/>
                <a:gd name="T48" fmla="*/ 676 w 879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290">
                  <a:moveTo>
                    <a:pt x="676" y="290"/>
                  </a:moveTo>
                  <a:cubicBezTo>
                    <a:pt x="645" y="290"/>
                    <a:pt x="616" y="274"/>
                    <a:pt x="598" y="247"/>
                  </a:cubicBezTo>
                  <a:cubicBezTo>
                    <a:pt x="573" y="210"/>
                    <a:pt x="531" y="188"/>
                    <a:pt x="486" y="188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48" y="187"/>
                    <a:pt x="305" y="210"/>
                    <a:pt x="280" y="248"/>
                  </a:cubicBezTo>
                  <a:cubicBezTo>
                    <a:pt x="262" y="274"/>
                    <a:pt x="233" y="290"/>
                    <a:pt x="201" y="290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67" y="289"/>
                    <a:pt x="136" y="271"/>
                    <a:pt x="119" y="2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83" y="216"/>
                    <a:pt x="192" y="222"/>
                    <a:pt x="201" y="222"/>
                  </a:cubicBezTo>
                  <a:cubicBezTo>
                    <a:pt x="201" y="222"/>
                    <a:pt x="201" y="222"/>
                    <a:pt x="201" y="222"/>
                  </a:cubicBezTo>
                  <a:cubicBezTo>
                    <a:pt x="210" y="222"/>
                    <a:pt x="218" y="217"/>
                    <a:pt x="223" y="210"/>
                  </a:cubicBezTo>
                  <a:cubicBezTo>
                    <a:pt x="261" y="153"/>
                    <a:pt x="325" y="119"/>
                    <a:pt x="393" y="119"/>
                  </a:cubicBezTo>
                  <a:cubicBezTo>
                    <a:pt x="393" y="119"/>
                    <a:pt x="393" y="119"/>
                    <a:pt x="394" y="119"/>
                  </a:cubicBezTo>
                  <a:cubicBezTo>
                    <a:pt x="486" y="119"/>
                    <a:pt x="486" y="119"/>
                    <a:pt x="486" y="119"/>
                  </a:cubicBezTo>
                  <a:cubicBezTo>
                    <a:pt x="554" y="120"/>
                    <a:pt x="617" y="153"/>
                    <a:pt x="655" y="209"/>
                  </a:cubicBezTo>
                  <a:cubicBezTo>
                    <a:pt x="660" y="217"/>
                    <a:pt x="667" y="222"/>
                    <a:pt x="678" y="222"/>
                  </a:cubicBezTo>
                  <a:cubicBezTo>
                    <a:pt x="688" y="222"/>
                    <a:pt x="697" y="217"/>
                    <a:pt x="702" y="208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762" y="242"/>
                    <a:pt x="762" y="242"/>
                    <a:pt x="762" y="242"/>
                  </a:cubicBezTo>
                  <a:cubicBezTo>
                    <a:pt x="744" y="272"/>
                    <a:pt x="713" y="290"/>
                    <a:pt x="679" y="290"/>
                  </a:cubicBezTo>
                  <a:cubicBezTo>
                    <a:pt x="678" y="290"/>
                    <a:pt x="677" y="290"/>
                    <a:pt x="676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xmlns="" id="{68ADADBD-E145-4CD4-8261-B2F4C2E7F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674"/>
              <a:ext cx="428" cy="156"/>
            </a:xfrm>
            <a:custGeom>
              <a:avLst/>
              <a:gdLst>
                <a:gd name="T0" fmla="*/ 114 w 227"/>
                <a:gd name="T1" fmla="*/ 83 h 83"/>
                <a:gd name="T2" fmla="*/ 0 w 227"/>
                <a:gd name="T3" fmla="*/ 64 h 83"/>
                <a:gd name="T4" fmla="*/ 22 w 227"/>
                <a:gd name="T5" fmla="*/ 0 h 83"/>
                <a:gd name="T6" fmla="*/ 205 w 227"/>
                <a:gd name="T7" fmla="*/ 0 h 83"/>
                <a:gd name="T8" fmla="*/ 227 w 227"/>
                <a:gd name="T9" fmla="*/ 64 h 83"/>
                <a:gd name="T10" fmla="*/ 114 w 22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3">
                  <a:moveTo>
                    <a:pt x="114" y="83"/>
                  </a:moveTo>
                  <a:cubicBezTo>
                    <a:pt x="75" y="83"/>
                    <a:pt x="37" y="77"/>
                    <a:pt x="0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1" y="19"/>
                    <a:pt x="146" y="19"/>
                    <a:pt x="205" y="0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90" y="77"/>
                    <a:pt x="152" y="83"/>
                    <a:pt x="1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xmlns="" id="{344402AA-1E15-49D2-8D08-41EA2B2F5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423"/>
              <a:ext cx="1091" cy="1171"/>
            </a:xfrm>
            <a:custGeom>
              <a:avLst/>
              <a:gdLst>
                <a:gd name="T0" fmla="*/ 68 w 580"/>
                <a:gd name="T1" fmla="*/ 623 h 623"/>
                <a:gd name="T2" fmla="*/ 0 w 580"/>
                <a:gd name="T3" fmla="*/ 623 h 623"/>
                <a:gd name="T4" fmla="*/ 0 w 580"/>
                <a:gd name="T5" fmla="*/ 384 h 623"/>
                <a:gd name="T6" fmla="*/ 266 w 580"/>
                <a:gd name="T7" fmla="*/ 79 h 623"/>
                <a:gd name="T8" fmla="*/ 465 w 580"/>
                <a:gd name="T9" fmla="*/ 53 h 623"/>
                <a:gd name="T10" fmla="*/ 512 w 580"/>
                <a:gd name="T11" fmla="*/ 0 h 623"/>
                <a:gd name="T12" fmla="*/ 580 w 580"/>
                <a:gd name="T13" fmla="*/ 0 h 623"/>
                <a:gd name="T14" fmla="*/ 474 w 580"/>
                <a:gd name="T15" fmla="*/ 121 h 623"/>
                <a:gd name="T16" fmla="*/ 275 w 580"/>
                <a:gd name="T17" fmla="*/ 147 h 623"/>
                <a:gd name="T18" fmla="*/ 68 w 580"/>
                <a:gd name="T19" fmla="*/ 384 h 623"/>
                <a:gd name="T20" fmla="*/ 68 w 580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623">
                  <a:moveTo>
                    <a:pt x="68" y="62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231"/>
                    <a:pt x="114" y="100"/>
                    <a:pt x="266" y="79"/>
                  </a:cubicBezTo>
                  <a:cubicBezTo>
                    <a:pt x="465" y="53"/>
                    <a:pt x="465" y="53"/>
                    <a:pt x="465" y="53"/>
                  </a:cubicBezTo>
                  <a:cubicBezTo>
                    <a:pt x="491" y="49"/>
                    <a:pt x="512" y="26"/>
                    <a:pt x="51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60"/>
                    <a:pt x="534" y="113"/>
                    <a:pt x="474" y="121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157" y="163"/>
                    <a:pt x="68" y="265"/>
                    <a:pt x="68" y="384"/>
                  </a:cubicBezTo>
                  <a:lnTo>
                    <a:pt x="68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xmlns="" id="{12F75C22-6291-4BAA-B8C5-FBA83B5F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423"/>
              <a:ext cx="1093" cy="1171"/>
            </a:xfrm>
            <a:custGeom>
              <a:avLst/>
              <a:gdLst>
                <a:gd name="T0" fmla="*/ 581 w 581"/>
                <a:gd name="T1" fmla="*/ 623 h 623"/>
                <a:gd name="T2" fmla="*/ 512 w 581"/>
                <a:gd name="T3" fmla="*/ 623 h 623"/>
                <a:gd name="T4" fmla="*/ 512 w 581"/>
                <a:gd name="T5" fmla="*/ 384 h 623"/>
                <a:gd name="T6" fmla="*/ 305 w 581"/>
                <a:gd name="T7" fmla="*/ 147 h 623"/>
                <a:gd name="T8" fmla="*/ 106 w 581"/>
                <a:gd name="T9" fmla="*/ 121 h 623"/>
                <a:gd name="T10" fmla="*/ 0 w 581"/>
                <a:gd name="T11" fmla="*/ 0 h 623"/>
                <a:gd name="T12" fmla="*/ 69 w 581"/>
                <a:gd name="T13" fmla="*/ 0 h 623"/>
                <a:gd name="T14" fmla="*/ 116 w 581"/>
                <a:gd name="T15" fmla="*/ 53 h 623"/>
                <a:gd name="T16" fmla="*/ 314 w 581"/>
                <a:gd name="T17" fmla="*/ 79 h 623"/>
                <a:gd name="T18" fmla="*/ 581 w 581"/>
                <a:gd name="T19" fmla="*/ 384 h 623"/>
                <a:gd name="T20" fmla="*/ 581 w 581"/>
                <a:gd name="T2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23">
                  <a:moveTo>
                    <a:pt x="581" y="623"/>
                  </a:moveTo>
                  <a:cubicBezTo>
                    <a:pt x="512" y="623"/>
                    <a:pt x="512" y="623"/>
                    <a:pt x="512" y="623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512" y="265"/>
                    <a:pt x="423" y="163"/>
                    <a:pt x="305" y="147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46" y="113"/>
                    <a:pt x="0" y="6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6"/>
                    <a:pt x="89" y="49"/>
                    <a:pt x="116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466" y="100"/>
                    <a:pt x="581" y="231"/>
                    <a:pt x="581" y="384"/>
                  </a:cubicBezTo>
                  <a:lnTo>
                    <a:pt x="581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Rectangle 21">
              <a:extLst>
                <a:ext uri="{FF2B5EF4-FFF2-40B4-BE49-F238E27FC236}">
                  <a16:creationId xmlns:a16="http://schemas.microsoft.com/office/drawing/2014/main" xmlns="" id="{3057CBCF-5EE9-4427-9AB0-BE3D22DF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336"/>
              <a:ext cx="128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Rectangle 22">
              <a:extLst>
                <a:ext uri="{FF2B5EF4-FFF2-40B4-BE49-F238E27FC236}">
                  <a16:creationId xmlns:a16="http://schemas.microsoft.com/office/drawing/2014/main" xmlns="" id="{01B7ED6C-F8E6-4A39-874D-361FE470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336"/>
              <a:ext cx="130" cy="5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xmlns="" id="{1D2F04D7-22AA-4ED3-AE83-0362F1A1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57"/>
              <a:ext cx="612" cy="779"/>
            </a:xfrm>
            <a:custGeom>
              <a:avLst/>
              <a:gdLst>
                <a:gd name="T0" fmla="*/ 102 w 325"/>
                <a:gd name="T1" fmla="*/ 415 h 415"/>
                <a:gd name="T2" fmla="*/ 88 w 325"/>
                <a:gd name="T3" fmla="*/ 413 h 415"/>
                <a:gd name="T4" fmla="*/ 68 w 325"/>
                <a:gd name="T5" fmla="*/ 387 h 415"/>
                <a:gd name="T6" fmla="*/ 0 w 325"/>
                <a:gd name="T7" fmla="*/ 12 h 415"/>
                <a:gd name="T8" fmla="*/ 67 w 325"/>
                <a:gd name="T9" fmla="*/ 0 h 415"/>
                <a:gd name="T10" fmla="*/ 126 w 325"/>
                <a:gd name="T11" fmla="*/ 324 h 415"/>
                <a:gd name="T12" fmla="*/ 287 w 325"/>
                <a:gd name="T13" fmla="*/ 216 h 415"/>
                <a:gd name="T14" fmla="*/ 325 w 325"/>
                <a:gd name="T15" fmla="*/ 273 h 415"/>
                <a:gd name="T16" fmla="*/ 121 w 325"/>
                <a:gd name="T17" fmla="*/ 410 h 415"/>
                <a:gd name="T18" fmla="*/ 102 w 325"/>
                <a:gd name="T1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15">
                  <a:moveTo>
                    <a:pt x="102" y="415"/>
                  </a:moveTo>
                  <a:cubicBezTo>
                    <a:pt x="97" y="415"/>
                    <a:pt x="93" y="414"/>
                    <a:pt x="88" y="413"/>
                  </a:cubicBezTo>
                  <a:cubicBezTo>
                    <a:pt x="78" y="408"/>
                    <a:pt x="70" y="399"/>
                    <a:pt x="68" y="38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325" y="273"/>
                    <a:pt x="325" y="273"/>
                    <a:pt x="325" y="273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15" y="413"/>
                    <a:pt x="108" y="415"/>
                    <a:pt x="102" y="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Freeform 24">
              <a:extLst>
                <a:ext uri="{FF2B5EF4-FFF2-40B4-BE49-F238E27FC236}">
                  <a16:creationId xmlns:a16="http://schemas.microsoft.com/office/drawing/2014/main" xmlns="" id="{969ACAD6-5384-48CA-A4A7-D61A416D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5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Freeform 25">
              <a:extLst>
                <a:ext uri="{FF2B5EF4-FFF2-40B4-BE49-F238E27FC236}">
                  <a16:creationId xmlns:a16="http://schemas.microsoft.com/office/drawing/2014/main" xmlns="" id="{85EE1D68-BACB-48A1-A9B5-80FA363C9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530"/>
              <a:ext cx="772" cy="319"/>
            </a:xfrm>
            <a:custGeom>
              <a:avLst/>
              <a:gdLst>
                <a:gd name="T0" fmla="*/ 410 w 410"/>
                <a:gd name="T1" fmla="*/ 170 h 170"/>
                <a:gd name="T2" fmla="*/ 342 w 410"/>
                <a:gd name="T3" fmla="*/ 170 h 170"/>
                <a:gd name="T4" fmla="*/ 342 w 410"/>
                <a:gd name="T5" fmla="*/ 68 h 170"/>
                <a:gd name="T6" fmla="*/ 69 w 410"/>
                <a:gd name="T7" fmla="*/ 68 h 170"/>
                <a:gd name="T8" fmla="*/ 69 w 410"/>
                <a:gd name="T9" fmla="*/ 170 h 170"/>
                <a:gd name="T10" fmla="*/ 0 w 410"/>
                <a:gd name="T11" fmla="*/ 170 h 170"/>
                <a:gd name="T12" fmla="*/ 0 w 410"/>
                <a:gd name="T13" fmla="*/ 34 h 170"/>
                <a:gd name="T14" fmla="*/ 34 w 410"/>
                <a:gd name="T15" fmla="*/ 0 h 170"/>
                <a:gd name="T16" fmla="*/ 376 w 410"/>
                <a:gd name="T17" fmla="*/ 0 h 170"/>
                <a:gd name="T18" fmla="*/ 410 w 410"/>
                <a:gd name="T19" fmla="*/ 34 h 170"/>
                <a:gd name="T20" fmla="*/ 410 w 410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70">
                  <a:moveTo>
                    <a:pt x="410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95" y="0"/>
                    <a:pt x="410" y="15"/>
                    <a:pt x="410" y="34"/>
                  </a:cubicBezTo>
                  <a:lnTo>
                    <a:pt x="41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xmlns="" id="{1D2D0A0E-6408-4B19-9303-37239F21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589"/>
              <a:ext cx="1652" cy="1260"/>
            </a:xfrm>
            <a:custGeom>
              <a:avLst/>
              <a:gdLst>
                <a:gd name="T0" fmla="*/ 605 w 878"/>
                <a:gd name="T1" fmla="*/ 358 h 671"/>
                <a:gd name="T2" fmla="*/ 754 w 878"/>
                <a:gd name="T3" fmla="*/ 358 h 671"/>
                <a:gd name="T4" fmla="*/ 754 w 878"/>
                <a:gd name="T5" fmla="*/ 461 h 671"/>
                <a:gd name="T6" fmla="*/ 878 w 878"/>
                <a:gd name="T7" fmla="*/ 461 h 671"/>
                <a:gd name="T8" fmla="*/ 878 w 878"/>
                <a:gd name="T9" fmla="*/ 296 h 671"/>
                <a:gd name="T10" fmla="*/ 706 w 878"/>
                <a:gd name="T11" fmla="*/ 99 h 671"/>
                <a:gd name="T12" fmla="*/ 507 w 878"/>
                <a:gd name="T13" fmla="*/ 72 h 671"/>
                <a:gd name="T14" fmla="*/ 393 w 878"/>
                <a:gd name="T15" fmla="*/ 0 h 671"/>
                <a:gd name="T16" fmla="*/ 239 w 878"/>
                <a:gd name="T17" fmla="*/ 263 h 671"/>
                <a:gd name="T18" fmla="*/ 242 w 878"/>
                <a:gd name="T19" fmla="*/ 267 h 671"/>
                <a:gd name="T20" fmla="*/ 233 w 878"/>
                <a:gd name="T21" fmla="*/ 273 h 671"/>
                <a:gd name="T22" fmla="*/ 0 w 878"/>
                <a:gd name="T23" fmla="*/ 671 h 671"/>
                <a:gd name="T24" fmla="*/ 291 w 878"/>
                <a:gd name="T25" fmla="*/ 671 h 671"/>
                <a:gd name="T26" fmla="*/ 605 w 878"/>
                <a:gd name="T27" fmla="*/ 671 h 671"/>
                <a:gd name="T28" fmla="*/ 605 w 878"/>
                <a:gd name="T29" fmla="*/ 35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8" h="671">
                  <a:moveTo>
                    <a:pt x="605" y="358"/>
                  </a:moveTo>
                  <a:cubicBezTo>
                    <a:pt x="754" y="358"/>
                    <a:pt x="754" y="358"/>
                    <a:pt x="754" y="358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878" y="461"/>
                    <a:pt x="878" y="461"/>
                    <a:pt x="878" y="461"/>
                  </a:cubicBezTo>
                  <a:cubicBezTo>
                    <a:pt x="878" y="296"/>
                    <a:pt x="878" y="296"/>
                    <a:pt x="878" y="296"/>
                  </a:cubicBezTo>
                  <a:cubicBezTo>
                    <a:pt x="878" y="197"/>
                    <a:pt x="804" y="112"/>
                    <a:pt x="706" y="99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59" y="66"/>
                    <a:pt x="418" y="39"/>
                    <a:pt x="393" y="0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3" y="273"/>
                    <a:pt x="233" y="273"/>
                    <a:pt x="233" y="27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605" y="671"/>
                    <a:pt x="605" y="671"/>
                    <a:pt x="605" y="671"/>
                  </a:cubicBezTo>
                  <a:lnTo>
                    <a:pt x="605" y="35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roup 45">
            <a:extLst>
              <a:ext uri="{FF2B5EF4-FFF2-40B4-BE49-F238E27FC236}">
                <a16:creationId xmlns:a16="http://schemas.microsoft.com/office/drawing/2014/main" xmlns="" id="{A942ED25-A04C-4C86-AFCD-1CAB86BC1D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219" y="1012502"/>
            <a:ext cx="612324" cy="833252"/>
            <a:chOff x="1" y="4"/>
            <a:chExt cx="2827" cy="3847"/>
          </a:xfrm>
        </p:grpSpPr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xmlns="" id="{988F0850-D6C1-4F91-B829-9C42702C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387"/>
              <a:ext cx="1459" cy="708"/>
            </a:xfrm>
            <a:custGeom>
              <a:avLst/>
              <a:gdLst>
                <a:gd name="T0" fmla="*/ 775 w 775"/>
                <a:gd name="T1" fmla="*/ 377 h 377"/>
                <a:gd name="T2" fmla="*/ 274 w 775"/>
                <a:gd name="T3" fmla="*/ 96 h 377"/>
                <a:gd name="T4" fmla="*/ 48 w 775"/>
                <a:gd name="T5" fmla="*/ 367 h 377"/>
                <a:gd name="T6" fmla="*/ 0 w 775"/>
                <a:gd name="T7" fmla="*/ 318 h 377"/>
                <a:gd name="T8" fmla="*/ 231 w 775"/>
                <a:gd name="T9" fmla="*/ 24 h 377"/>
                <a:gd name="T10" fmla="*/ 264 w 775"/>
                <a:gd name="T11" fmla="*/ 1 h 377"/>
                <a:gd name="T12" fmla="*/ 293 w 775"/>
                <a:gd name="T13" fmla="*/ 19 h 377"/>
                <a:gd name="T14" fmla="*/ 775 w 775"/>
                <a:gd name="T15" fmla="*/ 308 h 377"/>
                <a:gd name="T16" fmla="*/ 775 w 77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377">
                  <a:moveTo>
                    <a:pt x="775" y="377"/>
                  </a:moveTo>
                  <a:cubicBezTo>
                    <a:pt x="610" y="377"/>
                    <a:pt x="371" y="191"/>
                    <a:pt x="274" y="96"/>
                  </a:cubicBezTo>
                  <a:cubicBezTo>
                    <a:pt x="220" y="195"/>
                    <a:pt x="111" y="304"/>
                    <a:pt x="48" y="36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5" y="254"/>
                    <a:pt x="199" y="119"/>
                    <a:pt x="231" y="24"/>
                  </a:cubicBezTo>
                  <a:cubicBezTo>
                    <a:pt x="236" y="10"/>
                    <a:pt x="249" y="0"/>
                    <a:pt x="264" y="1"/>
                  </a:cubicBezTo>
                  <a:cubicBezTo>
                    <a:pt x="276" y="1"/>
                    <a:pt x="287" y="8"/>
                    <a:pt x="293" y="19"/>
                  </a:cubicBezTo>
                  <a:cubicBezTo>
                    <a:pt x="319" y="51"/>
                    <a:pt x="606" y="308"/>
                    <a:pt x="775" y="308"/>
                  </a:cubicBezTo>
                  <a:lnTo>
                    <a:pt x="775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Rectangle 47">
              <a:extLst>
                <a:ext uri="{FF2B5EF4-FFF2-40B4-BE49-F238E27FC236}">
                  <a16:creationId xmlns:a16="http://schemas.microsoft.com/office/drawing/2014/main" xmlns="" id="{7C6ADA57-62F7-41E1-ADC9-756ED2748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66"/>
              <a:ext cx="194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xmlns="" id="{46E15B60-D60A-40CB-B2F9-2CD637EC9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4"/>
              <a:ext cx="1783" cy="1035"/>
            </a:xfrm>
            <a:custGeom>
              <a:avLst/>
              <a:gdLst>
                <a:gd name="T0" fmla="*/ 940 w 947"/>
                <a:gd name="T1" fmla="*/ 551 h 551"/>
                <a:gd name="T2" fmla="*/ 872 w 947"/>
                <a:gd name="T3" fmla="*/ 542 h 551"/>
                <a:gd name="T4" fmla="*/ 875 w 947"/>
                <a:gd name="T5" fmla="*/ 521 h 551"/>
                <a:gd name="T6" fmla="*/ 879 w 947"/>
                <a:gd name="T7" fmla="*/ 468 h 551"/>
                <a:gd name="T8" fmla="*/ 480 w 947"/>
                <a:gd name="T9" fmla="*/ 69 h 551"/>
                <a:gd name="T10" fmla="*/ 480 w 947"/>
                <a:gd name="T11" fmla="*/ 69 h 551"/>
                <a:gd name="T12" fmla="*/ 427 w 947"/>
                <a:gd name="T13" fmla="*/ 72 h 551"/>
                <a:gd name="T14" fmla="*/ 163 w 947"/>
                <a:gd name="T15" fmla="*/ 225 h 551"/>
                <a:gd name="T16" fmla="*/ 84 w 947"/>
                <a:gd name="T17" fmla="*/ 520 h 551"/>
                <a:gd name="T18" fmla="*/ 87 w 947"/>
                <a:gd name="T19" fmla="*/ 542 h 551"/>
                <a:gd name="T20" fmla="*/ 19 w 947"/>
                <a:gd name="T21" fmla="*/ 551 h 551"/>
                <a:gd name="T22" fmla="*/ 16 w 947"/>
                <a:gd name="T23" fmla="*/ 529 h 551"/>
                <a:gd name="T24" fmla="*/ 108 w 947"/>
                <a:gd name="T25" fmla="*/ 184 h 551"/>
                <a:gd name="T26" fmla="*/ 418 w 947"/>
                <a:gd name="T27" fmla="*/ 4 h 551"/>
                <a:gd name="T28" fmla="*/ 480 w 947"/>
                <a:gd name="T29" fmla="*/ 0 h 551"/>
                <a:gd name="T30" fmla="*/ 480 w 947"/>
                <a:gd name="T31" fmla="*/ 0 h 551"/>
                <a:gd name="T32" fmla="*/ 810 w 947"/>
                <a:gd name="T33" fmla="*/ 137 h 551"/>
                <a:gd name="T34" fmla="*/ 947 w 947"/>
                <a:gd name="T35" fmla="*/ 468 h 551"/>
                <a:gd name="T36" fmla="*/ 943 w 947"/>
                <a:gd name="T37" fmla="*/ 529 h 551"/>
                <a:gd name="T38" fmla="*/ 940 w 947"/>
                <a:gd name="T3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551">
                  <a:moveTo>
                    <a:pt x="940" y="551"/>
                  </a:moveTo>
                  <a:cubicBezTo>
                    <a:pt x="872" y="542"/>
                    <a:pt x="872" y="542"/>
                    <a:pt x="872" y="542"/>
                  </a:cubicBezTo>
                  <a:cubicBezTo>
                    <a:pt x="875" y="521"/>
                    <a:pt x="875" y="521"/>
                    <a:pt x="875" y="521"/>
                  </a:cubicBezTo>
                  <a:cubicBezTo>
                    <a:pt x="878" y="503"/>
                    <a:pt x="879" y="485"/>
                    <a:pt x="879" y="468"/>
                  </a:cubicBezTo>
                  <a:cubicBezTo>
                    <a:pt x="879" y="248"/>
                    <a:pt x="700" y="69"/>
                    <a:pt x="480" y="69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62" y="69"/>
                    <a:pt x="444" y="70"/>
                    <a:pt x="427" y="72"/>
                  </a:cubicBezTo>
                  <a:cubicBezTo>
                    <a:pt x="321" y="86"/>
                    <a:pt x="227" y="141"/>
                    <a:pt x="163" y="225"/>
                  </a:cubicBezTo>
                  <a:cubicBezTo>
                    <a:pt x="98" y="310"/>
                    <a:pt x="70" y="415"/>
                    <a:pt x="84" y="520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19" y="551"/>
                    <a:pt x="19" y="551"/>
                    <a:pt x="19" y="551"/>
                  </a:cubicBezTo>
                  <a:cubicBezTo>
                    <a:pt x="16" y="529"/>
                    <a:pt x="16" y="529"/>
                    <a:pt x="16" y="529"/>
                  </a:cubicBezTo>
                  <a:cubicBezTo>
                    <a:pt x="0" y="406"/>
                    <a:pt x="33" y="283"/>
                    <a:pt x="108" y="184"/>
                  </a:cubicBezTo>
                  <a:cubicBezTo>
                    <a:pt x="184" y="85"/>
                    <a:pt x="294" y="21"/>
                    <a:pt x="418" y="4"/>
                  </a:cubicBezTo>
                  <a:cubicBezTo>
                    <a:pt x="438" y="2"/>
                    <a:pt x="459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04" y="0"/>
                    <a:pt x="722" y="49"/>
                    <a:pt x="810" y="137"/>
                  </a:cubicBezTo>
                  <a:cubicBezTo>
                    <a:pt x="898" y="225"/>
                    <a:pt x="947" y="343"/>
                    <a:pt x="947" y="468"/>
                  </a:cubicBezTo>
                  <a:cubicBezTo>
                    <a:pt x="947" y="488"/>
                    <a:pt x="946" y="509"/>
                    <a:pt x="943" y="529"/>
                  </a:cubicBezTo>
                  <a:lnTo>
                    <a:pt x="94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xmlns="" id="{103033BB-25BB-4CE2-86ED-A6E7A704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013"/>
              <a:ext cx="286" cy="591"/>
            </a:xfrm>
            <a:custGeom>
              <a:avLst/>
              <a:gdLst>
                <a:gd name="T0" fmla="*/ 130 w 152"/>
                <a:gd name="T1" fmla="*/ 315 h 315"/>
                <a:gd name="T2" fmla="*/ 28 w 152"/>
                <a:gd name="T3" fmla="*/ 281 h 315"/>
                <a:gd name="T4" fmla="*/ 5 w 152"/>
                <a:gd name="T5" fmla="*/ 239 h 315"/>
                <a:gd name="T6" fmla="*/ 74 w 152"/>
                <a:gd name="T7" fmla="*/ 0 h 315"/>
                <a:gd name="T8" fmla="*/ 139 w 152"/>
                <a:gd name="T9" fmla="*/ 19 h 315"/>
                <a:gd name="T10" fmla="*/ 80 w 152"/>
                <a:gd name="T11" fmla="*/ 226 h 315"/>
                <a:gd name="T12" fmla="*/ 152 w 152"/>
                <a:gd name="T13" fmla="*/ 250 h 315"/>
                <a:gd name="T14" fmla="*/ 130 w 152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15">
                  <a:moveTo>
                    <a:pt x="130" y="315"/>
                  </a:moveTo>
                  <a:cubicBezTo>
                    <a:pt x="28" y="281"/>
                    <a:pt x="28" y="281"/>
                    <a:pt x="28" y="281"/>
                  </a:cubicBezTo>
                  <a:cubicBezTo>
                    <a:pt x="10" y="275"/>
                    <a:pt x="0" y="257"/>
                    <a:pt x="5" y="2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152" y="250"/>
                    <a:pt x="152" y="250"/>
                    <a:pt x="152" y="250"/>
                  </a:cubicBezTo>
                  <a:lnTo>
                    <a:pt x="130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xmlns="" id="{CAAFCC01-097C-4C10-A16A-87C07B2C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966"/>
              <a:ext cx="321" cy="513"/>
            </a:xfrm>
            <a:custGeom>
              <a:avLst/>
              <a:gdLst>
                <a:gd name="T0" fmla="*/ 34 w 171"/>
                <a:gd name="T1" fmla="*/ 273 h 273"/>
                <a:gd name="T2" fmla="*/ 0 w 171"/>
                <a:gd name="T3" fmla="*/ 273 h 273"/>
                <a:gd name="T4" fmla="*/ 0 w 171"/>
                <a:gd name="T5" fmla="*/ 205 h 273"/>
                <a:gd name="T6" fmla="*/ 34 w 171"/>
                <a:gd name="T7" fmla="*/ 205 h 273"/>
                <a:gd name="T8" fmla="*/ 103 w 171"/>
                <a:gd name="T9" fmla="*/ 137 h 273"/>
                <a:gd name="T10" fmla="*/ 34 w 171"/>
                <a:gd name="T11" fmla="*/ 69 h 273"/>
                <a:gd name="T12" fmla="*/ 0 w 171"/>
                <a:gd name="T13" fmla="*/ 69 h 273"/>
                <a:gd name="T14" fmla="*/ 0 w 171"/>
                <a:gd name="T15" fmla="*/ 0 h 273"/>
                <a:gd name="T16" fmla="*/ 34 w 171"/>
                <a:gd name="T17" fmla="*/ 0 h 273"/>
                <a:gd name="T18" fmla="*/ 171 w 171"/>
                <a:gd name="T19" fmla="*/ 137 h 273"/>
                <a:gd name="T20" fmla="*/ 34 w 171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73">
                  <a:moveTo>
                    <a:pt x="34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72" y="205"/>
                    <a:pt x="103" y="175"/>
                    <a:pt x="103" y="137"/>
                  </a:cubicBezTo>
                  <a:cubicBezTo>
                    <a:pt x="103" y="99"/>
                    <a:pt x="72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71" y="62"/>
                    <a:pt x="171" y="137"/>
                  </a:cubicBezTo>
                  <a:cubicBezTo>
                    <a:pt x="171" y="212"/>
                    <a:pt x="110" y="273"/>
                    <a:pt x="34" y="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xmlns="" id="{CD3D96B4-D898-4261-992A-A3BC449B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962"/>
              <a:ext cx="1542" cy="1287"/>
            </a:xfrm>
            <a:custGeom>
              <a:avLst/>
              <a:gdLst>
                <a:gd name="T0" fmla="*/ 410 w 819"/>
                <a:gd name="T1" fmla="*/ 685 h 685"/>
                <a:gd name="T2" fmla="*/ 19 w 819"/>
                <a:gd name="T3" fmla="*/ 311 h 685"/>
                <a:gd name="T4" fmla="*/ 0 w 819"/>
                <a:gd name="T5" fmla="*/ 39 h 685"/>
                <a:gd name="T6" fmla="*/ 68 w 819"/>
                <a:gd name="T7" fmla="*/ 34 h 685"/>
                <a:gd name="T8" fmla="*/ 87 w 819"/>
                <a:gd name="T9" fmla="*/ 307 h 685"/>
                <a:gd name="T10" fmla="*/ 410 w 819"/>
                <a:gd name="T11" fmla="*/ 617 h 685"/>
                <a:gd name="T12" fmla="*/ 732 w 819"/>
                <a:gd name="T13" fmla="*/ 308 h 685"/>
                <a:gd name="T14" fmla="*/ 751 w 819"/>
                <a:gd name="T15" fmla="*/ 0 h 685"/>
                <a:gd name="T16" fmla="*/ 819 w 819"/>
                <a:gd name="T17" fmla="*/ 4 h 685"/>
                <a:gd name="T18" fmla="*/ 800 w 819"/>
                <a:gd name="T19" fmla="*/ 312 h 685"/>
                <a:gd name="T20" fmla="*/ 410 w 819"/>
                <a:gd name="T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685">
                  <a:moveTo>
                    <a:pt x="410" y="685"/>
                  </a:moveTo>
                  <a:cubicBezTo>
                    <a:pt x="200" y="685"/>
                    <a:pt x="28" y="521"/>
                    <a:pt x="19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95" y="481"/>
                    <a:pt x="236" y="617"/>
                    <a:pt x="410" y="617"/>
                  </a:cubicBezTo>
                  <a:cubicBezTo>
                    <a:pt x="583" y="617"/>
                    <a:pt x="725" y="481"/>
                    <a:pt x="732" y="308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819" y="4"/>
                    <a:pt x="819" y="4"/>
                    <a:pt x="819" y="4"/>
                  </a:cubicBezTo>
                  <a:cubicBezTo>
                    <a:pt x="800" y="312"/>
                    <a:pt x="800" y="312"/>
                    <a:pt x="800" y="312"/>
                  </a:cubicBezTo>
                  <a:cubicBezTo>
                    <a:pt x="791" y="521"/>
                    <a:pt x="620" y="685"/>
                    <a:pt x="410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xmlns="" id="{BA506821-16AB-4F03-8CC9-0EB4F916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966"/>
              <a:ext cx="320" cy="513"/>
            </a:xfrm>
            <a:custGeom>
              <a:avLst/>
              <a:gdLst>
                <a:gd name="T0" fmla="*/ 170 w 170"/>
                <a:gd name="T1" fmla="*/ 273 h 273"/>
                <a:gd name="T2" fmla="*/ 136 w 170"/>
                <a:gd name="T3" fmla="*/ 273 h 273"/>
                <a:gd name="T4" fmla="*/ 0 w 170"/>
                <a:gd name="T5" fmla="*/ 137 h 273"/>
                <a:gd name="T6" fmla="*/ 136 w 170"/>
                <a:gd name="T7" fmla="*/ 0 h 273"/>
                <a:gd name="T8" fmla="*/ 170 w 170"/>
                <a:gd name="T9" fmla="*/ 0 h 273"/>
                <a:gd name="T10" fmla="*/ 170 w 170"/>
                <a:gd name="T11" fmla="*/ 69 h 273"/>
                <a:gd name="T12" fmla="*/ 136 w 170"/>
                <a:gd name="T13" fmla="*/ 69 h 273"/>
                <a:gd name="T14" fmla="*/ 68 w 170"/>
                <a:gd name="T15" fmla="*/ 137 h 273"/>
                <a:gd name="T16" fmla="*/ 136 w 170"/>
                <a:gd name="T17" fmla="*/ 205 h 273"/>
                <a:gd name="T18" fmla="*/ 170 w 170"/>
                <a:gd name="T19" fmla="*/ 205 h 273"/>
                <a:gd name="T20" fmla="*/ 170 w 17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3">
                  <a:moveTo>
                    <a:pt x="170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62"/>
                    <a:pt x="61" y="0"/>
                    <a:pt x="1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98" y="69"/>
                    <a:pt x="68" y="99"/>
                    <a:pt x="68" y="137"/>
                  </a:cubicBezTo>
                  <a:cubicBezTo>
                    <a:pt x="68" y="175"/>
                    <a:pt x="98" y="205"/>
                    <a:pt x="136" y="205"/>
                  </a:cubicBezTo>
                  <a:cubicBezTo>
                    <a:pt x="170" y="205"/>
                    <a:pt x="170" y="205"/>
                    <a:pt x="170" y="205"/>
                  </a:cubicBezTo>
                  <a:lnTo>
                    <a:pt x="17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xmlns="" id="{E01880D4-6F29-406C-B2FA-C7CA8214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14"/>
              <a:ext cx="350" cy="186"/>
            </a:xfrm>
            <a:custGeom>
              <a:avLst/>
              <a:gdLst>
                <a:gd name="T0" fmla="*/ 26 w 186"/>
                <a:gd name="T1" fmla="*/ 99 h 99"/>
                <a:gd name="T2" fmla="*/ 26 w 186"/>
                <a:gd name="T3" fmla="*/ 99 h 99"/>
                <a:gd name="T4" fmla="*/ 0 w 186"/>
                <a:gd name="T5" fmla="*/ 99 h 99"/>
                <a:gd name="T6" fmla="*/ 0 w 186"/>
                <a:gd name="T7" fmla="*/ 31 h 99"/>
                <a:gd name="T8" fmla="*/ 26 w 186"/>
                <a:gd name="T9" fmla="*/ 31 h 99"/>
                <a:gd name="T10" fmla="*/ 26 w 186"/>
                <a:gd name="T11" fmla="*/ 31 h 99"/>
                <a:gd name="T12" fmla="*/ 156 w 186"/>
                <a:gd name="T13" fmla="*/ 0 h 99"/>
                <a:gd name="T14" fmla="*/ 186 w 186"/>
                <a:gd name="T15" fmla="*/ 61 h 99"/>
                <a:gd name="T16" fmla="*/ 26 w 18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9"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1" y="31"/>
                    <a:pt x="116" y="20"/>
                    <a:pt x="156" y="0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37" y="86"/>
                    <a:pt x="82" y="99"/>
                    <a:pt x="26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xmlns="" id="{3A8B234F-AAFC-4996-AF3A-E7AF5F69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582"/>
              <a:ext cx="641" cy="1667"/>
            </a:xfrm>
            <a:custGeom>
              <a:avLst/>
              <a:gdLst>
                <a:gd name="T0" fmla="*/ 307 w 341"/>
                <a:gd name="T1" fmla="*/ 887 h 887"/>
                <a:gd name="T2" fmla="*/ 0 w 341"/>
                <a:gd name="T3" fmla="*/ 580 h 887"/>
                <a:gd name="T4" fmla="*/ 0 w 341"/>
                <a:gd name="T5" fmla="*/ 443 h 887"/>
                <a:gd name="T6" fmla="*/ 68 w 341"/>
                <a:gd name="T7" fmla="*/ 443 h 887"/>
                <a:gd name="T8" fmla="*/ 68 w 341"/>
                <a:gd name="T9" fmla="*/ 580 h 887"/>
                <a:gd name="T10" fmla="*/ 273 w 341"/>
                <a:gd name="T11" fmla="*/ 816 h 887"/>
                <a:gd name="T12" fmla="*/ 273 w 341"/>
                <a:gd name="T13" fmla="*/ 307 h 887"/>
                <a:gd name="T14" fmla="*/ 68 w 341"/>
                <a:gd name="T15" fmla="*/ 68 h 887"/>
                <a:gd name="T16" fmla="*/ 68 w 341"/>
                <a:gd name="T17" fmla="*/ 0 h 887"/>
                <a:gd name="T18" fmla="*/ 341 w 341"/>
                <a:gd name="T19" fmla="*/ 307 h 887"/>
                <a:gd name="T20" fmla="*/ 341 w 341"/>
                <a:gd name="T21" fmla="*/ 853 h 887"/>
                <a:gd name="T22" fmla="*/ 307 w 341"/>
                <a:gd name="T23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887">
                  <a:moveTo>
                    <a:pt x="307" y="887"/>
                  </a:moveTo>
                  <a:cubicBezTo>
                    <a:pt x="138" y="887"/>
                    <a:pt x="0" y="749"/>
                    <a:pt x="0" y="58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700"/>
                    <a:pt x="157" y="800"/>
                    <a:pt x="273" y="81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196"/>
                    <a:pt x="184" y="68"/>
                    <a:pt x="68" y="6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5" y="0"/>
                    <a:pt x="341" y="162"/>
                    <a:pt x="341" y="307"/>
                  </a:cubicBezTo>
                  <a:cubicBezTo>
                    <a:pt x="341" y="853"/>
                    <a:pt x="341" y="853"/>
                    <a:pt x="341" y="853"/>
                  </a:cubicBezTo>
                  <a:cubicBezTo>
                    <a:pt x="341" y="872"/>
                    <a:pt x="326" y="887"/>
                    <a:pt x="307" y="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xmlns="" id="{1BFB4A4A-5CDB-43D5-A3C8-0922D43A6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966"/>
              <a:ext cx="708" cy="513"/>
            </a:xfrm>
            <a:custGeom>
              <a:avLst/>
              <a:gdLst>
                <a:gd name="T0" fmla="*/ 239 w 376"/>
                <a:gd name="T1" fmla="*/ 273 h 273"/>
                <a:gd name="T2" fmla="*/ 137 w 376"/>
                <a:gd name="T3" fmla="*/ 273 h 273"/>
                <a:gd name="T4" fmla="*/ 0 w 376"/>
                <a:gd name="T5" fmla="*/ 137 h 273"/>
                <a:gd name="T6" fmla="*/ 0 w 376"/>
                <a:gd name="T7" fmla="*/ 34 h 273"/>
                <a:gd name="T8" fmla="*/ 34 w 376"/>
                <a:gd name="T9" fmla="*/ 0 h 273"/>
                <a:gd name="T10" fmla="*/ 341 w 376"/>
                <a:gd name="T11" fmla="*/ 0 h 273"/>
                <a:gd name="T12" fmla="*/ 376 w 376"/>
                <a:gd name="T13" fmla="*/ 34 h 273"/>
                <a:gd name="T14" fmla="*/ 376 w 376"/>
                <a:gd name="T15" fmla="*/ 137 h 273"/>
                <a:gd name="T16" fmla="*/ 239 w 376"/>
                <a:gd name="T17" fmla="*/ 273 h 273"/>
                <a:gd name="T18" fmla="*/ 68 w 376"/>
                <a:gd name="T19" fmla="*/ 69 h 273"/>
                <a:gd name="T20" fmla="*/ 68 w 376"/>
                <a:gd name="T21" fmla="*/ 137 h 273"/>
                <a:gd name="T22" fmla="*/ 137 w 376"/>
                <a:gd name="T23" fmla="*/ 205 h 273"/>
                <a:gd name="T24" fmla="*/ 239 w 376"/>
                <a:gd name="T25" fmla="*/ 205 h 273"/>
                <a:gd name="T26" fmla="*/ 307 w 376"/>
                <a:gd name="T27" fmla="*/ 137 h 273"/>
                <a:gd name="T28" fmla="*/ 307 w 376"/>
                <a:gd name="T29" fmla="*/ 69 h 273"/>
                <a:gd name="T30" fmla="*/ 68 w 376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273">
                  <a:moveTo>
                    <a:pt x="239" y="273"/>
                  </a:moveTo>
                  <a:cubicBezTo>
                    <a:pt x="137" y="273"/>
                    <a:pt x="137" y="273"/>
                    <a:pt x="137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6" y="16"/>
                    <a:pt x="376" y="34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6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7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xmlns="" id="{E71F99B4-6681-4580-B8E7-30A638B2F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" y="966"/>
              <a:ext cx="706" cy="513"/>
            </a:xfrm>
            <a:custGeom>
              <a:avLst/>
              <a:gdLst>
                <a:gd name="T0" fmla="*/ 239 w 375"/>
                <a:gd name="T1" fmla="*/ 273 h 273"/>
                <a:gd name="T2" fmla="*/ 136 w 375"/>
                <a:gd name="T3" fmla="*/ 273 h 273"/>
                <a:gd name="T4" fmla="*/ 0 w 375"/>
                <a:gd name="T5" fmla="*/ 137 h 273"/>
                <a:gd name="T6" fmla="*/ 0 w 375"/>
                <a:gd name="T7" fmla="*/ 34 h 273"/>
                <a:gd name="T8" fmla="*/ 34 w 375"/>
                <a:gd name="T9" fmla="*/ 0 h 273"/>
                <a:gd name="T10" fmla="*/ 341 w 375"/>
                <a:gd name="T11" fmla="*/ 0 h 273"/>
                <a:gd name="T12" fmla="*/ 375 w 375"/>
                <a:gd name="T13" fmla="*/ 34 h 273"/>
                <a:gd name="T14" fmla="*/ 375 w 375"/>
                <a:gd name="T15" fmla="*/ 137 h 273"/>
                <a:gd name="T16" fmla="*/ 239 w 375"/>
                <a:gd name="T17" fmla="*/ 273 h 273"/>
                <a:gd name="T18" fmla="*/ 68 w 375"/>
                <a:gd name="T19" fmla="*/ 69 h 273"/>
                <a:gd name="T20" fmla="*/ 68 w 375"/>
                <a:gd name="T21" fmla="*/ 137 h 273"/>
                <a:gd name="T22" fmla="*/ 136 w 375"/>
                <a:gd name="T23" fmla="*/ 205 h 273"/>
                <a:gd name="T24" fmla="*/ 239 w 375"/>
                <a:gd name="T25" fmla="*/ 205 h 273"/>
                <a:gd name="T26" fmla="*/ 307 w 375"/>
                <a:gd name="T27" fmla="*/ 137 h 273"/>
                <a:gd name="T28" fmla="*/ 307 w 375"/>
                <a:gd name="T29" fmla="*/ 69 h 273"/>
                <a:gd name="T30" fmla="*/ 68 w 375"/>
                <a:gd name="T31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5" h="273">
                  <a:moveTo>
                    <a:pt x="239" y="273"/>
                  </a:moveTo>
                  <a:cubicBezTo>
                    <a:pt x="136" y="273"/>
                    <a:pt x="136" y="273"/>
                    <a:pt x="136" y="273"/>
                  </a:cubicBezTo>
                  <a:cubicBezTo>
                    <a:pt x="61" y="273"/>
                    <a:pt x="0" y="212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60" y="0"/>
                    <a:pt x="375" y="16"/>
                    <a:pt x="375" y="34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212"/>
                    <a:pt x="314" y="273"/>
                    <a:pt x="239" y="273"/>
                  </a:cubicBezTo>
                  <a:close/>
                  <a:moveTo>
                    <a:pt x="68" y="69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68" y="175"/>
                    <a:pt x="99" y="205"/>
                    <a:pt x="136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76" y="205"/>
                    <a:pt x="307" y="175"/>
                    <a:pt x="307" y="137"/>
                  </a:cubicBezTo>
                  <a:cubicBezTo>
                    <a:pt x="307" y="69"/>
                    <a:pt x="307" y="69"/>
                    <a:pt x="307" y="69"/>
                  </a:cubicBezTo>
                  <a:lnTo>
                    <a:pt x="6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xmlns="" id="{417BADD8-B850-4D9D-BD59-4F48339F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530"/>
              <a:ext cx="1645" cy="487"/>
            </a:xfrm>
            <a:custGeom>
              <a:avLst/>
              <a:gdLst>
                <a:gd name="T0" fmla="*/ 437 w 874"/>
                <a:gd name="T1" fmla="*/ 259 h 259"/>
                <a:gd name="T2" fmla="*/ 0 w 874"/>
                <a:gd name="T3" fmla="*/ 41 h 259"/>
                <a:gd name="T4" fmla="*/ 54 w 874"/>
                <a:gd name="T5" fmla="*/ 0 h 259"/>
                <a:gd name="T6" fmla="*/ 369 w 874"/>
                <a:gd name="T7" fmla="*/ 187 h 259"/>
                <a:gd name="T8" fmla="*/ 723 w 874"/>
                <a:gd name="T9" fmla="*/ 96 h 259"/>
                <a:gd name="T10" fmla="*/ 819 w 874"/>
                <a:gd name="T11" fmla="*/ 0 h 259"/>
                <a:gd name="T12" fmla="*/ 874 w 874"/>
                <a:gd name="T13" fmla="*/ 41 h 259"/>
                <a:gd name="T14" fmla="*/ 764 w 874"/>
                <a:gd name="T15" fmla="*/ 150 h 259"/>
                <a:gd name="T16" fmla="*/ 437 w 87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259">
                  <a:moveTo>
                    <a:pt x="437" y="259"/>
                  </a:moveTo>
                  <a:cubicBezTo>
                    <a:pt x="271" y="259"/>
                    <a:pt x="107" y="184"/>
                    <a:pt x="0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1" y="102"/>
                    <a:pt x="243" y="168"/>
                    <a:pt x="369" y="187"/>
                  </a:cubicBezTo>
                  <a:cubicBezTo>
                    <a:pt x="495" y="205"/>
                    <a:pt x="621" y="172"/>
                    <a:pt x="723" y="96"/>
                  </a:cubicBezTo>
                  <a:cubicBezTo>
                    <a:pt x="760" y="69"/>
                    <a:pt x="792" y="36"/>
                    <a:pt x="819" y="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43" y="83"/>
                    <a:pt x="806" y="119"/>
                    <a:pt x="764" y="150"/>
                  </a:cubicBezTo>
                  <a:cubicBezTo>
                    <a:pt x="666" y="224"/>
                    <a:pt x="551" y="259"/>
                    <a:pt x="437" y="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xmlns="" id="{3B9140EF-08BA-4A3E-B5FC-38374C03F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121"/>
              <a:ext cx="1156" cy="1730"/>
            </a:xfrm>
            <a:custGeom>
              <a:avLst/>
              <a:gdLst>
                <a:gd name="T0" fmla="*/ 68 w 614"/>
                <a:gd name="T1" fmla="*/ 921 h 921"/>
                <a:gd name="T2" fmla="*/ 0 w 614"/>
                <a:gd name="T3" fmla="*/ 921 h 921"/>
                <a:gd name="T4" fmla="*/ 0 w 614"/>
                <a:gd name="T5" fmla="*/ 514 h 921"/>
                <a:gd name="T6" fmla="*/ 269 w 614"/>
                <a:gd name="T7" fmla="*/ 209 h 921"/>
                <a:gd name="T8" fmla="*/ 516 w 614"/>
                <a:gd name="T9" fmla="*/ 178 h 921"/>
                <a:gd name="T10" fmla="*/ 546 w 614"/>
                <a:gd name="T11" fmla="*/ 144 h 921"/>
                <a:gd name="T12" fmla="*/ 546 w 614"/>
                <a:gd name="T13" fmla="*/ 0 h 921"/>
                <a:gd name="T14" fmla="*/ 614 w 614"/>
                <a:gd name="T15" fmla="*/ 0 h 921"/>
                <a:gd name="T16" fmla="*/ 614 w 614"/>
                <a:gd name="T17" fmla="*/ 144 h 921"/>
                <a:gd name="T18" fmla="*/ 524 w 614"/>
                <a:gd name="T19" fmla="*/ 246 h 921"/>
                <a:gd name="T20" fmla="*/ 277 w 614"/>
                <a:gd name="T21" fmla="*/ 277 h 921"/>
                <a:gd name="T22" fmla="*/ 68 w 614"/>
                <a:gd name="T23" fmla="*/ 514 h 921"/>
                <a:gd name="T24" fmla="*/ 68 w 614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921">
                  <a:moveTo>
                    <a:pt x="68" y="921"/>
                  </a:moveTo>
                  <a:cubicBezTo>
                    <a:pt x="0" y="921"/>
                    <a:pt x="0" y="921"/>
                    <a:pt x="0" y="921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359"/>
                    <a:pt x="115" y="228"/>
                    <a:pt x="269" y="209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33" y="176"/>
                    <a:pt x="546" y="161"/>
                    <a:pt x="546" y="144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144"/>
                    <a:pt x="614" y="144"/>
                    <a:pt x="614" y="144"/>
                  </a:cubicBezTo>
                  <a:cubicBezTo>
                    <a:pt x="614" y="195"/>
                    <a:pt x="576" y="239"/>
                    <a:pt x="524" y="24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158" y="292"/>
                    <a:pt x="68" y="394"/>
                    <a:pt x="68" y="514"/>
                  </a:cubicBezTo>
                  <a:lnTo>
                    <a:pt x="68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xmlns="" id="{F4AFE5E8-6CB6-4384-9CBA-FD21CC7D7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21"/>
              <a:ext cx="1157" cy="1730"/>
            </a:xfrm>
            <a:custGeom>
              <a:avLst/>
              <a:gdLst>
                <a:gd name="T0" fmla="*/ 615 w 615"/>
                <a:gd name="T1" fmla="*/ 921 h 921"/>
                <a:gd name="T2" fmla="*/ 546 w 615"/>
                <a:gd name="T3" fmla="*/ 921 h 921"/>
                <a:gd name="T4" fmla="*/ 546 w 615"/>
                <a:gd name="T5" fmla="*/ 514 h 921"/>
                <a:gd name="T6" fmla="*/ 337 w 615"/>
                <a:gd name="T7" fmla="*/ 277 h 921"/>
                <a:gd name="T8" fmla="*/ 90 w 615"/>
                <a:gd name="T9" fmla="*/ 246 h 921"/>
                <a:gd name="T10" fmla="*/ 1 w 615"/>
                <a:gd name="T11" fmla="*/ 144 h 921"/>
                <a:gd name="T12" fmla="*/ 1 w 615"/>
                <a:gd name="T13" fmla="*/ 0 h 921"/>
                <a:gd name="T14" fmla="*/ 69 w 615"/>
                <a:gd name="T15" fmla="*/ 0 h 921"/>
                <a:gd name="T16" fmla="*/ 69 w 615"/>
                <a:gd name="T17" fmla="*/ 144 h 921"/>
                <a:gd name="T18" fmla="*/ 99 w 615"/>
                <a:gd name="T19" fmla="*/ 178 h 921"/>
                <a:gd name="T20" fmla="*/ 346 w 615"/>
                <a:gd name="T21" fmla="*/ 209 h 921"/>
                <a:gd name="T22" fmla="*/ 615 w 615"/>
                <a:gd name="T23" fmla="*/ 514 h 921"/>
                <a:gd name="T24" fmla="*/ 615 w 615"/>
                <a:gd name="T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921">
                  <a:moveTo>
                    <a:pt x="615" y="921"/>
                  </a:moveTo>
                  <a:cubicBezTo>
                    <a:pt x="546" y="921"/>
                    <a:pt x="546" y="921"/>
                    <a:pt x="546" y="921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394"/>
                    <a:pt x="457" y="292"/>
                    <a:pt x="337" y="277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39" y="240"/>
                    <a:pt x="0" y="195"/>
                    <a:pt x="1" y="1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9" y="161"/>
                    <a:pt x="82" y="176"/>
                    <a:pt x="99" y="178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499" y="228"/>
                    <a:pt x="615" y="359"/>
                    <a:pt x="615" y="514"/>
                  </a:cubicBezTo>
                  <a:lnTo>
                    <a:pt x="615" y="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Oval 60">
              <a:extLst>
                <a:ext uri="{FF2B5EF4-FFF2-40B4-BE49-F238E27FC236}">
                  <a16:creationId xmlns:a16="http://schemas.microsoft.com/office/drawing/2014/main" xmlns="" id="{D6D08A35-841C-401F-AFD7-05A4E612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030"/>
              <a:ext cx="256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Oval 61">
              <a:extLst>
                <a:ext uri="{FF2B5EF4-FFF2-40B4-BE49-F238E27FC236}">
                  <a16:creationId xmlns:a16="http://schemas.microsoft.com/office/drawing/2014/main" xmlns="" id="{7338E5A7-8839-4410-A74D-4CFF7B9F8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30"/>
              <a:ext cx="258" cy="2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62">
              <a:extLst>
                <a:ext uri="{FF2B5EF4-FFF2-40B4-BE49-F238E27FC236}">
                  <a16:creationId xmlns:a16="http://schemas.microsoft.com/office/drawing/2014/main" xmlns="" id="{8D89D6C1-9A0A-410E-B390-E639556D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713"/>
              <a:ext cx="1716" cy="1138"/>
            </a:xfrm>
            <a:custGeom>
              <a:avLst/>
              <a:gdLst>
                <a:gd name="T0" fmla="*/ 737 w 912"/>
                <a:gd name="T1" fmla="*/ 1 h 606"/>
                <a:gd name="T2" fmla="*/ 723 w 912"/>
                <a:gd name="T3" fmla="*/ 0 h 606"/>
                <a:gd name="T4" fmla="*/ 631 w 912"/>
                <a:gd name="T5" fmla="*/ 85 h 606"/>
                <a:gd name="T6" fmla="*/ 280 w 912"/>
                <a:gd name="T7" fmla="*/ 202 h 606"/>
                <a:gd name="T8" fmla="*/ 237 w 912"/>
                <a:gd name="T9" fmla="*/ 201 h 606"/>
                <a:gd name="T10" fmla="*/ 232 w 912"/>
                <a:gd name="T11" fmla="*/ 208 h 606"/>
                <a:gd name="T12" fmla="*/ 232 w 912"/>
                <a:gd name="T13" fmla="*/ 208 h 606"/>
                <a:gd name="T14" fmla="*/ 0 w 912"/>
                <a:gd name="T15" fmla="*/ 606 h 606"/>
                <a:gd name="T16" fmla="*/ 291 w 912"/>
                <a:gd name="T17" fmla="*/ 606 h 606"/>
                <a:gd name="T18" fmla="*/ 605 w 912"/>
                <a:gd name="T19" fmla="*/ 606 h 606"/>
                <a:gd name="T20" fmla="*/ 912 w 912"/>
                <a:gd name="T21" fmla="*/ 606 h 606"/>
                <a:gd name="T22" fmla="*/ 912 w 912"/>
                <a:gd name="T23" fmla="*/ 199 h 606"/>
                <a:gd name="T24" fmla="*/ 737 w 912"/>
                <a:gd name="T25" fmla="*/ 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606">
                  <a:moveTo>
                    <a:pt x="737" y="1"/>
                  </a:moveTo>
                  <a:cubicBezTo>
                    <a:pt x="723" y="0"/>
                    <a:pt x="723" y="0"/>
                    <a:pt x="723" y="0"/>
                  </a:cubicBezTo>
                  <a:cubicBezTo>
                    <a:pt x="696" y="31"/>
                    <a:pt x="665" y="60"/>
                    <a:pt x="631" y="85"/>
                  </a:cubicBezTo>
                  <a:cubicBezTo>
                    <a:pt x="529" y="162"/>
                    <a:pt x="408" y="202"/>
                    <a:pt x="280" y="202"/>
                  </a:cubicBezTo>
                  <a:cubicBezTo>
                    <a:pt x="266" y="202"/>
                    <a:pt x="251" y="202"/>
                    <a:pt x="237" y="201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232" y="208"/>
                    <a:pt x="232" y="208"/>
                    <a:pt x="232" y="208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91" y="606"/>
                    <a:pt x="291" y="606"/>
                    <a:pt x="291" y="606"/>
                  </a:cubicBezTo>
                  <a:cubicBezTo>
                    <a:pt x="605" y="606"/>
                    <a:pt x="605" y="606"/>
                    <a:pt x="605" y="606"/>
                  </a:cubicBezTo>
                  <a:cubicBezTo>
                    <a:pt x="912" y="606"/>
                    <a:pt x="912" y="606"/>
                    <a:pt x="912" y="606"/>
                  </a:cubicBezTo>
                  <a:cubicBezTo>
                    <a:pt x="912" y="199"/>
                    <a:pt x="912" y="199"/>
                    <a:pt x="912" y="199"/>
                  </a:cubicBezTo>
                  <a:cubicBezTo>
                    <a:pt x="912" y="99"/>
                    <a:pt x="837" y="14"/>
                    <a:pt x="737" y="1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5" name="Retângulo 214">
            <a:extLst>
              <a:ext uri="{FF2B5EF4-FFF2-40B4-BE49-F238E27FC236}">
                <a16:creationId xmlns:a16="http://schemas.microsoft.com/office/drawing/2014/main" xmlns="" id="{A15E366C-4D62-4DAC-BDE6-BC61823F96A6}"/>
              </a:ext>
            </a:extLst>
          </p:cNvPr>
          <p:cNvSpPr/>
          <p:nvPr/>
        </p:nvSpPr>
        <p:spPr>
          <a:xfrm>
            <a:off x="642998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BB</a:t>
            </a:r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xmlns="" id="{8FC82733-B932-4A24-B85D-0CB3AA512BF9}"/>
              </a:ext>
            </a:extLst>
          </p:cNvPr>
          <p:cNvSpPr/>
          <p:nvPr/>
        </p:nvSpPr>
        <p:spPr>
          <a:xfrm>
            <a:off x="7733983" y="44409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xmlns="" id="{0DDD12FE-D8F3-42AC-94E4-B82B85CCBF73}"/>
              </a:ext>
            </a:extLst>
          </p:cNvPr>
          <p:cNvSpPr/>
          <p:nvPr/>
        </p:nvSpPr>
        <p:spPr>
          <a:xfrm>
            <a:off x="9001376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xmlns="" id="{4508B00A-C142-4345-84F9-5A0CB4E6D859}"/>
              </a:ext>
            </a:extLst>
          </p:cNvPr>
          <p:cNvSpPr/>
          <p:nvPr/>
        </p:nvSpPr>
        <p:spPr>
          <a:xfrm>
            <a:off x="10220209" y="438113"/>
            <a:ext cx="838835" cy="617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51483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403 L 1.25E-6 -3.3333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3.125E-6 0.03403 L -3.125E-6 -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1.04167E-6 0.03403 L 1.04167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875E-6 0.03403 L 1.875E-6 -3.33333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402 L 1.25E-6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2.22045E-16 0.03403 L 2.22045E-16 -2.22222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75E-6 0.03402 L 3.75E-6 3.7037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0.03402 L 3.75E-6 3.7037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  <p:bldP spid="119" grpId="0"/>
      <p:bldP spid="126" grpId="0"/>
      <p:bldP spid="185" grpId="0" animBg="1"/>
      <p:bldP spid="145" grpId="0"/>
      <p:bldP spid="114" grpId="0"/>
      <p:bldP spid="122" grpId="0"/>
      <p:bldP spid="187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101" grpId="0"/>
      <p:bldP spid="102" grpId="0"/>
      <p:bldP spid="106" grpId="0"/>
      <p:bldP spid="107" grpId="0"/>
      <p:bldP spid="108" grpId="0"/>
      <p:bldP spid="109" grpId="0"/>
      <p:bldP spid="116" grpId="0"/>
      <p:bldP spid="117" grpId="0"/>
      <p:bldP spid="188" grpId="0"/>
      <p:bldP spid="123" grpId="0"/>
      <p:bldP spid="124" grpId="0"/>
      <p:bldP spid="128" grpId="0"/>
      <p:bldP spid="129" grpId="0"/>
      <p:bldP spid="151" grpId="0" animBg="1"/>
      <p:bldP spid="140" grpId="0"/>
      <p:bldP spid="144" grpId="0"/>
      <p:bldP spid="113" grpId="0"/>
      <p:bldP spid="121" grpId="0"/>
      <p:bldP spid="103" grpId="0"/>
      <p:bldP spid="110" grpId="0"/>
      <p:bldP spid="125" grpId="0"/>
      <p:bldP spid="118" grpId="0"/>
      <p:bldP spid="120" grpId="0"/>
      <p:bldP spid="105" grpId="0"/>
      <p:bldP spid="112" grpId="0"/>
      <p:bldP spid="127" grpId="0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xmlns="" id="{F02BB0D7-F083-49E8-85CA-4844E324DB19}"/>
              </a:ext>
            </a:extLst>
          </p:cNvPr>
          <p:cNvSpPr>
            <a:spLocks/>
          </p:cNvSpPr>
          <p:nvPr/>
        </p:nvSpPr>
        <p:spPr bwMode="auto">
          <a:xfrm flipH="1">
            <a:off x="2197045" y="-3388689"/>
            <a:ext cx="12474576" cy="5483165"/>
          </a:xfrm>
          <a:custGeom>
            <a:avLst/>
            <a:gdLst>
              <a:gd name="T0" fmla="*/ 1314 w 1314"/>
              <a:gd name="T1" fmla="*/ 11 h 577"/>
              <a:gd name="T2" fmla="*/ 0 w 1314"/>
              <a:gd name="T3" fmla="*/ 0 h 577"/>
              <a:gd name="T4" fmla="*/ 332 w 1314"/>
              <a:gd name="T5" fmla="*/ 575 h 577"/>
              <a:gd name="T6" fmla="*/ 336 w 1314"/>
              <a:gd name="T7" fmla="*/ 576 h 577"/>
              <a:gd name="T8" fmla="*/ 1314 w 1314"/>
              <a:gd name="T9" fmla="*/ 11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4" h="577">
                <a:moveTo>
                  <a:pt x="1314" y="11"/>
                </a:moveTo>
                <a:cubicBezTo>
                  <a:pt x="0" y="0"/>
                  <a:pt x="0" y="0"/>
                  <a:pt x="0" y="0"/>
                </a:cubicBezTo>
                <a:cubicBezTo>
                  <a:pt x="332" y="575"/>
                  <a:pt x="332" y="575"/>
                  <a:pt x="332" y="575"/>
                </a:cubicBezTo>
                <a:cubicBezTo>
                  <a:pt x="333" y="576"/>
                  <a:pt x="334" y="577"/>
                  <a:pt x="336" y="576"/>
                </a:cubicBezTo>
                <a:lnTo>
                  <a:pt x="1314" y="11"/>
                </a:ln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BFF1CF90-5B83-45CE-B504-0BEE04D1715C}"/>
              </a:ext>
            </a:extLst>
          </p:cNvPr>
          <p:cNvSpPr>
            <a:spLocks/>
          </p:cNvSpPr>
          <p:nvPr/>
        </p:nvSpPr>
        <p:spPr bwMode="auto">
          <a:xfrm flipH="1">
            <a:off x="10630367" y="2149963"/>
            <a:ext cx="872665" cy="761691"/>
          </a:xfrm>
          <a:custGeom>
            <a:avLst/>
            <a:gdLst>
              <a:gd name="T0" fmla="*/ 5 w 92"/>
              <a:gd name="T1" fmla="*/ 1 h 80"/>
              <a:gd name="T2" fmla="*/ 87 w 92"/>
              <a:gd name="T3" fmla="*/ 1 h 80"/>
              <a:gd name="T4" fmla="*/ 90 w 92"/>
              <a:gd name="T5" fmla="*/ 5 h 80"/>
              <a:gd name="T6" fmla="*/ 49 w 92"/>
              <a:gd name="T7" fmla="*/ 77 h 80"/>
              <a:gd name="T8" fmla="*/ 43 w 92"/>
              <a:gd name="T9" fmla="*/ 77 h 80"/>
              <a:gd name="T10" fmla="*/ 2 w 92"/>
              <a:gd name="T11" fmla="*/ 5 h 80"/>
              <a:gd name="T12" fmla="*/ 5 w 92"/>
              <a:gd name="T13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80">
                <a:moveTo>
                  <a:pt x="5" y="1"/>
                </a:moveTo>
                <a:cubicBezTo>
                  <a:pt x="31" y="12"/>
                  <a:pt x="60" y="12"/>
                  <a:pt x="87" y="1"/>
                </a:cubicBezTo>
                <a:cubicBezTo>
                  <a:pt x="89" y="0"/>
                  <a:pt x="92" y="3"/>
                  <a:pt x="90" y="5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80"/>
                  <a:pt x="44" y="80"/>
                  <a:pt x="43" y="77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3" y="0"/>
                  <a:pt x="5" y="1"/>
                </a:cubicBezTo>
                <a:close/>
              </a:path>
            </a:pathLst>
          </a:custGeom>
          <a:solidFill>
            <a:srgbClr val="6CE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51093950-7D19-4614-9959-4906693270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594" y="1542088"/>
            <a:ext cx="409209" cy="549007"/>
            <a:chOff x="-6" y="-12"/>
            <a:chExt cx="1847" cy="2478"/>
          </a:xfrm>
          <a:solidFill>
            <a:srgbClr val="003838"/>
          </a:solidFill>
        </p:grpSpPr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xmlns="" id="{63AC3A23-556E-441F-91F7-489980F89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" y="1761"/>
              <a:ext cx="641" cy="705"/>
            </a:xfrm>
            <a:custGeom>
              <a:avLst/>
              <a:gdLst>
                <a:gd name="T0" fmla="*/ 148 w 340"/>
                <a:gd name="T1" fmla="*/ 375 h 375"/>
                <a:gd name="T2" fmla="*/ 36 w 340"/>
                <a:gd name="T3" fmla="*/ 316 h 375"/>
                <a:gd name="T4" fmla="*/ 5 w 340"/>
                <a:gd name="T5" fmla="*/ 188 h 375"/>
                <a:gd name="T6" fmla="*/ 69 w 340"/>
                <a:gd name="T7" fmla="*/ 25 h 375"/>
                <a:gd name="T8" fmla="*/ 86 w 340"/>
                <a:gd name="T9" fmla="*/ 0 h 375"/>
                <a:gd name="T10" fmla="*/ 115 w 340"/>
                <a:gd name="T11" fmla="*/ 9 h 375"/>
                <a:gd name="T12" fmla="*/ 225 w 340"/>
                <a:gd name="T13" fmla="*/ 43 h 375"/>
                <a:gd name="T14" fmla="*/ 309 w 340"/>
                <a:gd name="T15" fmla="*/ 68 h 375"/>
                <a:gd name="T16" fmla="*/ 340 w 340"/>
                <a:gd name="T17" fmla="*/ 77 h 375"/>
                <a:gd name="T18" fmla="*/ 337 w 340"/>
                <a:gd name="T19" fmla="*/ 109 h 375"/>
                <a:gd name="T20" fmla="*/ 185 w 340"/>
                <a:gd name="T21" fmla="*/ 370 h 375"/>
                <a:gd name="T22" fmla="*/ 148 w 340"/>
                <a:gd name="T23" fmla="*/ 375 h 375"/>
                <a:gd name="T24" fmla="*/ 119 w 340"/>
                <a:gd name="T25" fmla="*/ 95 h 375"/>
                <a:gd name="T26" fmla="*/ 101 w 340"/>
                <a:gd name="T27" fmla="*/ 269 h 375"/>
                <a:gd name="T28" fmla="*/ 163 w 340"/>
                <a:gd name="T29" fmla="*/ 293 h 375"/>
                <a:gd name="T30" fmla="*/ 254 w 340"/>
                <a:gd name="T31" fmla="*/ 135 h 375"/>
                <a:gd name="T32" fmla="*/ 202 w 340"/>
                <a:gd name="T33" fmla="*/ 120 h 375"/>
                <a:gd name="T34" fmla="*/ 119 w 340"/>
                <a:gd name="T35" fmla="*/ 9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75">
                  <a:moveTo>
                    <a:pt x="148" y="375"/>
                  </a:moveTo>
                  <a:cubicBezTo>
                    <a:pt x="105" y="375"/>
                    <a:pt x="63" y="354"/>
                    <a:pt x="36" y="316"/>
                  </a:cubicBezTo>
                  <a:cubicBezTo>
                    <a:pt x="11" y="282"/>
                    <a:pt x="0" y="237"/>
                    <a:pt x="5" y="188"/>
                  </a:cubicBezTo>
                  <a:cubicBezTo>
                    <a:pt x="9" y="136"/>
                    <a:pt x="31" y="81"/>
                    <a:pt x="69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1" y="22"/>
                    <a:pt x="185" y="32"/>
                    <a:pt x="225" y="43"/>
                  </a:cubicBezTo>
                  <a:cubicBezTo>
                    <a:pt x="251" y="51"/>
                    <a:pt x="278" y="58"/>
                    <a:pt x="309" y="68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26" y="249"/>
                    <a:pt x="269" y="346"/>
                    <a:pt x="185" y="370"/>
                  </a:cubicBezTo>
                  <a:cubicBezTo>
                    <a:pt x="172" y="373"/>
                    <a:pt x="160" y="375"/>
                    <a:pt x="148" y="375"/>
                  </a:cubicBezTo>
                  <a:close/>
                  <a:moveTo>
                    <a:pt x="119" y="95"/>
                  </a:moveTo>
                  <a:cubicBezTo>
                    <a:pt x="72" y="176"/>
                    <a:pt x="78" y="238"/>
                    <a:pt x="101" y="269"/>
                  </a:cubicBezTo>
                  <a:cubicBezTo>
                    <a:pt x="116" y="291"/>
                    <a:pt x="139" y="299"/>
                    <a:pt x="163" y="293"/>
                  </a:cubicBezTo>
                  <a:cubicBezTo>
                    <a:pt x="199" y="283"/>
                    <a:pt x="240" y="236"/>
                    <a:pt x="254" y="135"/>
                  </a:cubicBezTo>
                  <a:cubicBezTo>
                    <a:pt x="236" y="130"/>
                    <a:pt x="219" y="125"/>
                    <a:pt x="202" y="120"/>
                  </a:cubicBezTo>
                  <a:cubicBezTo>
                    <a:pt x="173" y="111"/>
                    <a:pt x="146" y="104"/>
                    <a:pt x="11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xmlns="" id="{78D91FE3-6F9C-4873-9915-DAA8998A6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" y="481"/>
              <a:ext cx="837" cy="1303"/>
            </a:xfrm>
            <a:custGeom>
              <a:avLst/>
              <a:gdLst>
                <a:gd name="T0" fmla="*/ 295 w 444"/>
                <a:gd name="T1" fmla="*/ 693 h 693"/>
                <a:gd name="T2" fmla="*/ 271 w 444"/>
                <a:gd name="T3" fmla="*/ 687 h 693"/>
                <a:gd name="T4" fmla="*/ 85 w 444"/>
                <a:gd name="T5" fmla="*/ 642 h 693"/>
                <a:gd name="T6" fmla="*/ 79 w 444"/>
                <a:gd name="T7" fmla="*/ 640 h 693"/>
                <a:gd name="T8" fmla="*/ 75 w 444"/>
                <a:gd name="T9" fmla="*/ 638 h 693"/>
                <a:gd name="T10" fmla="*/ 37 w 444"/>
                <a:gd name="T11" fmla="*/ 587 h 693"/>
                <a:gd name="T12" fmla="*/ 29 w 444"/>
                <a:gd name="T13" fmla="*/ 563 h 693"/>
                <a:gd name="T14" fmla="*/ 28 w 444"/>
                <a:gd name="T15" fmla="*/ 560 h 693"/>
                <a:gd name="T16" fmla="*/ 16 w 444"/>
                <a:gd name="T17" fmla="*/ 287 h 693"/>
                <a:gd name="T18" fmla="*/ 203 w 444"/>
                <a:gd name="T19" fmla="*/ 10 h 693"/>
                <a:gd name="T20" fmla="*/ 205 w 444"/>
                <a:gd name="T21" fmla="*/ 9 h 693"/>
                <a:gd name="T22" fmla="*/ 207 w 444"/>
                <a:gd name="T23" fmla="*/ 9 h 693"/>
                <a:gd name="T24" fmla="*/ 357 w 444"/>
                <a:gd name="T25" fmla="*/ 44 h 693"/>
                <a:gd name="T26" fmla="*/ 439 w 444"/>
                <a:gd name="T27" fmla="*/ 287 h 693"/>
                <a:gd name="T28" fmla="*/ 410 w 444"/>
                <a:gd name="T29" fmla="*/ 487 h 693"/>
                <a:gd name="T30" fmla="*/ 310 w 444"/>
                <a:gd name="T31" fmla="*/ 682 h 693"/>
                <a:gd name="T32" fmla="*/ 295 w 444"/>
                <a:gd name="T33" fmla="*/ 693 h 693"/>
                <a:gd name="T34" fmla="*/ 114 w 444"/>
                <a:gd name="T35" fmla="*/ 566 h 693"/>
                <a:gd name="T36" fmla="*/ 275 w 444"/>
                <a:gd name="T37" fmla="*/ 605 h 693"/>
                <a:gd name="T38" fmla="*/ 333 w 444"/>
                <a:gd name="T39" fmla="*/ 466 h 693"/>
                <a:gd name="T40" fmla="*/ 359 w 444"/>
                <a:gd name="T41" fmla="*/ 296 h 693"/>
                <a:gd name="T42" fmla="*/ 359 w 444"/>
                <a:gd name="T43" fmla="*/ 294 h 693"/>
                <a:gd name="T44" fmla="*/ 359 w 444"/>
                <a:gd name="T45" fmla="*/ 292 h 693"/>
                <a:gd name="T46" fmla="*/ 305 w 444"/>
                <a:gd name="T47" fmla="*/ 105 h 693"/>
                <a:gd name="T48" fmla="*/ 221 w 444"/>
                <a:gd name="T49" fmla="*/ 88 h 693"/>
                <a:gd name="T50" fmla="*/ 95 w 444"/>
                <a:gd name="T51" fmla="*/ 302 h 693"/>
                <a:gd name="T52" fmla="*/ 105 w 444"/>
                <a:gd name="T53" fmla="*/ 539 h 693"/>
                <a:gd name="T54" fmla="*/ 113 w 444"/>
                <a:gd name="T55" fmla="*/ 564 h 693"/>
                <a:gd name="T56" fmla="*/ 114 w 444"/>
                <a:gd name="T57" fmla="*/ 56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4" h="693">
                  <a:moveTo>
                    <a:pt x="295" y="693"/>
                  </a:moveTo>
                  <a:cubicBezTo>
                    <a:pt x="271" y="687"/>
                    <a:pt x="271" y="687"/>
                    <a:pt x="271" y="687"/>
                  </a:cubicBezTo>
                  <a:cubicBezTo>
                    <a:pt x="207" y="671"/>
                    <a:pt x="147" y="656"/>
                    <a:pt x="85" y="642"/>
                  </a:cubicBezTo>
                  <a:cubicBezTo>
                    <a:pt x="79" y="640"/>
                    <a:pt x="79" y="640"/>
                    <a:pt x="79" y="640"/>
                  </a:cubicBezTo>
                  <a:cubicBezTo>
                    <a:pt x="75" y="638"/>
                    <a:pt x="75" y="638"/>
                    <a:pt x="75" y="638"/>
                  </a:cubicBezTo>
                  <a:cubicBezTo>
                    <a:pt x="50" y="625"/>
                    <a:pt x="45" y="614"/>
                    <a:pt x="37" y="587"/>
                  </a:cubicBezTo>
                  <a:cubicBezTo>
                    <a:pt x="35" y="581"/>
                    <a:pt x="32" y="573"/>
                    <a:pt x="29" y="563"/>
                  </a:cubicBezTo>
                  <a:cubicBezTo>
                    <a:pt x="28" y="560"/>
                    <a:pt x="28" y="560"/>
                    <a:pt x="28" y="560"/>
                  </a:cubicBezTo>
                  <a:cubicBezTo>
                    <a:pt x="10" y="490"/>
                    <a:pt x="0" y="374"/>
                    <a:pt x="16" y="287"/>
                  </a:cubicBezTo>
                  <a:cubicBezTo>
                    <a:pt x="53" y="89"/>
                    <a:pt x="138" y="27"/>
                    <a:pt x="203" y="10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68" y="0"/>
                    <a:pt x="318" y="12"/>
                    <a:pt x="357" y="44"/>
                  </a:cubicBezTo>
                  <a:cubicBezTo>
                    <a:pt x="423" y="99"/>
                    <a:pt x="436" y="203"/>
                    <a:pt x="439" y="287"/>
                  </a:cubicBezTo>
                  <a:cubicBezTo>
                    <a:pt x="444" y="332"/>
                    <a:pt x="428" y="420"/>
                    <a:pt x="410" y="487"/>
                  </a:cubicBezTo>
                  <a:cubicBezTo>
                    <a:pt x="391" y="558"/>
                    <a:pt x="358" y="649"/>
                    <a:pt x="310" y="682"/>
                  </a:cubicBezTo>
                  <a:lnTo>
                    <a:pt x="295" y="693"/>
                  </a:lnTo>
                  <a:close/>
                  <a:moveTo>
                    <a:pt x="114" y="566"/>
                  </a:moveTo>
                  <a:cubicBezTo>
                    <a:pt x="168" y="578"/>
                    <a:pt x="220" y="592"/>
                    <a:pt x="275" y="605"/>
                  </a:cubicBezTo>
                  <a:cubicBezTo>
                    <a:pt x="292" y="584"/>
                    <a:pt x="313" y="537"/>
                    <a:pt x="333" y="466"/>
                  </a:cubicBezTo>
                  <a:cubicBezTo>
                    <a:pt x="353" y="391"/>
                    <a:pt x="362" y="319"/>
                    <a:pt x="359" y="296"/>
                  </a:cubicBezTo>
                  <a:cubicBezTo>
                    <a:pt x="359" y="294"/>
                    <a:pt x="359" y="294"/>
                    <a:pt x="359" y="294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7" y="229"/>
                    <a:pt x="349" y="141"/>
                    <a:pt x="305" y="105"/>
                  </a:cubicBezTo>
                  <a:cubicBezTo>
                    <a:pt x="286" y="88"/>
                    <a:pt x="258" y="83"/>
                    <a:pt x="221" y="88"/>
                  </a:cubicBezTo>
                  <a:cubicBezTo>
                    <a:pt x="162" y="105"/>
                    <a:pt x="117" y="180"/>
                    <a:pt x="95" y="302"/>
                  </a:cubicBezTo>
                  <a:cubicBezTo>
                    <a:pt x="82" y="373"/>
                    <a:pt x="90" y="478"/>
                    <a:pt x="105" y="539"/>
                  </a:cubicBezTo>
                  <a:cubicBezTo>
                    <a:pt x="109" y="550"/>
                    <a:pt x="111" y="558"/>
                    <a:pt x="113" y="564"/>
                  </a:cubicBezTo>
                  <a:cubicBezTo>
                    <a:pt x="113" y="565"/>
                    <a:pt x="113" y="565"/>
                    <a:pt x="114" y="5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xmlns="" id="{5393D109-BE4D-4490-9EE9-F75C4E10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753"/>
              <a:ext cx="396" cy="801"/>
            </a:xfrm>
            <a:custGeom>
              <a:avLst/>
              <a:gdLst>
                <a:gd name="T0" fmla="*/ 13 w 210"/>
                <a:gd name="T1" fmla="*/ 385 h 426"/>
                <a:gd name="T2" fmla="*/ 16 w 210"/>
                <a:gd name="T3" fmla="*/ 396 h 426"/>
                <a:gd name="T4" fmla="*/ 141 w 210"/>
                <a:gd name="T5" fmla="*/ 426 h 426"/>
                <a:gd name="T6" fmla="*/ 183 w 210"/>
                <a:gd name="T7" fmla="*/ 313 h 426"/>
                <a:gd name="T8" fmla="*/ 209 w 210"/>
                <a:gd name="T9" fmla="*/ 155 h 426"/>
                <a:gd name="T10" fmla="*/ 208 w 210"/>
                <a:gd name="T11" fmla="*/ 150 h 426"/>
                <a:gd name="T12" fmla="*/ 208 w 210"/>
                <a:gd name="T13" fmla="*/ 148 h 426"/>
                <a:gd name="T14" fmla="*/ 179 w 210"/>
                <a:gd name="T15" fmla="*/ 0 h 426"/>
                <a:gd name="T16" fmla="*/ 0 w 210"/>
                <a:gd name="T17" fmla="*/ 307 h 426"/>
                <a:gd name="T18" fmla="*/ 13 w 210"/>
                <a:gd name="T19" fmla="*/ 38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26">
                  <a:moveTo>
                    <a:pt x="13" y="385"/>
                  </a:moveTo>
                  <a:cubicBezTo>
                    <a:pt x="14" y="389"/>
                    <a:pt x="15" y="393"/>
                    <a:pt x="16" y="396"/>
                  </a:cubicBezTo>
                  <a:cubicBezTo>
                    <a:pt x="58" y="405"/>
                    <a:pt x="99" y="416"/>
                    <a:pt x="141" y="426"/>
                  </a:cubicBezTo>
                  <a:cubicBezTo>
                    <a:pt x="153" y="404"/>
                    <a:pt x="168" y="366"/>
                    <a:pt x="183" y="313"/>
                  </a:cubicBezTo>
                  <a:cubicBezTo>
                    <a:pt x="205" y="232"/>
                    <a:pt x="210" y="169"/>
                    <a:pt x="209" y="155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5" y="78"/>
                    <a:pt x="196" y="28"/>
                    <a:pt x="179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" y="336"/>
                    <a:pt x="7" y="364"/>
                    <a:pt x="13" y="385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FCADE1D8-AD2A-4C29-ACF4-5A464A0F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2007"/>
              <a:ext cx="214" cy="258"/>
            </a:xfrm>
            <a:custGeom>
              <a:avLst/>
              <a:gdLst>
                <a:gd name="T0" fmla="*/ 49 w 114"/>
                <a:gd name="T1" fmla="*/ 133 h 137"/>
                <a:gd name="T2" fmla="*/ 49 w 114"/>
                <a:gd name="T3" fmla="*/ 133 h 137"/>
                <a:gd name="T4" fmla="*/ 114 w 114"/>
                <a:gd name="T5" fmla="*/ 25 h 137"/>
                <a:gd name="T6" fmla="*/ 88 w 114"/>
                <a:gd name="T7" fmla="*/ 18 h 137"/>
                <a:gd name="T8" fmla="*/ 28 w 114"/>
                <a:gd name="T9" fmla="*/ 0 h 137"/>
                <a:gd name="T10" fmla="*/ 19 w 114"/>
                <a:gd name="T11" fmla="*/ 121 h 137"/>
                <a:gd name="T12" fmla="*/ 49 w 114"/>
                <a:gd name="T13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49" y="133"/>
                  </a:moveTo>
                  <a:cubicBezTo>
                    <a:pt x="49" y="133"/>
                    <a:pt x="49" y="133"/>
                    <a:pt x="49" y="133"/>
                  </a:cubicBezTo>
                  <a:cubicBezTo>
                    <a:pt x="71" y="127"/>
                    <a:pt x="99" y="95"/>
                    <a:pt x="114" y="25"/>
                  </a:cubicBezTo>
                  <a:cubicBezTo>
                    <a:pt x="105" y="23"/>
                    <a:pt x="97" y="20"/>
                    <a:pt x="88" y="18"/>
                  </a:cubicBezTo>
                  <a:cubicBezTo>
                    <a:pt x="67" y="12"/>
                    <a:pt x="48" y="6"/>
                    <a:pt x="28" y="0"/>
                  </a:cubicBezTo>
                  <a:cubicBezTo>
                    <a:pt x="0" y="58"/>
                    <a:pt x="4" y="100"/>
                    <a:pt x="19" y="121"/>
                  </a:cubicBezTo>
                  <a:cubicBezTo>
                    <a:pt x="25" y="129"/>
                    <a:pt x="34" y="137"/>
                    <a:pt x="49" y="133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85D787E7-9401-4521-98B6-BBE1BA5DF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" y="-12"/>
              <a:ext cx="837" cy="1303"/>
            </a:xfrm>
            <a:custGeom>
              <a:avLst/>
              <a:gdLst>
                <a:gd name="T0" fmla="*/ 149 w 444"/>
                <a:gd name="T1" fmla="*/ 693 h 693"/>
                <a:gd name="T2" fmla="*/ 134 w 444"/>
                <a:gd name="T3" fmla="*/ 683 h 693"/>
                <a:gd name="T4" fmla="*/ 35 w 444"/>
                <a:gd name="T5" fmla="*/ 488 h 693"/>
                <a:gd name="T6" fmla="*/ 6 w 444"/>
                <a:gd name="T7" fmla="*/ 288 h 693"/>
                <a:gd name="T8" fmla="*/ 88 w 444"/>
                <a:gd name="T9" fmla="*/ 44 h 693"/>
                <a:gd name="T10" fmla="*/ 237 w 444"/>
                <a:gd name="T11" fmla="*/ 9 h 693"/>
                <a:gd name="T12" fmla="*/ 239 w 444"/>
                <a:gd name="T13" fmla="*/ 9 h 693"/>
                <a:gd name="T14" fmla="*/ 241 w 444"/>
                <a:gd name="T15" fmla="*/ 10 h 693"/>
                <a:gd name="T16" fmla="*/ 428 w 444"/>
                <a:gd name="T17" fmla="*/ 287 h 693"/>
                <a:gd name="T18" fmla="*/ 417 w 444"/>
                <a:gd name="T19" fmla="*/ 560 h 693"/>
                <a:gd name="T20" fmla="*/ 416 w 444"/>
                <a:gd name="T21" fmla="*/ 563 h 693"/>
                <a:gd name="T22" fmla="*/ 408 w 444"/>
                <a:gd name="T23" fmla="*/ 588 h 693"/>
                <a:gd name="T24" fmla="*/ 370 w 444"/>
                <a:gd name="T25" fmla="*/ 638 h 693"/>
                <a:gd name="T26" fmla="*/ 365 w 444"/>
                <a:gd name="T27" fmla="*/ 641 h 693"/>
                <a:gd name="T28" fmla="*/ 360 w 444"/>
                <a:gd name="T29" fmla="*/ 642 h 693"/>
                <a:gd name="T30" fmla="*/ 167 w 444"/>
                <a:gd name="T31" fmla="*/ 689 h 693"/>
                <a:gd name="T32" fmla="*/ 149 w 444"/>
                <a:gd name="T33" fmla="*/ 693 h 693"/>
                <a:gd name="T34" fmla="*/ 199 w 444"/>
                <a:gd name="T35" fmla="*/ 86 h 693"/>
                <a:gd name="T36" fmla="*/ 139 w 444"/>
                <a:gd name="T37" fmla="*/ 105 h 693"/>
                <a:gd name="T38" fmla="*/ 86 w 444"/>
                <a:gd name="T39" fmla="*/ 292 h 693"/>
                <a:gd name="T40" fmla="*/ 86 w 444"/>
                <a:gd name="T41" fmla="*/ 294 h 693"/>
                <a:gd name="T42" fmla="*/ 85 w 444"/>
                <a:gd name="T43" fmla="*/ 296 h 693"/>
                <a:gd name="T44" fmla="*/ 112 w 444"/>
                <a:gd name="T45" fmla="*/ 466 h 693"/>
                <a:gd name="T46" fmla="*/ 169 w 444"/>
                <a:gd name="T47" fmla="*/ 606 h 693"/>
                <a:gd name="T48" fmla="*/ 331 w 444"/>
                <a:gd name="T49" fmla="*/ 566 h 693"/>
                <a:gd name="T50" fmla="*/ 332 w 444"/>
                <a:gd name="T51" fmla="*/ 564 h 693"/>
                <a:gd name="T52" fmla="*/ 340 w 444"/>
                <a:gd name="T53" fmla="*/ 539 h 693"/>
                <a:gd name="T54" fmla="*/ 350 w 444"/>
                <a:gd name="T55" fmla="*/ 302 h 693"/>
                <a:gd name="T56" fmla="*/ 223 w 444"/>
                <a:gd name="T57" fmla="*/ 88 h 693"/>
                <a:gd name="T58" fmla="*/ 199 w 444"/>
                <a:gd name="T59" fmla="*/ 8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4" h="693">
                  <a:moveTo>
                    <a:pt x="149" y="693"/>
                  </a:moveTo>
                  <a:cubicBezTo>
                    <a:pt x="134" y="683"/>
                    <a:pt x="134" y="683"/>
                    <a:pt x="134" y="683"/>
                  </a:cubicBezTo>
                  <a:cubicBezTo>
                    <a:pt x="87" y="649"/>
                    <a:pt x="54" y="558"/>
                    <a:pt x="35" y="488"/>
                  </a:cubicBezTo>
                  <a:cubicBezTo>
                    <a:pt x="16" y="420"/>
                    <a:pt x="0" y="333"/>
                    <a:pt x="6" y="288"/>
                  </a:cubicBezTo>
                  <a:cubicBezTo>
                    <a:pt x="9" y="203"/>
                    <a:pt x="21" y="99"/>
                    <a:pt x="88" y="44"/>
                  </a:cubicBezTo>
                  <a:cubicBezTo>
                    <a:pt x="126" y="12"/>
                    <a:pt x="176" y="0"/>
                    <a:pt x="237" y="9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307" y="27"/>
                    <a:pt x="392" y="89"/>
                    <a:pt x="428" y="287"/>
                  </a:cubicBezTo>
                  <a:cubicBezTo>
                    <a:pt x="444" y="375"/>
                    <a:pt x="435" y="491"/>
                    <a:pt x="417" y="560"/>
                  </a:cubicBezTo>
                  <a:cubicBezTo>
                    <a:pt x="416" y="563"/>
                    <a:pt x="416" y="563"/>
                    <a:pt x="416" y="563"/>
                  </a:cubicBezTo>
                  <a:cubicBezTo>
                    <a:pt x="412" y="573"/>
                    <a:pt x="410" y="581"/>
                    <a:pt x="408" y="588"/>
                  </a:cubicBezTo>
                  <a:cubicBezTo>
                    <a:pt x="400" y="614"/>
                    <a:pt x="395" y="625"/>
                    <a:pt x="370" y="638"/>
                  </a:cubicBezTo>
                  <a:cubicBezTo>
                    <a:pt x="365" y="641"/>
                    <a:pt x="365" y="641"/>
                    <a:pt x="365" y="641"/>
                  </a:cubicBezTo>
                  <a:cubicBezTo>
                    <a:pt x="360" y="642"/>
                    <a:pt x="360" y="642"/>
                    <a:pt x="360" y="642"/>
                  </a:cubicBezTo>
                  <a:cubicBezTo>
                    <a:pt x="294" y="657"/>
                    <a:pt x="230" y="673"/>
                    <a:pt x="167" y="689"/>
                  </a:cubicBezTo>
                  <a:lnTo>
                    <a:pt x="149" y="693"/>
                  </a:lnTo>
                  <a:close/>
                  <a:moveTo>
                    <a:pt x="199" y="86"/>
                  </a:moveTo>
                  <a:cubicBezTo>
                    <a:pt x="174" y="86"/>
                    <a:pt x="154" y="93"/>
                    <a:pt x="139" y="105"/>
                  </a:cubicBezTo>
                  <a:cubicBezTo>
                    <a:pt x="96" y="141"/>
                    <a:pt x="88" y="229"/>
                    <a:pt x="86" y="292"/>
                  </a:cubicBezTo>
                  <a:cubicBezTo>
                    <a:pt x="86" y="294"/>
                    <a:pt x="86" y="294"/>
                    <a:pt x="86" y="294"/>
                  </a:cubicBezTo>
                  <a:cubicBezTo>
                    <a:pt x="85" y="296"/>
                    <a:pt x="85" y="296"/>
                    <a:pt x="85" y="296"/>
                  </a:cubicBezTo>
                  <a:cubicBezTo>
                    <a:pt x="82" y="320"/>
                    <a:pt x="91" y="391"/>
                    <a:pt x="112" y="466"/>
                  </a:cubicBezTo>
                  <a:cubicBezTo>
                    <a:pt x="131" y="537"/>
                    <a:pt x="153" y="584"/>
                    <a:pt x="169" y="606"/>
                  </a:cubicBezTo>
                  <a:cubicBezTo>
                    <a:pt x="222" y="592"/>
                    <a:pt x="276" y="579"/>
                    <a:pt x="331" y="566"/>
                  </a:cubicBezTo>
                  <a:cubicBezTo>
                    <a:pt x="331" y="566"/>
                    <a:pt x="331" y="565"/>
                    <a:pt x="332" y="564"/>
                  </a:cubicBezTo>
                  <a:cubicBezTo>
                    <a:pt x="333" y="558"/>
                    <a:pt x="336" y="550"/>
                    <a:pt x="340" y="539"/>
                  </a:cubicBezTo>
                  <a:cubicBezTo>
                    <a:pt x="355" y="478"/>
                    <a:pt x="363" y="374"/>
                    <a:pt x="350" y="302"/>
                  </a:cubicBezTo>
                  <a:cubicBezTo>
                    <a:pt x="327" y="181"/>
                    <a:pt x="283" y="105"/>
                    <a:pt x="223" y="88"/>
                  </a:cubicBezTo>
                  <a:cubicBezTo>
                    <a:pt x="215" y="87"/>
                    <a:pt x="207" y="86"/>
                    <a:pt x="19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CBB076C7-792B-404A-9BAB-B3440EE7F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1255"/>
              <a:ext cx="640" cy="705"/>
            </a:xfrm>
            <a:custGeom>
              <a:avLst/>
              <a:gdLst>
                <a:gd name="T0" fmla="*/ 192 w 340"/>
                <a:gd name="T1" fmla="*/ 375 h 375"/>
                <a:gd name="T2" fmla="*/ 156 w 340"/>
                <a:gd name="T3" fmla="*/ 370 h 375"/>
                <a:gd name="T4" fmla="*/ 3 w 340"/>
                <a:gd name="T5" fmla="*/ 110 h 375"/>
                <a:gd name="T6" fmla="*/ 0 w 340"/>
                <a:gd name="T7" fmla="*/ 78 h 375"/>
                <a:gd name="T8" fmla="*/ 31 w 340"/>
                <a:gd name="T9" fmla="*/ 69 h 375"/>
                <a:gd name="T10" fmla="*/ 117 w 340"/>
                <a:gd name="T11" fmla="*/ 43 h 375"/>
                <a:gd name="T12" fmla="*/ 226 w 340"/>
                <a:gd name="T13" fmla="*/ 10 h 375"/>
                <a:gd name="T14" fmla="*/ 255 w 340"/>
                <a:gd name="T15" fmla="*/ 0 h 375"/>
                <a:gd name="T16" fmla="*/ 272 w 340"/>
                <a:gd name="T17" fmla="*/ 25 h 375"/>
                <a:gd name="T18" fmla="*/ 336 w 340"/>
                <a:gd name="T19" fmla="*/ 189 h 375"/>
                <a:gd name="T20" fmla="*/ 304 w 340"/>
                <a:gd name="T21" fmla="*/ 317 h 375"/>
                <a:gd name="T22" fmla="*/ 192 w 340"/>
                <a:gd name="T23" fmla="*/ 375 h 375"/>
                <a:gd name="T24" fmla="*/ 86 w 340"/>
                <a:gd name="T25" fmla="*/ 135 h 375"/>
                <a:gd name="T26" fmla="*/ 177 w 340"/>
                <a:gd name="T27" fmla="*/ 293 h 375"/>
                <a:gd name="T28" fmla="*/ 240 w 340"/>
                <a:gd name="T29" fmla="*/ 270 h 375"/>
                <a:gd name="T30" fmla="*/ 221 w 340"/>
                <a:gd name="T31" fmla="*/ 95 h 375"/>
                <a:gd name="T32" fmla="*/ 139 w 340"/>
                <a:gd name="T33" fmla="*/ 120 h 375"/>
                <a:gd name="T34" fmla="*/ 86 w 340"/>
                <a:gd name="T35" fmla="*/ 1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75">
                  <a:moveTo>
                    <a:pt x="192" y="375"/>
                  </a:moveTo>
                  <a:cubicBezTo>
                    <a:pt x="180" y="375"/>
                    <a:pt x="168" y="374"/>
                    <a:pt x="156" y="370"/>
                  </a:cubicBezTo>
                  <a:cubicBezTo>
                    <a:pt x="71" y="347"/>
                    <a:pt x="14" y="249"/>
                    <a:pt x="3" y="11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63" y="59"/>
                    <a:pt x="90" y="51"/>
                    <a:pt x="117" y="43"/>
                  </a:cubicBezTo>
                  <a:cubicBezTo>
                    <a:pt x="156" y="32"/>
                    <a:pt x="189" y="22"/>
                    <a:pt x="226" y="1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10" y="81"/>
                    <a:pt x="331" y="136"/>
                    <a:pt x="336" y="189"/>
                  </a:cubicBezTo>
                  <a:cubicBezTo>
                    <a:pt x="340" y="238"/>
                    <a:pt x="329" y="282"/>
                    <a:pt x="304" y="317"/>
                  </a:cubicBezTo>
                  <a:cubicBezTo>
                    <a:pt x="277" y="354"/>
                    <a:pt x="236" y="375"/>
                    <a:pt x="192" y="375"/>
                  </a:cubicBezTo>
                  <a:close/>
                  <a:moveTo>
                    <a:pt x="86" y="135"/>
                  </a:moveTo>
                  <a:cubicBezTo>
                    <a:pt x="101" y="236"/>
                    <a:pt x="142" y="283"/>
                    <a:pt x="177" y="293"/>
                  </a:cubicBezTo>
                  <a:cubicBezTo>
                    <a:pt x="201" y="300"/>
                    <a:pt x="224" y="291"/>
                    <a:pt x="240" y="270"/>
                  </a:cubicBezTo>
                  <a:cubicBezTo>
                    <a:pt x="262" y="238"/>
                    <a:pt x="268" y="177"/>
                    <a:pt x="221" y="95"/>
                  </a:cubicBezTo>
                  <a:cubicBezTo>
                    <a:pt x="194" y="104"/>
                    <a:pt x="167" y="112"/>
                    <a:pt x="139" y="120"/>
                  </a:cubicBezTo>
                  <a:cubicBezTo>
                    <a:pt x="122" y="125"/>
                    <a:pt x="105" y="130"/>
                    <a:pt x="8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Line 47">
              <a:extLst>
                <a:ext uri="{FF2B5EF4-FFF2-40B4-BE49-F238E27FC236}">
                  <a16:creationId xmlns:a16="http://schemas.microsoft.com/office/drawing/2014/main" xmlns="" id="{84C2D0EA-FE0D-4344-8544-B617EECD2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1329"/>
              <a:ext cx="0" cy="0"/>
            </a:xfrm>
            <a:prstGeom prst="line">
              <a:avLst/>
            </a:prstGeom>
            <a:grpFill/>
            <a:ln w="2397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F41209B7-BE96-429A-9584-0780BFB7C8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9876" y="1590118"/>
            <a:ext cx="840526" cy="452948"/>
            <a:chOff x="2" y="1"/>
            <a:chExt cx="2893" cy="1559"/>
          </a:xfrm>
          <a:solidFill>
            <a:srgbClr val="003838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A7F33CD5-64E1-424C-883D-64449A5BC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1"/>
              <a:ext cx="2893" cy="1559"/>
            </a:xfrm>
            <a:custGeom>
              <a:avLst/>
              <a:gdLst>
                <a:gd name="T0" fmla="*/ 1458 w 1538"/>
                <a:gd name="T1" fmla="*/ 311 h 828"/>
                <a:gd name="T2" fmla="*/ 1334 w 1538"/>
                <a:gd name="T3" fmla="*/ 255 h 828"/>
                <a:gd name="T4" fmla="*/ 1225 w 1538"/>
                <a:gd name="T5" fmla="*/ 81 h 828"/>
                <a:gd name="T6" fmla="*/ 1079 w 1538"/>
                <a:gd name="T7" fmla="*/ 0 h 828"/>
                <a:gd name="T8" fmla="*/ 614 w 1538"/>
                <a:gd name="T9" fmla="*/ 0 h 828"/>
                <a:gd name="T10" fmla="*/ 476 w 1538"/>
                <a:gd name="T11" fmla="*/ 68 h 828"/>
                <a:gd name="T12" fmla="*/ 335 w 1538"/>
                <a:gd name="T13" fmla="*/ 252 h 828"/>
                <a:gd name="T14" fmla="*/ 101 w 1538"/>
                <a:gd name="T15" fmla="*/ 317 h 828"/>
                <a:gd name="T16" fmla="*/ 0 w 1538"/>
                <a:gd name="T17" fmla="*/ 449 h 828"/>
                <a:gd name="T18" fmla="*/ 0 w 1538"/>
                <a:gd name="T19" fmla="*/ 539 h 828"/>
                <a:gd name="T20" fmla="*/ 136 w 1538"/>
                <a:gd name="T21" fmla="*/ 678 h 828"/>
                <a:gd name="T22" fmla="*/ 156 w 1538"/>
                <a:gd name="T23" fmla="*/ 678 h 828"/>
                <a:gd name="T24" fmla="*/ 370 w 1538"/>
                <a:gd name="T25" fmla="*/ 803 h 828"/>
                <a:gd name="T26" fmla="*/ 495 w 1538"/>
                <a:gd name="T27" fmla="*/ 678 h 828"/>
                <a:gd name="T28" fmla="*/ 1025 w 1538"/>
                <a:gd name="T29" fmla="*/ 678 h 828"/>
                <a:gd name="T30" fmla="*/ 1238 w 1538"/>
                <a:gd name="T31" fmla="*/ 803 h 828"/>
                <a:gd name="T32" fmla="*/ 1364 w 1538"/>
                <a:gd name="T33" fmla="*/ 678 h 828"/>
                <a:gd name="T34" fmla="*/ 1401 w 1538"/>
                <a:gd name="T35" fmla="*/ 678 h 828"/>
                <a:gd name="T36" fmla="*/ 1538 w 1538"/>
                <a:gd name="T37" fmla="*/ 539 h 828"/>
                <a:gd name="T38" fmla="*/ 1538 w 1538"/>
                <a:gd name="T39" fmla="*/ 437 h 828"/>
                <a:gd name="T40" fmla="*/ 1458 w 1538"/>
                <a:gd name="T41" fmla="*/ 311 h 828"/>
                <a:gd name="T42" fmla="*/ 326 w 1538"/>
                <a:gd name="T43" fmla="*/ 745 h 828"/>
                <a:gd name="T44" fmla="*/ 214 w 1538"/>
                <a:gd name="T45" fmla="*/ 633 h 828"/>
                <a:gd name="T46" fmla="*/ 326 w 1538"/>
                <a:gd name="T47" fmla="*/ 521 h 828"/>
                <a:gd name="T48" fmla="*/ 438 w 1538"/>
                <a:gd name="T49" fmla="*/ 633 h 828"/>
                <a:gd name="T50" fmla="*/ 438 w 1538"/>
                <a:gd name="T51" fmla="*/ 633 h 828"/>
                <a:gd name="T52" fmla="*/ 326 w 1538"/>
                <a:gd name="T53" fmla="*/ 745 h 828"/>
                <a:gd name="T54" fmla="*/ 1194 w 1538"/>
                <a:gd name="T55" fmla="*/ 745 h 828"/>
                <a:gd name="T56" fmla="*/ 1082 w 1538"/>
                <a:gd name="T57" fmla="*/ 633 h 828"/>
                <a:gd name="T58" fmla="*/ 1194 w 1538"/>
                <a:gd name="T59" fmla="*/ 521 h 828"/>
                <a:gd name="T60" fmla="*/ 1306 w 1538"/>
                <a:gd name="T61" fmla="*/ 633 h 828"/>
                <a:gd name="T62" fmla="*/ 1306 w 1538"/>
                <a:gd name="T63" fmla="*/ 633 h 828"/>
                <a:gd name="T64" fmla="*/ 1194 w 1538"/>
                <a:gd name="T65" fmla="*/ 745 h 828"/>
                <a:gd name="T66" fmla="*/ 1475 w 1538"/>
                <a:gd name="T67" fmla="*/ 539 h 828"/>
                <a:gd name="T68" fmla="*/ 1401 w 1538"/>
                <a:gd name="T69" fmla="*/ 615 h 828"/>
                <a:gd name="T70" fmla="*/ 1368 w 1538"/>
                <a:gd name="T71" fmla="*/ 615 h 828"/>
                <a:gd name="T72" fmla="*/ 1175 w 1538"/>
                <a:gd name="T73" fmla="*/ 460 h 828"/>
                <a:gd name="T74" fmla="*/ 1020 w 1538"/>
                <a:gd name="T75" fmla="*/ 615 h 828"/>
                <a:gd name="T76" fmla="*/ 500 w 1538"/>
                <a:gd name="T77" fmla="*/ 615 h 828"/>
                <a:gd name="T78" fmla="*/ 306 w 1538"/>
                <a:gd name="T79" fmla="*/ 460 h 828"/>
                <a:gd name="T80" fmla="*/ 152 w 1538"/>
                <a:gd name="T81" fmla="*/ 615 h 828"/>
                <a:gd name="T82" fmla="*/ 136 w 1538"/>
                <a:gd name="T83" fmla="*/ 615 h 828"/>
                <a:gd name="T84" fmla="*/ 62 w 1538"/>
                <a:gd name="T85" fmla="*/ 539 h 828"/>
                <a:gd name="T86" fmla="*/ 62 w 1538"/>
                <a:gd name="T87" fmla="*/ 449 h 828"/>
                <a:gd name="T88" fmla="*/ 117 w 1538"/>
                <a:gd name="T89" fmla="*/ 377 h 828"/>
                <a:gd name="T90" fmla="*/ 363 w 1538"/>
                <a:gd name="T91" fmla="*/ 310 h 828"/>
                <a:gd name="T92" fmla="*/ 379 w 1538"/>
                <a:gd name="T93" fmla="*/ 299 h 828"/>
                <a:gd name="T94" fmla="*/ 526 w 1538"/>
                <a:gd name="T95" fmla="*/ 106 h 828"/>
                <a:gd name="T96" fmla="*/ 614 w 1538"/>
                <a:gd name="T97" fmla="*/ 63 h 828"/>
                <a:gd name="T98" fmla="*/ 1079 w 1538"/>
                <a:gd name="T99" fmla="*/ 63 h 828"/>
                <a:gd name="T100" fmla="*/ 1172 w 1538"/>
                <a:gd name="T101" fmla="*/ 114 h 828"/>
                <a:gd name="T102" fmla="*/ 1286 w 1538"/>
                <a:gd name="T103" fmla="*/ 296 h 828"/>
                <a:gd name="T104" fmla="*/ 1300 w 1538"/>
                <a:gd name="T105" fmla="*/ 308 h 828"/>
                <a:gd name="T106" fmla="*/ 1431 w 1538"/>
                <a:gd name="T107" fmla="*/ 369 h 828"/>
                <a:gd name="T108" fmla="*/ 1474 w 1538"/>
                <a:gd name="T109" fmla="*/ 437 h 828"/>
                <a:gd name="T110" fmla="*/ 1474 w 1538"/>
                <a:gd name="T111" fmla="*/ 539 h 828"/>
                <a:gd name="T112" fmla="*/ 1475 w 1538"/>
                <a:gd name="T113" fmla="*/ 53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828">
                  <a:moveTo>
                    <a:pt x="1458" y="311"/>
                  </a:moveTo>
                  <a:cubicBezTo>
                    <a:pt x="1334" y="255"/>
                    <a:pt x="1334" y="255"/>
                    <a:pt x="1334" y="255"/>
                  </a:cubicBezTo>
                  <a:cubicBezTo>
                    <a:pt x="1225" y="81"/>
                    <a:pt x="1225" y="81"/>
                    <a:pt x="1225" y="81"/>
                  </a:cubicBezTo>
                  <a:cubicBezTo>
                    <a:pt x="1194" y="30"/>
                    <a:pt x="1138" y="0"/>
                    <a:pt x="1079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60" y="0"/>
                    <a:pt x="509" y="25"/>
                    <a:pt x="476" y="68"/>
                  </a:cubicBezTo>
                  <a:cubicBezTo>
                    <a:pt x="335" y="252"/>
                    <a:pt x="335" y="252"/>
                    <a:pt x="335" y="252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41" y="333"/>
                    <a:pt x="0" y="388"/>
                    <a:pt x="0" y="44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615"/>
                    <a:pt x="60" y="678"/>
                    <a:pt x="136" y="678"/>
                  </a:cubicBezTo>
                  <a:cubicBezTo>
                    <a:pt x="156" y="678"/>
                    <a:pt x="156" y="678"/>
                    <a:pt x="156" y="678"/>
                  </a:cubicBezTo>
                  <a:cubicBezTo>
                    <a:pt x="181" y="771"/>
                    <a:pt x="276" y="828"/>
                    <a:pt x="370" y="803"/>
                  </a:cubicBezTo>
                  <a:cubicBezTo>
                    <a:pt x="431" y="787"/>
                    <a:pt x="479" y="739"/>
                    <a:pt x="495" y="678"/>
                  </a:cubicBezTo>
                  <a:cubicBezTo>
                    <a:pt x="1025" y="678"/>
                    <a:pt x="1025" y="678"/>
                    <a:pt x="1025" y="678"/>
                  </a:cubicBezTo>
                  <a:cubicBezTo>
                    <a:pt x="1049" y="771"/>
                    <a:pt x="1144" y="828"/>
                    <a:pt x="1238" y="803"/>
                  </a:cubicBezTo>
                  <a:cubicBezTo>
                    <a:pt x="1300" y="787"/>
                    <a:pt x="1348" y="739"/>
                    <a:pt x="1364" y="678"/>
                  </a:cubicBezTo>
                  <a:cubicBezTo>
                    <a:pt x="1401" y="678"/>
                    <a:pt x="1401" y="678"/>
                    <a:pt x="1401" y="678"/>
                  </a:cubicBezTo>
                  <a:cubicBezTo>
                    <a:pt x="1477" y="678"/>
                    <a:pt x="1538" y="615"/>
                    <a:pt x="1538" y="539"/>
                  </a:cubicBezTo>
                  <a:cubicBezTo>
                    <a:pt x="1538" y="437"/>
                    <a:pt x="1538" y="437"/>
                    <a:pt x="1538" y="437"/>
                  </a:cubicBezTo>
                  <a:cubicBezTo>
                    <a:pt x="1538" y="383"/>
                    <a:pt x="1507" y="334"/>
                    <a:pt x="1458" y="311"/>
                  </a:cubicBezTo>
                  <a:close/>
                  <a:moveTo>
                    <a:pt x="326" y="745"/>
                  </a:moveTo>
                  <a:cubicBezTo>
                    <a:pt x="264" y="745"/>
                    <a:pt x="214" y="695"/>
                    <a:pt x="214" y="633"/>
                  </a:cubicBezTo>
                  <a:cubicBezTo>
                    <a:pt x="214" y="572"/>
                    <a:pt x="264" y="521"/>
                    <a:pt x="326" y="521"/>
                  </a:cubicBezTo>
                  <a:cubicBezTo>
                    <a:pt x="387" y="521"/>
                    <a:pt x="438" y="572"/>
                    <a:pt x="438" y="633"/>
                  </a:cubicBezTo>
                  <a:cubicBezTo>
                    <a:pt x="438" y="633"/>
                    <a:pt x="438" y="633"/>
                    <a:pt x="438" y="633"/>
                  </a:cubicBezTo>
                  <a:cubicBezTo>
                    <a:pt x="438" y="695"/>
                    <a:pt x="388" y="745"/>
                    <a:pt x="326" y="745"/>
                  </a:cubicBezTo>
                  <a:close/>
                  <a:moveTo>
                    <a:pt x="1194" y="745"/>
                  </a:moveTo>
                  <a:cubicBezTo>
                    <a:pt x="1132" y="745"/>
                    <a:pt x="1082" y="695"/>
                    <a:pt x="1082" y="633"/>
                  </a:cubicBezTo>
                  <a:cubicBezTo>
                    <a:pt x="1082" y="572"/>
                    <a:pt x="1132" y="521"/>
                    <a:pt x="1194" y="521"/>
                  </a:cubicBezTo>
                  <a:cubicBezTo>
                    <a:pt x="1256" y="521"/>
                    <a:pt x="1306" y="572"/>
                    <a:pt x="1306" y="633"/>
                  </a:cubicBezTo>
                  <a:cubicBezTo>
                    <a:pt x="1306" y="633"/>
                    <a:pt x="1306" y="633"/>
                    <a:pt x="1306" y="633"/>
                  </a:cubicBezTo>
                  <a:cubicBezTo>
                    <a:pt x="1306" y="695"/>
                    <a:pt x="1256" y="745"/>
                    <a:pt x="1194" y="745"/>
                  </a:cubicBezTo>
                  <a:close/>
                  <a:moveTo>
                    <a:pt x="1475" y="539"/>
                  </a:moveTo>
                  <a:cubicBezTo>
                    <a:pt x="1475" y="580"/>
                    <a:pt x="1443" y="615"/>
                    <a:pt x="1401" y="615"/>
                  </a:cubicBezTo>
                  <a:cubicBezTo>
                    <a:pt x="1368" y="615"/>
                    <a:pt x="1368" y="615"/>
                    <a:pt x="1368" y="615"/>
                  </a:cubicBezTo>
                  <a:cubicBezTo>
                    <a:pt x="1358" y="519"/>
                    <a:pt x="1271" y="449"/>
                    <a:pt x="1175" y="460"/>
                  </a:cubicBezTo>
                  <a:cubicBezTo>
                    <a:pt x="1093" y="469"/>
                    <a:pt x="1029" y="533"/>
                    <a:pt x="1020" y="615"/>
                  </a:cubicBezTo>
                  <a:cubicBezTo>
                    <a:pt x="500" y="615"/>
                    <a:pt x="500" y="615"/>
                    <a:pt x="500" y="615"/>
                  </a:cubicBezTo>
                  <a:cubicBezTo>
                    <a:pt x="489" y="519"/>
                    <a:pt x="403" y="449"/>
                    <a:pt x="306" y="460"/>
                  </a:cubicBezTo>
                  <a:cubicBezTo>
                    <a:pt x="225" y="469"/>
                    <a:pt x="160" y="533"/>
                    <a:pt x="152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95" y="615"/>
                    <a:pt x="62" y="580"/>
                    <a:pt x="62" y="539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2" y="416"/>
                    <a:pt x="85" y="386"/>
                    <a:pt x="117" y="377"/>
                  </a:cubicBezTo>
                  <a:cubicBezTo>
                    <a:pt x="363" y="310"/>
                    <a:pt x="363" y="310"/>
                    <a:pt x="363" y="310"/>
                  </a:cubicBezTo>
                  <a:cubicBezTo>
                    <a:pt x="369" y="308"/>
                    <a:pt x="375" y="304"/>
                    <a:pt x="379" y="299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47" y="79"/>
                    <a:pt x="580" y="63"/>
                    <a:pt x="614" y="63"/>
                  </a:cubicBezTo>
                  <a:cubicBezTo>
                    <a:pt x="1079" y="63"/>
                    <a:pt x="1079" y="63"/>
                    <a:pt x="1079" y="63"/>
                  </a:cubicBezTo>
                  <a:cubicBezTo>
                    <a:pt x="1116" y="63"/>
                    <a:pt x="1152" y="82"/>
                    <a:pt x="1172" y="114"/>
                  </a:cubicBezTo>
                  <a:cubicBezTo>
                    <a:pt x="1286" y="296"/>
                    <a:pt x="1286" y="296"/>
                    <a:pt x="1286" y="296"/>
                  </a:cubicBezTo>
                  <a:cubicBezTo>
                    <a:pt x="1289" y="302"/>
                    <a:pt x="1294" y="306"/>
                    <a:pt x="1300" y="308"/>
                  </a:cubicBezTo>
                  <a:cubicBezTo>
                    <a:pt x="1431" y="369"/>
                    <a:pt x="1431" y="369"/>
                    <a:pt x="1431" y="369"/>
                  </a:cubicBezTo>
                  <a:cubicBezTo>
                    <a:pt x="1458" y="381"/>
                    <a:pt x="1475" y="407"/>
                    <a:pt x="1474" y="437"/>
                  </a:cubicBezTo>
                  <a:cubicBezTo>
                    <a:pt x="1474" y="539"/>
                    <a:pt x="1474" y="539"/>
                    <a:pt x="1474" y="539"/>
                  </a:cubicBezTo>
                  <a:lnTo>
                    <a:pt x="1475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E133D43D-EC92-45E6-A649-E97AC99C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76"/>
              <a:ext cx="1251" cy="926"/>
            </a:xfrm>
            <a:custGeom>
              <a:avLst/>
              <a:gdLst>
                <a:gd name="T0" fmla="*/ 621 w 665"/>
                <a:gd name="T1" fmla="*/ 492 h 492"/>
                <a:gd name="T2" fmla="*/ 664 w 665"/>
                <a:gd name="T3" fmla="*/ 452 h 492"/>
                <a:gd name="T4" fmla="*/ 664 w 665"/>
                <a:gd name="T5" fmla="*/ 344 h 492"/>
                <a:gd name="T6" fmla="*/ 639 w 665"/>
                <a:gd name="T7" fmla="*/ 303 h 492"/>
                <a:gd name="T8" fmla="*/ 507 w 665"/>
                <a:gd name="T9" fmla="*/ 243 h 492"/>
                <a:gd name="T10" fmla="*/ 480 w 665"/>
                <a:gd name="T11" fmla="*/ 219 h 492"/>
                <a:gd name="T12" fmla="*/ 366 w 665"/>
                <a:gd name="T13" fmla="*/ 37 h 492"/>
                <a:gd name="T14" fmla="*/ 300 w 665"/>
                <a:gd name="T15" fmla="*/ 0 h 492"/>
                <a:gd name="T16" fmla="*/ 299 w 665"/>
                <a:gd name="T17" fmla="*/ 0 h 492"/>
                <a:gd name="T18" fmla="*/ 288 w 665"/>
                <a:gd name="T19" fmla="*/ 0 h 492"/>
                <a:gd name="T20" fmla="*/ 0 w 665"/>
                <a:gd name="T21" fmla="*/ 492 h 492"/>
                <a:gd name="T22" fmla="*/ 215 w 665"/>
                <a:gd name="T23" fmla="*/ 492 h 492"/>
                <a:gd name="T24" fmla="*/ 392 w 665"/>
                <a:gd name="T25" fmla="*/ 337 h 492"/>
                <a:gd name="T26" fmla="*/ 542 w 665"/>
                <a:gd name="T27" fmla="*/ 381 h 492"/>
                <a:gd name="T28" fmla="*/ 613 w 665"/>
                <a:gd name="T29" fmla="*/ 492 h 492"/>
                <a:gd name="T30" fmla="*/ 621 w 665"/>
                <a:gd name="T3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5" h="492">
                  <a:moveTo>
                    <a:pt x="621" y="492"/>
                  </a:moveTo>
                  <a:cubicBezTo>
                    <a:pt x="644" y="492"/>
                    <a:pt x="662" y="474"/>
                    <a:pt x="664" y="452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5" y="326"/>
                    <a:pt x="655" y="310"/>
                    <a:pt x="639" y="303"/>
                  </a:cubicBezTo>
                  <a:cubicBezTo>
                    <a:pt x="507" y="243"/>
                    <a:pt x="507" y="243"/>
                    <a:pt x="507" y="243"/>
                  </a:cubicBezTo>
                  <a:cubicBezTo>
                    <a:pt x="496" y="237"/>
                    <a:pt x="486" y="229"/>
                    <a:pt x="480" y="219"/>
                  </a:cubicBezTo>
                  <a:cubicBezTo>
                    <a:pt x="366" y="37"/>
                    <a:pt x="366" y="37"/>
                    <a:pt x="366" y="37"/>
                  </a:cubicBezTo>
                  <a:cubicBezTo>
                    <a:pt x="352" y="14"/>
                    <a:pt x="327" y="0"/>
                    <a:pt x="30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15" y="492"/>
                    <a:pt x="215" y="492"/>
                    <a:pt x="215" y="492"/>
                  </a:cubicBezTo>
                  <a:cubicBezTo>
                    <a:pt x="235" y="410"/>
                    <a:pt x="306" y="346"/>
                    <a:pt x="392" y="337"/>
                  </a:cubicBezTo>
                  <a:cubicBezTo>
                    <a:pt x="446" y="331"/>
                    <a:pt x="500" y="347"/>
                    <a:pt x="542" y="381"/>
                  </a:cubicBezTo>
                  <a:cubicBezTo>
                    <a:pt x="578" y="410"/>
                    <a:pt x="603" y="448"/>
                    <a:pt x="613" y="492"/>
                  </a:cubicBezTo>
                  <a:lnTo>
                    <a:pt x="621" y="492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9D90535E-F8A8-4A2B-8652-1939140FE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38"/>
              <a:ext cx="308" cy="309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40 w 164"/>
                <a:gd name="T7" fmla="*/ 140 h 164"/>
                <a:gd name="T8" fmla="*/ 164 w 164"/>
                <a:gd name="T9" fmla="*/ 83 h 164"/>
                <a:gd name="T10" fmla="*/ 82 w 16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04" y="164"/>
                    <a:pt x="125" y="156"/>
                    <a:pt x="140" y="140"/>
                  </a:cubicBezTo>
                  <a:cubicBezTo>
                    <a:pt x="156" y="125"/>
                    <a:pt x="164" y="104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xmlns="" id="{C24E5124-5C3A-49B9-9117-E86D0CDAB2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9967" y="1616411"/>
            <a:ext cx="846883" cy="400360"/>
            <a:chOff x="0" y="-1"/>
            <a:chExt cx="2917" cy="1379"/>
          </a:xfrm>
          <a:solidFill>
            <a:srgbClr val="003838"/>
          </a:solidFill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xmlns="" id="{8E57CD70-C1FB-4904-8D16-569A333F9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-1"/>
              <a:ext cx="2917" cy="1379"/>
            </a:xfrm>
            <a:custGeom>
              <a:avLst/>
              <a:gdLst>
                <a:gd name="T0" fmla="*/ 257 w 1550"/>
                <a:gd name="T1" fmla="*/ 0 h 732"/>
                <a:gd name="T2" fmla="*/ 12 w 1550"/>
                <a:gd name="T3" fmla="*/ 281 h 732"/>
                <a:gd name="T4" fmla="*/ 0 w 1550"/>
                <a:gd name="T5" fmla="*/ 551 h 732"/>
                <a:gd name="T6" fmla="*/ 208 w 1550"/>
                <a:gd name="T7" fmla="*/ 630 h 732"/>
                <a:gd name="T8" fmla="*/ 472 w 1550"/>
                <a:gd name="T9" fmla="*/ 630 h 732"/>
                <a:gd name="T10" fmla="*/ 1210 w 1550"/>
                <a:gd name="T11" fmla="*/ 732 h 732"/>
                <a:gd name="T12" fmla="*/ 1459 w 1550"/>
                <a:gd name="T13" fmla="*/ 630 h 732"/>
                <a:gd name="T14" fmla="*/ 1550 w 1550"/>
                <a:gd name="T15" fmla="*/ 160 h 732"/>
                <a:gd name="T16" fmla="*/ 1210 w 1550"/>
                <a:gd name="T17" fmla="*/ 528 h 732"/>
                <a:gd name="T18" fmla="*/ 1210 w 1550"/>
                <a:gd name="T19" fmla="*/ 665 h 732"/>
                <a:gd name="T20" fmla="*/ 1210 w 1550"/>
                <a:gd name="T21" fmla="*/ 528 h 732"/>
                <a:gd name="T22" fmla="*/ 409 w 1550"/>
                <a:gd name="T23" fmla="*/ 596 h 732"/>
                <a:gd name="T24" fmla="*/ 271 w 1550"/>
                <a:gd name="T25" fmla="*/ 596 h 732"/>
                <a:gd name="T26" fmla="*/ 1304 w 1550"/>
                <a:gd name="T27" fmla="*/ 170 h 732"/>
                <a:gd name="T28" fmla="*/ 1141 w 1550"/>
                <a:gd name="T29" fmla="*/ 256 h 732"/>
                <a:gd name="T30" fmla="*/ 1304 w 1550"/>
                <a:gd name="T31" fmla="*/ 170 h 732"/>
                <a:gd name="T32" fmla="*/ 1074 w 1550"/>
                <a:gd name="T33" fmla="*/ 256 h 732"/>
                <a:gd name="T34" fmla="*/ 885 w 1550"/>
                <a:gd name="T35" fmla="*/ 170 h 732"/>
                <a:gd name="T36" fmla="*/ 818 w 1550"/>
                <a:gd name="T37" fmla="*/ 170 h 732"/>
                <a:gd name="T38" fmla="*/ 655 w 1550"/>
                <a:gd name="T39" fmla="*/ 256 h 732"/>
                <a:gd name="T40" fmla="*/ 818 w 1550"/>
                <a:gd name="T41" fmla="*/ 170 h 732"/>
                <a:gd name="T42" fmla="*/ 588 w 1550"/>
                <a:gd name="T43" fmla="*/ 256 h 732"/>
                <a:gd name="T44" fmla="*/ 374 w 1550"/>
                <a:gd name="T45" fmla="*/ 170 h 732"/>
                <a:gd name="T46" fmla="*/ 1371 w 1550"/>
                <a:gd name="T47" fmla="*/ 290 h 732"/>
                <a:gd name="T48" fmla="*/ 1338 w 1550"/>
                <a:gd name="T49" fmla="*/ 102 h 732"/>
                <a:gd name="T50" fmla="*/ 197 w 1550"/>
                <a:gd name="T51" fmla="*/ 84 h 732"/>
                <a:gd name="T52" fmla="*/ 1391 w 1550"/>
                <a:gd name="T53" fmla="*/ 67 h 732"/>
                <a:gd name="T54" fmla="*/ 1483 w 1550"/>
                <a:gd name="T55" fmla="*/ 539 h 732"/>
                <a:gd name="T56" fmla="*/ 1341 w 1550"/>
                <a:gd name="T57" fmla="*/ 563 h 732"/>
                <a:gd name="T58" fmla="*/ 1078 w 1550"/>
                <a:gd name="T59" fmla="*/ 563 h 732"/>
                <a:gd name="T60" fmla="*/ 340 w 1550"/>
                <a:gd name="T61" fmla="*/ 460 h 732"/>
                <a:gd name="T62" fmla="*/ 79 w 1550"/>
                <a:gd name="T63" fmla="*/ 563 h 732"/>
                <a:gd name="T64" fmla="*/ 67 w 1550"/>
                <a:gd name="T65" fmla="*/ 346 h 732"/>
                <a:gd name="T66" fmla="*/ 1338 w 1550"/>
                <a:gd name="T67" fmla="*/ 323 h 732"/>
                <a:gd name="T68" fmla="*/ 87 w 1550"/>
                <a:gd name="T69" fmla="*/ 277 h 732"/>
                <a:gd name="T70" fmla="*/ 307 w 1550"/>
                <a:gd name="T71" fmla="*/ 166 h 732"/>
                <a:gd name="T72" fmla="*/ 87 w 1550"/>
                <a:gd name="T73" fmla="*/ 27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732">
                  <a:moveTo>
                    <a:pt x="1391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186" y="0"/>
                    <a:pt x="121" y="42"/>
                    <a:pt x="91" y="107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4" y="299"/>
                    <a:pt x="0" y="318"/>
                    <a:pt x="0" y="337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0" y="594"/>
                    <a:pt x="35" y="630"/>
                    <a:pt x="79" y="630"/>
                  </a:cubicBezTo>
                  <a:cubicBezTo>
                    <a:pt x="208" y="630"/>
                    <a:pt x="208" y="630"/>
                    <a:pt x="208" y="630"/>
                  </a:cubicBezTo>
                  <a:cubicBezTo>
                    <a:pt x="224" y="690"/>
                    <a:pt x="278" y="732"/>
                    <a:pt x="340" y="732"/>
                  </a:cubicBezTo>
                  <a:cubicBezTo>
                    <a:pt x="402" y="732"/>
                    <a:pt x="457" y="690"/>
                    <a:pt x="472" y="630"/>
                  </a:cubicBezTo>
                  <a:cubicBezTo>
                    <a:pt x="1078" y="630"/>
                    <a:pt x="1078" y="630"/>
                    <a:pt x="1078" y="630"/>
                  </a:cubicBezTo>
                  <a:cubicBezTo>
                    <a:pt x="1093" y="690"/>
                    <a:pt x="1148" y="732"/>
                    <a:pt x="1210" y="732"/>
                  </a:cubicBezTo>
                  <a:cubicBezTo>
                    <a:pt x="1272" y="732"/>
                    <a:pt x="1326" y="690"/>
                    <a:pt x="1341" y="630"/>
                  </a:cubicBezTo>
                  <a:cubicBezTo>
                    <a:pt x="1459" y="630"/>
                    <a:pt x="1459" y="630"/>
                    <a:pt x="1459" y="630"/>
                  </a:cubicBezTo>
                  <a:cubicBezTo>
                    <a:pt x="1509" y="630"/>
                    <a:pt x="1550" y="589"/>
                    <a:pt x="1550" y="539"/>
                  </a:cubicBezTo>
                  <a:cubicBezTo>
                    <a:pt x="1550" y="160"/>
                    <a:pt x="1550" y="160"/>
                    <a:pt x="1550" y="160"/>
                  </a:cubicBezTo>
                  <a:cubicBezTo>
                    <a:pt x="1550" y="72"/>
                    <a:pt x="1478" y="0"/>
                    <a:pt x="1391" y="0"/>
                  </a:cubicBezTo>
                  <a:close/>
                  <a:moveTo>
                    <a:pt x="1210" y="528"/>
                  </a:moveTo>
                  <a:cubicBezTo>
                    <a:pt x="1248" y="528"/>
                    <a:pt x="1278" y="559"/>
                    <a:pt x="1278" y="596"/>
                  </a:cubicBezTo>
                  <a:cubicBezTo>
                    <a:pt x="1278" y="634"/>
                    <a:pt x="1248" y="665"/>
                    <a:pt x="1210" y="665"/>
                  </a:cubicBezTo>
                  <a:cubicBezTo>
                    <a:pt x="1172" y="665"/>
                    <a:pt x="1141" y="634"/>
                    <a:pt x="1141" y="596"/>
                  </a:cubicBezTo>
                  <a:cubicBezTo>
                    <a:pt x="1141" y="559"/>
                    <a:pt x="1172" y="528"/>
                    <a:pt x="1210" y="528"/>
                  </a:cubicBezTo>
                  <a:close/>
                  <a:moveTo>
                    <a:pt x="340" y="528"/>
                  </a:moveTo>
                  <a:cubicBezTo>
                    <a:pt x="378" y="528"/>
                    <a:pt x="409" y="559"/>
                    <a:pt x="409" y="596"/>
                  </a:cubicBezTo>
                  <a:cubicBezTo>
                    <a:pt x="409" y="634"/>
                    <a:pt x="378" y="665"/>
                    <a:pt x="340" y="665"/>
                  </a:cubicBezTo>
                  <a:cubicBezTo>
                    <a:pt x="302" y="665"/>
                    <a:pt x="271" y="634"/>
                    <a:pt x="271" y="596"/>
                  </a:cubicBezTo>
                  <a:cubicBezTo>
                    <a:pt x="271" y="559"/>
                    <a:pt x="302" y="528"/>
                    <a:pt x="340" y="528"/>
                  </a:cubicBezTo>
                  <a:close/>
                  <a:moveTo>
                    <a:pt x="1304" y="170"/>
                  </a:moveTo>
                  <a:cubicBezTo>
                    <a:pt x="1304" y="256"/>
                    <a:pt x="1304" y="256"/>
                    <a:pt x="1304" y="256"/>
                  </a:cubicBezTo>
                  <a:cubicBezTo>
                    <a:pt x="1141" y="256"/>
                    <a:pt x="1141" y="256"/>
                    <a:pt x="1141" y="256"/>
                  </a:cubicBezTo>
                  <a:cubicBezTo>
                    <a:pt x="1141" y="170"/>
                    <a:pt x="1141" y="170"/>
                    <a:pt x="1141" y="170"/>
                  </a:cubicBezTo>
                  <a:lnTo>
                    <a:pt x="1304" y="170"/>
                  </a:lnTo>
                  <a:close/>
                  <a:moveTo>
                    <a:pt x="1074" y="170"/>
                  </a:moveTo>
                  <a:cubicBezTo>
                    <a:pt x="1074" y="256"/>
                    <a:pt x="1074" y="256"/>
                    <a:pt x="1074" y="256"/>
                  </a:cubicBezTo>
                  <a:cubicBezTo>
                    <a:pt x="885" y="256"/>
                    <a:pt x="885" y="256"/>
                    <a:pt x="885" y="256"/>
                  </a:cubicBezTo>
                  <a:cubicBezTo>
                    <a:pt x="885" y="170"/>
                    <a:pt x="885" y="170"/>
                    <a:pt x="885" y="170"/>
                  </a:cubicBezTo>
                  <a:lnTo>
                    <a:pt x="1074" y="170"/>
                  </a:lnTo>
                  <a:close/>
                  <a:moveTo>
                    <a:pt x="818" y="170"/>
                  </a:moveTo>
                  <a:cubicBezTo>
                    <a:pt x="818" y="256"/>
                    <a:pt x="818" y="256"/>
                    <a:pt x="818" y="256"/>
                  </a:cubicBezTo>
                  <a:cubicBezTo>
                    <a:pt x="655" y="256"/>
                    <a:pt x="655" y="256"/>
                    <a:pt x="655" y="256"/>
                  </a:cubicBezTo>
                  <a:cubicBezTo>
                    <a:pt x="655" y="170"/>
                    <a:pt x="655" y="170"/>
                    <a:pt x="655" y="170"/>
                  </a:cubicBezTo>
                  <a:lnTo>
                    <a:pt x="818" y="170"/>
                  </a:lnTo>
                  <a:close/>
                  <a:moveTo>
                    <a:pt x="588" y="170"/>
                  </a:moveTo>
                  <a:cubicBezTo>
                    <a:pt x="588" y="256"/>
                    <a:pt x="588" y="256"/>
                    <a:pt x="588" y="256"/>
                  </a:cubicBezTo>
                  <a:cubicBezTo>
                    <a:pt x="374" y="256"/>
                    <a:pt x="374" y="256"/>
                    <a:pt x="374" y="256"/>
                  </a:cubicBezTo>
                  <a:cubicBezTo>
                    <a:pt x="374" y="170"/>
                    <a:pt x="374" y="170"/>
                    <a:pt x="374" y="170"/>
                  </a:cubicBezTo>
                  <a:lnTo>
                    <a:pt x="588" y="170"/>
                  </a:lnTo>
                  <a:close/>
                  <a:moveTo>
                    <a:pt x="1371" y="290"/>
                  </a:moveTo>
                  <a:cubicBezTo>
                    <a:pt x="1371" y="136"/>
                    <a:pt x="1371" y="136"/>
                    <a:pt x="1371" y="136"/>
                  </a:cubicBezTo>
                  <a:cubicBezTo>
                    <a:pt x="1371" y="118"/>
                    <a:pt x="1356" y="102"/>
                    <a:pt x="1338" y="102"/>
                  </a:cubicBezTo>
                  <a:cubicBezTo>
                    <a:pt x="342" y="102"/>
                    <a:pt x="342" y="102"/>
                    <a:pt x="342" y="102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215" y="73"/>
                    <a:pt x="235" y="67"/>
                    <a:pt x="257" y="67"/>
                  </a:cubicBezTo>
                  <a:cubicBezTo>
                    <a:pt x="1391" y="67"/>
                    <a:pt x="1391" y="67"/>
                    <a:pt x="1391" y="67"/>
                  </a:cubicBezTo>
                  <a:cubicBezTo>
                    <a:pt x="1441" y="67"/>
                    <a:pt x="1483" y="109"/>
                    <a:pt x="1483" y="160"/>
                  </a:cubicBezTo>
                  <a:cubicBezTo>
                    <a:pt x="1483" y="539"/>
                    <a:pt x="1483" y="539"/>
                    <a:pt x="1483" y="539"/>
                  </a:cubicBezTo>
                  <a:cubicBezTo>
                    <a:pt x="1483" y="552"/>
                    <a:pt x="1472" y="563"/>
                    <a:pt x="1459" y="563"/>
                  </a:cubicBezTo>
                  <a:cubicBezTo>
                    <a:pt x="1341" y="563"/>
                    <a:pt x="1341" y="563"/>
                    <a:pt x="1341" y="563"/>
                  </a:cubicBezTo>
                  <a:cubicBezTo>
                    <a:pt x="1326" y="503"/>
                    <a:pt x="1272" y="460"/>
                    <a:pt x="1210" y="460"/>
                  </a:cubicBezTo>
                  <a:cubicBezTo>
                    <a:pt x="1148" y="460"/>
                    <a:pt x="1093" y="503"/>
                    <a:pt x="1078" y="563"/>
                  </a:cubicBezTo>
                  <a:cubicBezTo>
                    <a:pt x="472" y="563"/>
                    <a:pt x="472" y="563"/>
                    <a:pt x="472" y="563"/>
                  </a:cubicBezTo>
                  <a:cubicBezTo>
                    <a:pt x="457" y="503"/>
                    <a:pt x="402" y="460"/>
                    <a:pt x="340" y="460"/>
                  </a:cubicBezTo>
                  <a:cubicBezTo>
                    <a:pt x="278" y="460"/>
                    <a:pt x="224" y="503"/>
                    <a:pt x="208" y="563"/>
                  </a:cubicBezTo>
                  <a:cubicBezTo>
                    <a:pt x="79" y="563"/>
                    <a:pt x="79" y="563"/>
                    <a:pt x="79" y="563"/>
                  </a:cubicBezTo>
                  <a:cubicBezTo>
                    <a:pt x="72" y="563"/>
                    <a:pt x="67" y="557"/>
                    <a:pt x="67" y="551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342" y="323"/>
                    <a:pt x="342" y="323"/>
                    <a:pt x="342" y="323"/>
                  </a:cubicBezTo>
                  <a:cubicBezTo>
                    <a:pt x="1338" y="323"/>
                    <a:pt x="1338" y="323"/>
                    <a:pt x="1338" y="323"/>
                  </a:cubicBezTo>
                  <a:cubicBezTo>
                    <a:pt x="1356" y="323"/>
                    <a:pt x="1371" y="308"/>
                    <a:pt x="1371" y="290"/>
                  </a:cubicBezTo>
                  <a:close/>
                  <a:moveTo>
                    <a:pt x="87" y="277"/>
                  </a:moveTo>
                  <a:cubicBezTo>
                    <a:pt x="147" y="146"/>
                    <a:pt x="147" y="146"/>
                    <a:pt x="147" y="14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259"/>
                    <a:pt x="307" y="259"/>
                    <a:pt x="307" y="259"/>
                  </a:cubicBezTo>
                  <a:lnTo>
                    <a:pt x="87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xmlns="" id="{0F15C9F9-3A38-4446-A1D0-CF7A483C5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82"/>
              <a:ext cx="1176" cy="821"/>
            </a:xfrm>
            <a:custGeom>
              <a:avLst/>
              <a:gdLst>
                <a:gd name="T0" fmla="*/ 535 w 625"/>
                <a:gd name="T1" fmla="*/ 436 h 436"/>
                <a:gd name="T2" fmla="*/ 625 w 625"/>
                <a:gd name="T3" fmla="*/ 436 h 436"/>
                <a:gd name="T4" fmla="*/ 625 w 625"/>
                <a:gd name="T5" fmla="*/ 63 h 436"/>
                <a:gd name="T6" fmla="*/ 562 w 625"/>
                <a:gd name="T7" fmla="*/ 0 h 436"/>
                <a:gd name="T8" fmla="*/ 560 w 625"/>
                <a:gd name="T9" fmla="*/ 0 h 436"/>
                <a:gd name="T10" fmla="*/ 573 w 625"/>
                <a:gd name="T11" fmla="*/ 39 h 436"/>
                <a:gd name="T12" fmla="*/ 573 w 625"/>
                <a:gd name="T13" fmla="*/ 193 h 436"/>
                <a:gd name="T14" fmla="*/ 510 w 625"/>
                <a:gd name="T15" fmla="*/ 256 h 436"/>
                <a:gd name="T16" fmla="*/ 105 w 625"/>
                <a:gd name="T17" fmla="*/ 256 h 436"/>
                <a:gd name="T18" fmla="*/ 0 w 625"/>
                <a:gd name="T19" fmla="*/ 436 h 436"/>
                <a:gd name="T20" fmla="*/ 228 w 625"/>
                <a:gd name="T21" fmla="*/ 436 h 436"/>
                <a:gd name="T22" fmla="*/ 382 w 625"/>
                <a:gd name="T23" fmla="*/ 333 h 436"/>
                <a:gd name="T24" fmla="*/ 535 w 625"/>
                <a:gd name="T25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5" h="436">
                  <a:moveTo>
                    <a:pt x="535" y="436"/>
                  </a:moveTo>
                  <a:cubicBezTo>
                    <a:pt x="625" y="436"/>
                    <a:pt x="625" y="436"/>
                    <a:pt x="625" y="436"/>
                  </a:cubicBezTo>
                  <a:cubicBezTo>
                    <a:pt x="625" y="63"/>
                    <a:pt x="625" y="63"/>
                    <a:pt x="625" y="63"/>
                  </a:cubicBezTo>
                  <a:cubicBezTo>
                    <a:pt x="625" y="28"/>
                    <a:pt x="597" y="0"/>
                    <a:pt x="562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8" y="11"/>
                    <a:pt x="573" y="24"/>
                    <a:pt x="573" y="39"/>
                  </a:cubicBezTo>
                  <a:cubicBezTo>
                    <a:pt x="573" y="193"/>
                    <a:pt x="573" y="193"/>
                    <a:pt x="573" y="193"/>
                  </a:cubicBezTo>
                  <a:cubicBezTo>
                    <a:pt x="573" y="228"/>
                    <a:pt x="545" y="256"/>
                    <a:pt x="510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228" y="436"/>
                    <a:pt x="228" y="436"/>
                    <a:pt x="228" y="436"/>
                  </a:cubicBezTo>
                  <a:cubicBezTo>
                    <a:pt x="254" y="375"/>
                    <a:pt x="314" y="333"/>
                    <a:pt x="382" y="333"/>
                  </a:cubicBezTo>
                  <a:cubicBezTo>
                    <a:pt x="450" y="333"/>
                    <a:pt x="510" y="375"/>
                    <a:pt x="535" y="43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31">
              <a:extLst>
                <a:ext uri="{FF2B5EF4-FFF2-40B4-BE49-F238E27FC236}">
                  <a16:creationId xmlns:a16="http://schemas.microsoft.com/office/drawing/2014/main" xmlns="" id="{D6BF0741-D87F-4971-877C-B1332F3A1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050"/>
              <a:ext cx="145" cy="1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xmlns="" id="{46387FCE-E2E5-4E97-BD54-77DB50D173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9543" y="6417889"/>
            <a:ext cx="1049575" cy="252190"/>
            <a:chOff x="-5" y="2"/>
            <a:chExt cx="3163" cy="760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2959FBB1-DA9C-46E5-AC6E-5A7B3DB8D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2"/>
              <a:ext cx="2113" cy="756"/>
            </a:xfrm>
            <a:custGeom>
              <a:avLst/>
              <a:gdLst>
                <a:gd name="T0" fmla="*/ 327 w 1123"/>
                <a:gd name="T1" fmla="*/ 150 h 400"/>
                <a:gd name="T2" fmla="*/ 501 w 1123"/>
                <a:gd name="T3" fmla="*/ 150 h 400"/>
                <a:gd name="T4" fmla="*/ 1055 w 1123"/>
                <a:gd name="T5" fmla="*/ 10 h 400"/>
                <a:gd name="T6" fmla="*/ 867 w 1123"/>
                <a:gd name="T7" fmla="*/ 11 h 400"/>
                <a:gd name="T8" fmla="*/ 804 w 1123"/>
                <a:gd name="T9" fmla="*/ 3 h 400"/>
                <a:gd name="T10" fmla="*/ 927 w 1123"/>
                <a:gd name="T11" fmla="*/ 231 h 400"/>
                <a:gd name="T12" fmla="*/ 841 w 1123"/>
                <a:gd name="T13" fmla="*/ 400 h 400"/>
                <a:gd name="T14" fmla="*/ 900 w 1123"/>
                <a:gd name="T15" fmla="*/ 393 h 400"/>
                <a:gd name="T16" fmla="*/ 1114 w 1123"/>
                <a:gd name="T17" fmla="*/ 3 h 400"/>
                <a:gd name="T18" fmla="*/ 1055 w 1123"/>
                <a:gd name="T19" fmla="*/ 10 h 400"/>
                <a:gd name="T20" fmla="*/ 608 w 1123"/>
                <a:gd name="T21" fmla="*/ 11 h 400"/>
                <a:gd name="T22" fmla="*/ 657 w 1123"/>
                <a:gd name="T23" fmla="*/ 3 h 400"/>
                <a:gd name="T24" fmla="*/ 665 w 1123"/>
                <a:gd name="T25" fmla="*/ 42 h 400"/>
                <a:gd name="T26" fmla="*/ 761 w 1123"/>
                <a:gd name="T27" fmla="*/ 1 h 400"/>
                <a:gd name="T28" fmla="*/ 769 w 1123"/>
                <a:gd name="T29" fmla="*/ 50 h 400"/>
                <a:gd name="T30" fmla="*/ 748 w 1123"/>
                <a:gd name="T31" fmla="*/ 57 h 400"/>
                <a:gd name="T32" fmla="*/ 666 w 1123"/>
                <a:gd name="T33" fmla="*/ 284 h 400"/>
                <a:gd name="T34" fmla="*/ 616 w 1123"/>
                <a:gd name="T35" fmla="*/ 292 h 400"/>
                <a:gd name="T36" fmla="*/ 271 w 1123"/>
                <a:gd name="T37" fmla="*/ 392 h 400"/>
                <a:gd name="T38" fmla="*/ 279 w 1123"/>
                <a:gd name="T39" fmla="*/ 3 h 400"/>
                <a:gd name="T40" fmla="*/ 328 w 1123"/>
                <a:gd name="T41" fmla="*/ 11 h 400"/>
                <a:gd name="T42" fmla="*/ 422 w 1123"/>
                <a:gd name="T43" fmla="*/ 0 h 400"/>
                <a:gd name="T44" fmla="*/ 419 w 1123"/>
                <a:gd name="T45" fmla="*/ 295 h 400"/>
                <a:gd name="T46" fmla="*/ 329 w 1123"/>
                <a:gd name="T47" fmla="*/ 392 h 400"/>
                <a:gd name="T48" fmla="*/ 279 w 1123"/>
                <a:gd name="T49" fmla="*/ 400 h 400"/>
                <a:gd name="T50" fmla="*/ 116 w 1123"/>
                <a:gd name="T51" fmla="*/ 295 h 400"/>
                <a:gd name="T52" fmla="*/ 2 w 1123"/>
                <a:gd name="T53" fmla="*/ 254 h 400"/>
                <a:gd name="T54" fmla="*/ 32 w 1123"/>
                <a:gd name="T55" fmla="*/ 219 h 400"/>
                <a:gd name="T56" fmla="*/ 169 w 1123"/>
                <a:gd name="T57" fmla="*/ 213 h 400"/>
                <a:gd name="T58" fmla="*/ 11 w 1123"/>
                <a:gd name="T59" fmla="*/ 82 h 400"/>
                <a:gd name="T60" fmla="*/ 209 w 1123"/>
                <a:gd name="T61" fmla="*/ 23 h 400"/>
                <a:gd name="T62" fmla="*/ 194 w 1123"/>
                <a:gd name="T63" fmla="*/ 67 h 400"/>
                <a:gd name="T64" fmla="*/ 115 w 1123"/>
                <a:gd name="T65" fmla="*/ 53 h 400"/>
                <a:gd name="T66" fmla="*/ 134 w 1123"/>
                <a:gd name="T67" fmla="*/ 124 h 400"/>
                <a:gd name="T68" fmla="*/ 116 w 1123"/>
                <a:gd name="T69" fmla="*/ 2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3" h="400">
                  <a:moveTo>
                    <a:pt x="412" y="54"/>
                  </a:moveTo>
                  <a:cubicBezTo>
                    <a:pt x="364" y="54"/>
                    <a:pt x="327" y="95"/>
                    <a:pt x="327" y="150"/>
                  </a:cubicBezTo>
                  <a:cubicBezTo>
                    <a:pt x="327" y="202"/>
                    <a:pt x="364" y="241"/>
                    <a:pt x="413" y="241"/>
                  </a:cubicBezTo>
                  <a:cubicBezTo>
                    <a:pt x="464" y="241"/>
                    <a:pt x="501" y="204"/>
                    <a:pt x="501" y="150"/>
                  </a:cubicBezTo>
                  <a:cubicBezTo>
                    <a:pt x="501" y="94"/>
                    <a:pt x="464" y="54"/>
                    <a:pt x="412" y="54"/>
                  </a:cubicBezTo>
                  <a:moveTo>
                    <a:pt x="1055" y="10"/>
                  </a:moveTo>
                  <a:cubicBezTo>
                    <a:pt x="961" y="175"/>
                    <a:pt x="961" y="175"/>
                    <a:pt x="961" y="175"/>
                  </a:cubicBezTo>
                  <a:cubicBezTo>
                    <a:pt x="867" y="11"/>
                    <a:pt x="867" y="11"/>
                    <a:pt x="867" y="11"/>
                  </a:cubicBezTo>
                  <a:cubicBezTo>
                    <a:pt x="864" y="5"/>
                    <a:pt x="860" y="3"/>
                    <a:pt x="854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97" y="3"/>
                    <a:pt x="795" y="7"/>
                    <a:pt x="798" y="13"/>
                  </a:cubicBezTo>
                  <a:cubicBezTo>
                    <a:pt x="927" y="231"/>
                    <a:pt x="927" y="231"/>
                    <a:pt x="927" y="231"/>
                  </a:cubicBezTo>
                  <a:cubicBezTo>
                    <a:pt x="835" y="391"/>
                    <a:pt x="835" y="391"/>
                    <a:pt x="835" y="391"/>
                  </a:cubicBezTo>
                  <a:cubicBezTo>
                    <a:pt x="832" y="396"/>
                    <a:pt x="835" y="400"/>
                    <a:pt x="841" y="400"/>
                  </a:cubicBezTo>
                  <a:cubicBezTo>
                    <a:pt x="889" y="400"/>
                    <a:pt x="889" y="400"/>
                    <a:pt x="889" y="400"/>
                  </a:cubicBezTo>
                  <a:cubicBezTo>
                    <a:pt x="894" y="400"/>
                    <a:pt x="898" y="397"/>
                    <a:pt x="900" y="393"/>
                  </a:cubicBezTo>
                  <a:cubicBezTo>
                    <a:pt x="1120" y="13"/>
                    <a:pt x="1120" y="13"/>
                    <a:pt x="1120" y="13"/>
                  </a:cubicBezTo>
                  <a:cubicBezTo>
                    <a:pt x="1123" y="7"/>
                    <a:pt x="1121" y="3"/>
                    <a:pt x="1114" y="3"/>
                  </a:cubicBezTo>
                  <a:cubicBezTo>
                    <a:pt x="1066" y="3"/>
                    <a:pt x="1066" y="3"/>
                    <a:pt x="1066" y="3"/>
                  </a:cubicBezTo>
                  <a:cubicBezTo>
                    <a:pt x="1062" y="3"/>
                    <a:pt x="1057" y="5"/>
                    <a:pt x="1055" y="10"/>
                  </a:cubicBezTo>
                  <a:moveTo>
                    <a:pt x="608" y="284"/>
                  </a:moveTo>
                  <a:cubicBezTo>
                    <a:pt x="608" y="11"/>
                    <a:pt x="608" y="11"/>
                    <a:pt x="608" y="11"/>
                  </a:cubicBezTo>
                  <a:cubicBezTo>
                    <a:pt x="608" y="6"/>
                    <a:pt x="611" y="3"/>
                    <a:pt x="616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62" y="3"/>
                    <a:pt x="665" y="6"/>
                    <a:pt x="665" y="11"/>
                  </a:cubicBezTo>
                  <a:cubicBezTo>
                    <a:pt x="665" y="42"/>
                    <a:pt x="665" y="42"/>
                    <a:pt x="665" y="42"/>
                  </a:cubicBezTo>
                  <a:cubicBezTo>
                    <a:pt x="687" y="16"/>
                    <a:pt x="717" y="1"/>
                    <a:pt x="751" y="1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66" y="1"/>
                    <a:pt x="769" y="4"/>
                    <a:pt x="769" y="9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5"/>
                    <a:pt x="766" y="58"/>
                    <a:pt x="760" y="57"/>
                  </a:cubicBezTo>
                  <a:cubicBezTo>
                    <a:pt x="757" y="57"/>
                    <a:pt x="753" y="57"/>
                    <a:pt x="748" y="57"/>
                  </a:cubicBezTo>
                  <a:cubicBezTo>
                    <a:pt x="699" y="57"/>
                    <a:pt x="666" y="91"/>
                    <a:pt x="666" y="146"/>
                  </a:cubicBezTo>
                  <a:cubicBezTo>
                    <a:pt x="666" y="284"/>
                    <a:pt x="666" y="284"/>
                    <a:pt x="666" y="284"/>
                  </a:cubicBezTo>
                  <a:cubicBezTo>
                    <a:pt x="666" y="289"/>
                    <a:pt x="663" y="292"/>
                    <a:pt x="658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1" y="292"/>
                    <a:pt x="608" y="289"/>
                    <a:pt x="608" y="284"/>
                  </a:cubicBezTo>
                  <a:moveTo>
                    <a:pt x="271" y="392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6"/>
                    <a:pt x="274" y="3"/>
                    <a:pt x="27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5" y="3"/>
                    <a:pt x="328" y="6"/>
                    <a:pt x="328" y="1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52" y="13"/>
                    <a:pt x="384" y="0"/>
                    <a:pt x="422" y="0"/>
                  </a:cubicBezTo>
                  <a:cubicBezTo>
                    <a:pt x="503" y="0"/>
                    <a:pt x="560" y="67"/>
                    <a:pt x="560" y="150"/>
                  </a:cubicBezTo>
                  <a:cubicBezTo>
                    <a:pt x="560" y="234"/>
                    <a:pt x="501" y="295"/>
                    <a:pt x="419" y="295"/>
                  </a:cubicBezTo>
                  <a:cubicBezTo>
                    <a:pt x="384" y="295"/>
                    <a:pt x="352" y="282"/>
                    <a:pt x="329" y="258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7"/>
                    <a:pt x="326" y="400"/>
                    <a:pt x="321" y="400"/>
                  </a:cubicBezTo>
                  <a:cubicBezTo>
                    <a:pt x="279" y="400"/>
                    <a:pt x="279" y="400"/>
                    <a:pt x="279" y="400"/>
                  </a:cubicBezTo>
                  <a:cubicBezTo>
                    <a:pt x="274" y="400"/>
                    <a:pt x="271" y="397"/>
                    <a:pt x="271" y="392"/>
                  </a:cubicBezTo>
                  <a:moveTo>
                    <a:pt x="116" y="295"/>
                  </a:moveTo>
                  <a:cubicBezTo>
                    <a:pt x="72" y="295"/>
                    <a:pt x="32" y="283"/>
                    <a:pt x="4" y="265"/>
                  </a:cubicBezTo>
                  <a:cubicBezTo>
                    <a:pt x="1" y="263"/>
                    <a:pt x="0" y="259"/>
                    <a:pt x="2" y="254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3" y="217"/>
                    <a:pt x="27" y="216"/>
                    <a:pt x="32" y="219"/>
                  </a:cubicBezTo>
                  <a:cubicBezTo>
                    <a:pt x="60" y="235"/>
                    <a:pt x="85" y="242"/>
                    <a:pt x="116" y="242"/>
                  </a:cubicBezTo>
                  <a:cubicBezTo>
                    <a:pt x="154" y="242"/>
                    <a:pt x="169" y="231"/>
                    <a:pt x="169" y="213"/>
                  </a:cubicBezTo>
                  <a:cubicBezTo>
                    <a:pt x="169" y="197"/>
                    <a:pt x="158" y="188"/>
                    <a:pt x="99" y="171"/>
                  </a:cubicBezTo>
                  <a:cubicBezTo>
                    <a:pt x="54" y="157"/>
                    <a:pt x="11" y="136"/>
                    <a:pt x="11" y="82"/>
                  </a:cubicBezTo>
                  <a:cubicBezTo>
                    <a:pt x="11" y="34"/>
                    <a:pt x="50" y="0"/>
                    <a:pt x="117" y="0"/>
                  </a:cubicBezTo>
                  <a:cubicBezTo>
                    <a:pt x="151" y="0"/>
                    <a:pt x="181" y="9"/>
                    <a:pt x="209" y="23"/>
                  </a:cubicBezTo>
                  <a:cubicBezTo>
                    <a:pt x="214" y="26"/>
                    <a:pt x="215" y="30"/>
                    <a:pt x="213" y="35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2" y="71"/>
                    <a:pt x="188" y="72"/>
                    <a:pt x="183" y="70"/>
                  </a:cubicBezTo>
                  <a:cubicBezTo>
                    <a:pt x="158" y="57"/>
                    <a:pt x="135" y="53"/>
                    <a:pt x="115" y="53"/>
                  </a:cubicBezTo>
                  <a:cubicBezTo>
                    <a:pt x="83" y="53"/>
                    <a:pt x="67" y="64"/>
                    <a:pt x="67" y="80"/>
                  </a:cubicBezTo>
                  <a:cubicBezTo>
                    <a:pt x="67" y="98"/>
                    <a:pt x="78" y="106"/>
                    <a:pt x="134" y="124"/>
                  </a:cubicBezTo>
                  <a:cubicBezTo>
                    <a:pt x="186" y="140"/>
                    <a:pt x="226" y="161"/>
                    <a:pt x="226" y="213"/>
                  </a:cubicBezTo>
                  <a:cubicBezTo>
                    <a:pt x="226" y="260"/>
                    <a:pt x="188" y="295"/>
                    <a:pt x="116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0DEC0B08-D378-45EE-9E5B-894A28428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" y="8"/>
              <a:ext cx="853" cy="754"/>
            </a:xfrm>
            <a:custGeom>
              <a:avLst/>
              <a:gdLst>
                <a:gd name="T0" fmla="*/ 5 w 453"/>
                <a:gd name="T1" fmla="*/ 25 h 399"/>
                <a:gd name="T2" fmla="*/ 16 w 453"/>
                <a:gd name="T3" fmla="*/ 15 h 399"/>
                <a:gd name="T4" fmla="*/ 330 w 453"/>
                <a:gd name="T5" fmla="*/ 197 h 399"/>
                <a:gd name="T6" fmla="*/ 334 w 453"/>
                <a:gd name="T7" fmla="*/ 211 h 399"/>
                <a:gd name="T8" fmla="*/ 230 w 453"/>
                <a:gd name="T9" fmla="*/ 391 h 399"/>
                <a:gd name="T10" fmla="*/ 216 w 453"/>
                <a:gd name="T11" fmla="*/ 391 h 399"/>
                <a:gd name="T12" fmla="*/ 5 w 453"/>
                <a:gd name="T13" fmla="*/ 25 h 399"/>
                <a:gd name="T14" fmla="*/ 342 w 453"/>
                <a:gd name="T15" fmla="*/ 173 h 399"/>
                <a:gd name="T16" fmla="*/ 355 w 453"/>
                <a:gd name="T17" fmla="*/ 176 h 399"/>
                <a:gd name="T18" fmla="*/ 449 w 453"/>
                <a:gd name="T19" fmla="*/ 13 h 399"/>
                <a:gd name="T20" fmla="*/ 441 w 453"/>
                <a:gd name="T21" fmla="*/ 0 h 399"/>
                <a:gd name="T22" fmla="*/ 252 w 453"/>
                <a:gd name="T23" fmla="*/ 0 h 399"/>
                <a:gd name="T24" fmla="*/ 249 w 453"/>
                <a:gd name="T25" fmla="*/ 14 h 399"/>
                <a:gd name="T26" fmla="*/ 342 w 453"/>
                <a:gd name="T27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399">
                  <a:moveTo>
                    <a:pt x="5" y="25"/>
                  </a:moveTo>
                  <a:cubicBezTo>
                    <a:pt x="0" y="17"/>
                    <a:pt x="7" y="10"/>
                    <a:pt x="16" y="15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36" y="200"/>
                    <a:pt x="338" y="206"/>
                    <a:pt x="334" y="211"/>
                  </a:cubicBezTo>
                  <a:cubicBezTo>
                    <a:pt x="230" y="391"/>
                    <a:pt x="230" y="391"/>
                    <a:pt x="230" y="391"/>
                  </a:cubicBezTo>
                  <a:cubicBezTo>
                    <a:pt x="226" y="399"/>
                    <a:pt x="220" y="398"/>
                    <a:pt x="216" y="391"/>
                  </a:cubicBezTo>
                  <a:lnTo>
                    <a:pt x="5" y="25"/>
                  </a:lnTo>
                  <a:close/>
                  <a:moveTo>
                    <a:pt x="342" y="173"/>
                  </a:moveTo>
                  <a:cubicBezTo>
                    <a:pt x="343" y="183"/>
                    <a:pt x="350" y="184"/>
                    <a:pt x="355" y="176"/>
                  </a:cubicBezTo>
                  <a:cubicBezTo>
                    <a:pt x="449" y="13"/>
                    <a:pt x="449" y="13"/>
                    <a:pt x="449" y="13"/>
                  </a:cubicBezTo>
                  <a:cubicBezTo>
                    <a:pt x="453" y="6"/>
                    <a:pt x="450" y="0"/>
                    <a:pt x="44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2" y="0"/>
                    <a:pt x="240" y="8"/>
                    <a:pt x="249" y="14"/>
                  </a:cubicBezTo>
                  <a:cubicBezTo>
                    <a:pt x="303" y="55"/>
                    <a:pt x="329" y="107"/>
                    <a:pt x="342" y="173"/>
                  </a:cubicBezTo>
                </a:path>
              </a:pathLst>
            </a:custGeom>
            <a:solidFill>
              <a:srgbClr val="6CE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xmlns="" id="{0290E8DF-8A01-4F26-A8CB-A3A576BBFF50}"/>
              </a:ext>
            </a:extLst>
          </p:cNvPr>
          <p:cNvCxnSpPr>
            <a:cxnSpLocks/>
          </p:cNvCxnSpPr>
          <p:nvPr/>
        </p:nvCxnSpPr>
        <p:spPr>
          <a:xfrm>
            <a:off x="0" y="6403375"/>
            <a:ext cx="5478780" cy="0"/>
          </a:xfrm>
          <a:prstGeom prst="line">
            <a:avLst/>
          </a:prstGeom>
          <a:ln w="6350">
            <a:solidFill>
              <a:srgbClr val="00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6F93BEF5-97D2-4E8D-8734-A3CE488C37AD}"/>
              </a:ext>
            </a:extLst>
          </p:cNvPr>
          <p:cNvSpPr txBox="1"/>
          <p:nvPr/>
        </p:nvSpPr>
        <p:spPr>
          <a:xfrm>
            <a:off x="245569" y="6399187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Por que é o seu preferido? (Resposta aberta)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1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pic>
        <p:nvPicPr>
          <p:cNvPr id="87" name="Picture 2" descr="Resultado de imagem para ANFAVEA LOGO">
            <a:extLst>
              <a:ext uri="{FF2B5EF4-FFF2-40B4-BE49-F238E27FC236}">
                <a16:creationId xmlns:a16="http://schemas.microsoft.com/office/drawing/2014/main" xmlns="" id="{166C4813-19FA-4A1D-BED5-5994FB93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559" y="99493"/>
            <a:ext cx="706996" cy="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Agrupar 152">
            <a:extLst>
              <a:ext uri="{FF2B5EF4-FFF2-40B4-BE49-F238E27FC236}">
                <a16:creationId xmlns:a16="http://schemas.microsoft.com/office/drawing/2014/main" xmlns="" id="{7CB62AE2-6A20-43D8-B552-0165982EBC19}"/>
              </a:ext>
            </a:extLst>
          </p:cNvPr>
          <p:cNvGrpSpPr/>
          <p:nvPr/>
        </p:nvGrpSpPr>
        <p:grpSpPr>
          <a:xfrm>
            <a:off x="507205" y="2181617"/>
            <a:ext cx="1235075" cy="789345"/>
            <a:chOff x="514350" y="2574925"/>
            <a:chExt cx="1235075" cy="789345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xmlns="" id="{B86BDEB6-75EB-455F-9A94-032205DFAEE0}"/>
                </a:ext>
              </a:extLst>
            </p:cNvPr>
            <p:cNvSpPr txBox="1"/>
            <p:nvPr/>
          </p:nvSpPr>
          <p:spPr>
            <a:xfrm>
              <a:off x="514350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xmlns="" id="{8E38F2DA-4B30-4B43-BEB3-C92A7DE4B00B}"/>
                </a:ext>
              </a:extLst>
            </p:cNvPr>
            <p:cNvSpPr txBox="1"/>
            <p:nvPr/>
          </p:nvSpPr>
          <p:spPr>
            <a:xfrm>
              <a:off x="523873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Saúde/ exercício físico</a:t>
              </a:r>
            </a:p>
          </p:txBody>
        </p:sp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xmlns="" id="{A9EB9899-A0A5-4573-99D8-C8C7D45E43FE}"/>
              </a:ext>
            </a:extLst>
          </p:cNvPr>
          <p:cNvGrpSpPr/>
          <p:nvPr/>
        </p:nvGrpSpPr>
        <p:grpSpPr>
          <a:xfrm>
            <a:off x="1929724" y="2181617"/>
            <a:ext cx="1235075" cy="789345"/>
            <a:chOff x="1890986" y="2574925"/>
            <a:chExt cx="1235075" cy="789345"/>
          </a:xfrm>
        </p:grpSpPr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63D91A4F-122C-4CDC-B7DE-484CE0E7EC97}"/>
                </a:ext>
              </a:extLst>
            </p:cNvPr>
            <p:cNvSpPr txBox="1"/>
            <p:nvPr/>
          </p:nvSpPr>
          <p:spPr>
            <a:xfrm>
              <a:off x="1890986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54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xmlns="" id="{D990E875-36DD-4695-ABA0-091CC973D650}"/>
                </a:ext>
              </a:extLst>
            </p:cNvPr>
            <p:cNvSpPr txBox="1"/>
            <p:nvPr/>
          </p:nvSpPr>
          <p:spPr>
            <a:xfrm>
              <a:off x="1900509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Saúde/ exercício físico</a:t>
              </a:r>
            </a:p>
          </p:txBody>
        </p:sp>
      </p:grpSp>
      <p:grpSp>
        <p:nvGrpSpPr>
          <p:cNvPr id="164" name="Agrupar 163">
            <a:extLst>
              <a:ext uri="{FF2B5EF4-FFF2-40B4-BE49-F238E27FC236}">
                <a16:creationId xmlns:a16="http://schemas.microsoft.com/office/drawing/2014/main" xmlns="" id="{70F74E99-CB75-4936-B6DC-375915C52F8B}"/>
              </a:ext>
            </a:extLst>
          </p:cNvPr>
          <p:cNvGrpSpPr/>
          <p:nvPr/>
        </p:nvGrpSpPr>
        <p:grpSpPr>
          <a:xfrm>
            <a:off x="6232993" y="2181617"/>
            <a:ext cx="1235075" cy="636995"/>
            <a:chOff x="6013751" y="2574925"/>
            <a:chExt cx="1235075" cy="636995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xmlns="" id="{900CC4ED-6883-4A21-8A90-51F633AA2992}"/>
                </a:ext>
              </a:extLst>
            </p:cNvPr>
            <p:cNvSpPr txBox="1"/>
            <p:nvPr/>
          </p:nvSpPr>
          <p:spPr>
            <a:xfrm>
              <a:off x="6013751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47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xmlns="" id="{83306572-EB38-48DE-BCA9-BAE613B482A3}"/>
                </a:ext>
              </a:extLst>
            </p:cNvPr>
            <p:cNvSpPr txBox="1"/>
            <p:nvPr/>
          </p:nvSpPr>
          <p:spPr>
            <a:xfrm>
              <a:off x="6023274" y="296723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67" name="Agrupar 166">
            <a:extLst>
              <a:ext uri="{FF2B5EF4-FFF2-40B4-BE49-F238E27FC236}">
                <a16:creationId xmlns:a16="http://schemas.microsoft.com/office/drawing/2014/main" xmlns="" id="{858C383E-C9DF-42D5-94C6-48B4D8B417B1}"/>
              </a:ext>
            </a:extLst>
          </p:cNvPr>
          <p:cNvGrpSpPr/>
          <p:nvPr/>
        </p:nvGrpSpPr>
        <p:grpSpPr>
          <a:xfrm>
            <a:off x="7667416" y="2181617"/>
            <a:ext cx="1235075" cy="636995"/>
            <a:chOff x="7383244" y="2574925"/>
            <a:chExt cx="1235075" cy="636995"/>
          </a:xfrm>
        </p:grpSpPr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D831D30F-6364-4020-89F7-C49354549197}"/>
                </a:ext>
              </a:extLst>
            </p:cNvPr>
            <p:cNvSpPr txBox="1"/>
            <p:nvPr/>
          </p:nvSpPr>
          <p:spPr>
            <a:xfrm>
              <a:off x="7383244" y="2574925"/>
              <a:ext cx="12350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27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xmlns="" id="{0CEAF6BC-9068-4366-84A4-6D3C54039056}"/>
                </a:ext>
              </a:extLst>
            </p:cNvPr>
            <p:cNvSpPr txBox="1"/>
            <p:nvPr/>
          </p:nvSpPr>
          <p:spPr>
            <a:xfrm>
              <a:off x="7392767" y="2967238"/>
              <a:ext cx="1216028" cy="244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xmlns="" id="{99E2AB1F-3CDA-4BD0-BAAC-BD19C872717C}"/>
              </a:ext>
            </a:extLst>
          </p:cNvPr>
          <p:cNvGrpSpPr/>
          <p:nvPr/>
        </p:nvGrpSpPr>
        <p:grpSpPr>
          <a:xfrm>
            <a:off x="507205" y="2973945"/>
            <a:ext cx="1235075" cy="635267"/>
            <a:chOff x="514350" y="3327400"/>
            <a:chExt cx="1235075" cy="635267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424F4DA6-31DE-4907-BD55-13E7C4C42A49}"/>
                </a:ext>
              </a:extLst>
            </p:cNvPr>
            <p:cNvSpPr txBox="1"/>
            <p:nvPr/>
          </p:nvSpPr>
          <p:spPr>
            <a:xfrm>
              <a:off x="514350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xmlns="" id="{70EAB542-1B07-4546-AAAC-16F1388BFFA0}"/>
                </a:ext>
              </a:extLst>
            </p:cNvPr>
            <p:cNvSpPr txBox="1"/>
            <p:nvPr/>
          </p:nvSpPr>
          <p:spPr>
            <a:xfrm>
              <a:off x="523873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55" name="Agrupar 154">
            <a:extLst>
              <a:ext uri="{FF2B5EF4-FFF2-40B4-BE49-F238E27FC236}">
                <a16:creationId xmlns:a16="http://schemas.microsoft.com/office/drawing/2014/main" xmlns="" id="{299370F3-5DBF-441F-B49F-319A8D4CAB0A}"/>
              </a:ext>
            </a:extLst>
          </p:cNvPr>
          <p:cNvGrpSpPr/>
          <p:nvPr/>
        </p:nvGrpSpPr>
        <p:grpSpPr>
          <a:xfrm>
            <a:off x="1929724" y="2973945"/>
            <a:ext cx="1235075" cy="635267"/>
            <a:chOff x="1890986" y="3327400"/>
            <a:chExt cx="1235075" cy="635267"/>
          </a:xfrm>
        </p:grpSpPr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xmlns="" id="{A6103AE6-DFD4-49A6-AE8A-428F6249CA47}"/>
                </a:ext>
              </a:extLst>
            </p:cNvPr>
            <p:cNvSpPr txBox="1"/>
            <p:nvPr/>
          </p:nvSpPr>
          <p:spPr>
            <a:xfrm>
              <a:off x="1890986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691ECCE0-CF5E-4B0D-8565-F9C2E05504E8}"/>
                </a:ext>
              </a:extLst>
            </p:cNvPr>
            <p:cNvSpPr txBox="1"/>
            <p:nvPr/>
          </p:nvSpPr>
          <p:spPr>
            <a:xfrm>
              <a:off x="1900509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63" name="Agrupar 162">
            <a:extLst>
              <a:ext uri="{FF2B5EF4-FFF2-40B4-BE49-F238E27FC236}">
                <a16:creationId xmlns:a16="http://schemas.microsoft.com/office/drawing/2014/main" xmlns="" id="{EBBCE36B-FD53-44EF-A73F-D65A7AD8627B}"/>
              </a:ext>
            </a:extLst>
          </p:cNvPr>
          <p:cNvGrpSpPr/>
          <p:nvPr/>
        </p:nvGrpSpPr>
        <p:grpSpPr>
          <a:xfrm>
            <a:off x="9110403" y="2973945"/>
            <a:ext cx="1235075" cy="635267"/>
            <a:chOff x="4627590" y="3327400"/>
            <a:chExt cx="1235075" cy="635267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xmlns="" id="{854582DA-BC65-4E96-B298-4D56D2D712C5}"/>
                </a:ext>
              </a:extLst>
            </p:cNvPr>
            <p:cNvSpPr txBox="1"/>
            <p:nvPr/>
          </p:nvSpPr>
          <p:spPr>
            <a:xfrm>
              <a:off x="4627590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15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xmlns="" id="{433F75BA-9FA0-436F-B68B-FDEA0EC9676C}"/>
                </a:ext>
              </a:extLst>
            </p:cNvPr>
            <p:cNvSpPr txBox="1"/>
            <p:nvPr/>
          </p:nvSpPr>
          <p:spPr>
            <a:xfrm>
              <a:off x="4637113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Evitar trânsito</a:t>
              </a:r>
            </a:p>
          </p:txBody>
        </p:sp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xmlns="" id="{FBDBE006-F1D8-4AAE-A0CC-D336B8EFD767}"/>
              </a:ext>
            </a:extLst>
          </p:cNvPr>
          <p:cNvGrpSpPr/>
          <p:nvPr/>
        </p:nvGrpSpPr>
        <p:grpSpPr>
          <a:xfrm>
            <a:off x="6232993" y="2973945"/>
            <a:ext cx="1235075" cy="635267"/>
            <a:chOff x="6013751" y="3327400"/>
            <a:chExt cx="1235075" cy="635267"/>
          </a:xfrm>
        </p:grpSpPr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BF1ACC7F-972C-4205-BACE-0DB528B4A7E5}"/>
                </a:ext>
              </a:extLst>
            </p:cNvPr>
            <p:cNvSpPr txBox="1"/>
            <p:nvPr/>
          </p:nvSpPr>
          <p:spPr>
            <a:xfrm>
              <a:off x="6013751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xmlns="" id="{CB495B41-4683-4745-AA41-960BA5DF6889}"/>
                </a:ext>
              </a:extLst>
            </p:cNvPr>
            <p:cNvSpPr txBox="1"/>
            <p:nvPr/>
          </p:nvSpPr>
          <p:spPr>
            <a:xfrm>
              <a:off x="6023274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Facilidade</a:t>
              </a:r>
            </a:p>
          </p:txBody>
        </p:sp>
      </p:grpSp>
      <p:grpSp>
        <p:nvGrpSpPr>
          <p:cNvPr id="168" name="Agrupar 167">
            <a:extLst>
              <a:ext uri="{FF2B5EF4-FFF2-40B4-BE49-F238E27FC236}">
                <a16:creationId xmlns:a16="http://schemas.microsoft.com/office/drawing/2014/main" xmlns="" id="{E628A5F2-8A93-4807-8836-5D82D4F59B85}"/>
              </a:ext>
            </a:extLst>
          </p:cNvPr>
          <p:cNvGrpSpPr/>
          <p:nvPr/>
        </p:nvGrpSpPr>
        <p:grpSpPr>
          <a:xfrm>
            <a:off x="7667416" y="2973945"/>
            <a:ext cx="1235075" cy="635267"/>
            <a:chOff x="7383244" y="3327400"/>
            <a:chExt cx="1235075" cy="635267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828CC9DC-D01B-42F9-A609-A52DFC501F50}"/>
                </a:ext>
              </a:extLst>
            </p:cNvPr>
            <p:cNvSpPr txBox="1"/>
            <p:nvPr/>
          </p:nvSpPr>
          <p:spPr>
            <a:xfrm>
              <a:off x="7383244" y="3327400"/>
              <a:ext cx="12350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xmlns="" id="{B9CAFCA9-6BB8-4E26-A5E0-DF82CA738B84}"/>
                </a:ext>
              </a:extLst>
            </p:cNvPr>
            <p:cNvSpPr txBox="1"/>
            <p:nvPr/>
          </p:nvSpPr>
          <p:spPr>
            <a:xfrm>
              <a:off x="7392767" y="3717985"/>
              <a:ext cx="1216028" cy="244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Praticidade</a:t>
              </a:r>
            </a:p>
          </p:txBody>
        </p:sp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xmlns="" id="{42263763-8741-4BFC-A54D-657B8CA6F41A}"/>
              </a:ext>
            </a:extLst>
          </p:cNvPr>
          <p:cNvGrpSpPr/>
          <p:nvPr/>
        </p:nvGrpSpPr>
        <p:grpSpPr>
          <a:xfrm>
            <a:off x="507205" y="3772303"/>
            <a:ext cx="1235075" cy="773828"/>
            <a:chOff x="514350" y="4079875"/>
            <a:chExt cx="1235075" cy="773828"/>
          </a:xfrm>
        </p:grpSpPr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06B9713F-033E-427E-8619-C1E274FB28FF}"/>
                </a:ext>
              </a:extLst>
            </p:cNvPr>
            <p:cNvSpPr txBox="1"/>
            <p:nvPr/>
          </p:nvSpPr>
          <p:spPr>
            <a:xfrm>
              <a:off x="514350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3A84F16C-03CD-44AB-9935-6876C3AB48DA}"/>
                </a:ext>
              </a:extLst>
            </p:cNvPr>
            <p:cNvSpPr txBox="1"/>
            <p:nvPr/>
          </p:nvSpPr>
          <p:spPr>
            <a:xfrm>
              <a:off x="523873" y="4456671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Boa opção para proximidades</a:t>
              </a:r>
            </a:p>
          </p:txBody>
        </p:sp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xmlns="" id="{D5801A33-5BCA-4EB9-B953-0DE9F618C61E}"/>
              </a:ext>
            </a:extLst>
          </p:cNvPr>
          <p:cNvGrpSpPr/>
          <p:nvPr/>
        </p:nvGrpSpPr>
        <p:grpSpPr>
          <a:xfrm>
            <a:off x="1929724" y="3772303"/>
            <a:ext cx="1235075" cy="621478"/>
            <a:chOff x="1890986" y="4079875"/>
            <a:chExt cx="1235075" cy="621478"/>
          </a:xfrm>
        </p:grpSpPr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D9CFECDB-521F-42E6-A7C2-652215E16898}"/>
                </a:ext>
              </a:extLst>
            </p:cNvPr>
            <p:cNvSpPr txBox="1"/>
            <p:nvPr/>
          </p:nvSpPr>
          <p:spPr>
            <a:xfrm>
              <a:off x="1890986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xmlns="" id="{FB8FA428-BE6A-4EDF-8F4F-4681E4D32B5D}"/>
                </a:ext>
              </a:extLst>
            </p:cNvPr>
            <p:cNvSpPr txBox="1"/>
            <p:nvPr/>
          </p:nvSpPr>
          <p:spPr>
            <a:xfrm>
              <a:off x="1900509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66" name="Agrupar 165">
            <a:extLst>
              <a:ext uri="{FF2B5EF4-FFF2-40B4-BE49-F238E27FC236}">
                <a16:creationId xmlns:a16="http://schemas.microsoft.com/office/drawing/2014/main" xmlns="" id="{06548BFC-B0E1-49E3-84AB-6AB5160B537A}"/>
              </a:ext>
            </a:extLst>
          </p:cNvPr>
          <p:cNvGrpSpPr/>
          <p:nvPr/>
        </p:nvGrpSpPr>
        <p:grpSpPr>
          <a:xfrm>
            <a:off x="6232993" y="3772303"/>
            <a:ext cx="1235075" cy="621478"/>
            <a:chOff x="6013751" y="4079875"/>
            <a:chExt cx="1235075" cy="621478"/>
          </a:xfrm>
        </p:grpSpPr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xmlns="" id="{E307F6DF-2ED8-4922-9B97-3D05D285F90B}"/>
                </a:ext>
              </a:extLst>
            </p:cNvPr>
            <p:cNvSpPr txBox="1"/>
            <p:nvPr/>
          </p:nvSpPr>
          <p:spPr>
            <a:xfrm>
              <a:off x="6013751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xmlns="" id="{BDC9322D-D292-4E60-B7D9-51CFAA9AA433}"/>
                </a:ext>
              </a:extLst>
            </p:cNvPr>
            <p:cNvSpPr txBox="1"/>
            <p:nvPr/>
          </p:nvSpPr>
          <p:spPr>
            <a:xfrm>
              <a:off x="6023274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Econômica</a:t>
              </a:r>
            </a:p>
          </p:txBody>
        </p:sp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xmlns="" id="{C5424DDC-B068-422C-9CA1-1C5131F824BA}"/>
              </a:ext>
            </a:extLst>
          </p:cNvPr>
          <p:cNvGrpSpPr/>
          <p:nvPr/>
        </p:nvGrpSpPr>
        <p:grpSpPr>
          <a:xfrm>
            <a:off x="507205" y="4562250"/>
            <a:ext cx="1235075" cy="776863"/>
            <a:chOff x="514350" y="4827587"/>
            <a:chExt cx="1235075" cy="776863"/>
          </a:xfrm>
        </p:grpSpPr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xmlns="" id="{186E4FD9-CD1E-4EBD-99A3-1D5A9FE1626D}"/>
                </a:ext>
              </a:extLst>
            </p:cNvPr>
            <p:cNvSpPr txBox="1"/>
            <p:nvPr/>
          </p:nvSpPr>
          <p:spPr>
            <a:xfrm>
              <a:off x="514350" y="4827587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10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9" name="CaixaDeTexto 108">
              <a:extLst>
                <a:ext uri="{FF2B5EF4-FFF2-40B4-BE49-F238E27FC236}">
                  <a16:creationId xmlns:a16="http://schemas.microsoft.com/office/drawing/2014/main" xmlns="" id="{A2AE9672-8A97-4FA5-BCC5-E2DA11AC53D3}"/>
                </a:ext>
              </a:extLst>
            </p:cNvPr>
            <p:cNvSpPr txBox="1"/>
            <p:nvPr/>
          </p:nvSpPr>
          <p:spPr>
            <a:xfrm>
              <a:off x="523873" y="520741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Por gosto mesmo</a:t>
              </a:r>
            </a:p>
          </p:txBody>
        </p:sp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xmlns="" id="{DB965540-4BBD-42FB-BCAF-03014F336981}"/>
              </a:ext>
            </a:extLst>
          </p:cNvPr>
          <p:cNvGrpSpPr/>
          <p:nvPr/>
        </p:nvGrpSpPr>
        <p:grpSpPr>
          <a:xfrm>
            <a:off x="1929724" y="4562250"/>
            <a:ext cx="1235075" cy="624513"/>
            <a:chOff x="1890986" y="4827587"/>
            <a:chExt cx="1235075" cy="624513"/>
          </a:xfrm>
        </p:grpSpPr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ADEC554A-A57A-4C5C-B85A-8251B8E73071}"/>
                </a:ext>
              </a:extLst>
            </p:cNvPr>
            <p:cNvSpPr txBox="1"/>
            <p:nvPr/>
          </p:nvSpPr>
          <p:spPr>
            <a:xfrm>
              <a:off x="1890986" y="4827587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10" name="CaixaDeTexto 109">
              <a:extLst>
                <a:ext uri="{FF2B5EF4-FFF2-40B4-BE49-F238E27FC236}">
                  <a16:creationId xmlns:a16="http://schemas.microsoft.com/office/drawing/2014/main" xmlns="" id="{DE3AAF7D-41DE-4237-BC99-13A4A94E48FC}"/>
                </a:ext>
              </a:extLst>
            </p:cNvPr>
            <p:cNvSpPr txBox="1"/>
            <p:nvPr/>
          </p:nvSpPr>
          <p:spPr>
            <a:xfrm>
              <a:off x="1900509" y="520741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Liberdade</a:t>
              </a:r>
            </a:p>
          </p:txBody>
        </p:sp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xmlns="" id="{C81ED7A4-938C-43B4-B894-BEEAEE4B42BA}"/>
              </a:ext>
            </a:extLst>
          </p:cNvPr>
          <p:cNvGrpSpPr/>
          <p:nvPr/>
        </p:nvGrpSpPr>
        <p:grpSpPr>
          <a:xfrm>
            <a:off x="3364147" y="4562250"/>
            <a:ext cx="1235075" cy="624513"/>
            <a:chOff x="3267622" y="4827587"/>
            <a:chExt cx="1235075" cy="624513"/>
          </a:xfrm>
        </p:grpSpPr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D045F761-452C-4396-B230-ED7DAA4801F7}"/>
                </a:ext>
              </a:extLst>
            </p:cNvPr>
            <p:cNvSpPr txBox="1"/>
            <p:nvPr/>
          </p:nvSpPr>
          <p:spPr>
            <a:xfrm>
              <a:off x="3267622" y="4827587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xmlns="" id="{08AF1A22-B226-4858-9851-7149CB178A31}"/>
                </a:ext>
              </a:extLst>
            </p:cNvPr>
            <p:cNvSpPr txBox="1"/>
            <p:nvPr/>
          </p:nvSpPr>
          <p:spPr>
            <a:xfrm>
              <a:off x="3277145" y="520741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Liberdade</a:t>
              </a:r>
            </a:p>
          </p:txBody>
        </p:sp>
      </p:grpSp>
      <p:grpSp>
        <p:nvGrpSpPr>
          <p:cNvPr id="172" name="Agrupar 171">
            <a:extLst>
              <a:ext uri="{FF2B5EF4-FFF2-40B4-BE49-F238E27FC236}">
                <a16:creationId xmlns:a16="http://schemas.microsoft.com/office/drawing/2014/main" xmlns="" id="{8B0F608E-3C94-463D-9066-EB4E77C40480}"/>
              </a:ext>
            </a:extLst>
          </p:cNvPr>
          <p:cNvGrpSpPr/>
          <p:nvPr/>
        </p:nvGrpSpPr>
        <p:grpSpPr>
          <a:xfrm>
            <a:off x="4813412" y="4562250"/>
            <a:ext cx="1235075" cy="624513"/>
            <a:chOff x="8759880" y="4827587"/>
            <a:chExt cx="1235075" cy="624513"/>
          </a:xfrm>
        </p:grpSpPr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xmlns="" id="{D34ADD9F-F3F2-4022-8FD0-BF3A77544F84}"/>
                </a:ext>
              </a:extLst>
            </p:cNvPr>
            <p:cNvSpPr txBox="1"/>
            <p:nvPr/>
          </p:nvSpPr>
          <p:spPr>
            <a:xfrm>
              <a:off x="8759880" y="4827587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16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xmlns="" id="{13F44380-C5B5-400A-B88F-9CBECB24C2B8}"/>
                </a:ext>
              </a:extLst>
            </p:cNvPr>
            <p:cNvSpPr txBox="1"/>
            <p:nvPr/>
          </p:nvSpPr>
          <p:spPr>
            <a:xfrm>
              <a:off x="8769403" y="520741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Segurança</a:t>
              </a:r>
            </a:p>
          </p:txBody>
        </p:sp>
      </p:grpSp>
      <p:grpSp>
        <p:nvGrpSpPr>
          <p:cNvPr id="148" name="Agrupar 147">
            <a:extLst>
              <a:ext uri="{FF2B5EF4-FFF2-40B4-BE49-F238E27FC236}">
                <a16:creationId xmlns:a16="http://schemas.microsoft.com/office/drawing/2014/main" xmlns="" id="{94F8E940-145D-4609-AF4C-F380AFA3D338}"/>
              </a:ext>
            </a:extLst>
          </p:cNvPr>
          <p:cNvGrpSpPr/>
          <p:nvPr/>
        </p:nvGrpSpPr>
        <p:grpSpPr>
          <a:xfrm>
            <a:off x="1929724" y="5354052"/>
            <a:ext cx="1235075" cy="776187"/>
            <a:chOff x="1890986" y="5580062"/>
            <a:chExt cx="1235075" cy="776187"/>
          </a:xfrm>
        </p:grpSpPr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xmlns="" id="{319292F9-9494-4927-A517-7CFEA590DC2C}"/>
                </a:ext>
              </a:extLst>
            </p:cNvPr>
            <p:cNvSpPr txBox="1"/>
            <p:nvPr/>
          </p:nvSpPr>
          <p:spPr>
            <a:xfrm>
              <a:off x="1890986" y="5580062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xmlns="" id="{C940F236-02FF-4859-887C-E61F14C60EE8}"/>
                </a:ext>
              </a:extLst>
            </p:cNvPr>
            <p:cNvSpPr txBox="1"/>
            <p:nvPr/>
          </p:nvSpPr>
          <p:spPr>
            <a:xfrm>
              <a:off x="1900509" y="5959217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Por gosto mesmo</a:t>
              </a:r>
            </a:p>
          </p:txBody>
        </p:sp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xmlns="" id="{7BE5FC64-5E53-45D9-AEBA-AAD5C81E2325}"/>
              </a:ext>
            </a:extLst>
          </p:cNvPr>
          <p:cNvGrpSpPr/>
          <p:nvPr/>
        </p:nvGrpSpPr>
        <p:grpSpPr>
          <a:xfrm>
            <a:off x="3364147" y="5354052"/>
            <a:ext cx="1235075" cy="623837"/>
            <a:chOff x="3267622" y="5580062"/>
            <a:chExt cx="1235075" cy="623837"/>
          </a:xfrm>
        </p:grpSpPr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xmlns="" id="{65E8F176-7937-4076-93F9-33DF04B8942F}"/>
                </a:ext>
              </a:extLst>
            </p:cNvPr>
            <p:cNvSpPr txBox="1"/>
            <p:nvPr/>
          </p:nvSpPr>
          <p:spPr>
            <a:xfrm>
              <a:off x="3267622" y="5580062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xmlns="" id="{A6DB46AE-F903-4C9E-8E59-4F1D70BFB56D}"/>
                </a:ext>
              </a:extLst>
            </p:cNvPr>
            <p:cNvSpPr txBox="1"/>
            <p:nvPr/>
          </p:nvSpPr>
          <p:spPr>
            <a:xfrm>
              <a:off x="3277145" y="5959217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Facilidade</a:t>
              </a:r>
            </a:p>
          </p:txBody>
        </p:sp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xmlns="" id="{E548878D-0729-4585-A80C-BC7616C05770}"/>
              </a:ext>
            </a:extLst>
          </p:cNvPr>
          <p:cNvGrpSpPr/>
          <p:nvPr/>
        </p:nvGrpSpPr>
        <p:grpSpPr>
          <a:xfrm>
            <a:off x="4825982" y="1555189"/>
            <a:ext cx="846844" cy="522804"/>
            <a:chOff x="-985838" y="7716838"/>
            <a:chExt cx="5762625" cy="355758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FFA0D154-BAA2-48CF-8E0B-E16B833F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2" y="8531225"/>
              <a:ext cx="2522538" cy="1808162"/>
            </a:xfrm>
            <a:custGeom>
              <a:avLst/>
              <a:gdLst>
                <a:gd name="T0" fmla="*/ 790 w 846"/>
                <a:gd name="T1" fmla="*/ 606 h 606"/>
                <a:gd name="T2" fmla="*/ 845 w 846"/>
                <a:gd name="T3" fmla="*/ 557 h 606"/>
                <a:gd name="T4" fmla="*/ 845 w 846"/>
                <a:gd name="T5" fmla="*/ 424 h 606"/>
                <a:gd name="T6" fmla="*/ 813 w 846"/>
                <a:gd name="T7" fmla="*/ 373 h 606"/>
                <a:gd name="T8" fmla="*/ 645 w 846"/>
                <a:gd name="T9" fmla="*/ 299 h 606"/>
                <a:gd name="T10" fmla="*/ 611 w 846"/>
                <a:gd name="T11" fmla="*/ 270 h 606"/>
                <a:gd name="T12" fmla="*/ 466 w 846"/>
                <a:gd name="T13" fmla="*/ 45 h 606"/>
                <a:gd name="T14" fmla="*/ 382 w 846"/>
                <a:gd name="T15" fmla="*/ 0 h 606"/>
                <a:gd name="T16" fmla="*/ 381 w 846"/>
                <a:gd name="T17" fmla="*/ 0 h 606"/>
                <a:gd name="T18" fmla="*/ 367 w 846"/>
                <a:gd name="T19" fmla="*/ 0 h 606"/>
                <a:gd name="T20" fmla="*/ 0 w 846"/>
                <a:gd name="T21" fmla="*/ 606 h 606"/>
                <a:gd name="T22" fmla="*/ 274 w 846"/>
                <a:gd name="T23" fmla="*/ 606 h 606"/>
                <a:gd name="T24" fmla="*/ 499 w 846"/>
                <a:gd name="T25" fmla="*/ 415 h 606"/>
                <a:gd name="T26" fmla="*/ 690 w 846"/>
                <a:gd name="T27" fmla="*/ 469 h 606"/>
                <a:gd name="T28" fmla="*/ 780 w 846"/>
                <a:gd name="T29" fmla="*/ 606 h 606"/>
                <a:gd name="T30" fmla="*/ 790 w 846"/>
                <a:gd name="T31" fmla="*/ 606 h 606"/>
                <a:gd name="T32" fmla="*/ 790 w 846"/>
                <a:gd name="T3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606">
                  <a:moveTo>
                    <a:pt x="790" y="606"/>
                  </a:moveTo>
                  <a:cubicBezTo>
                    <a:pt x="820" y="606"/>
                    <a:pt x="842" y="584"/>
                    <a:pt x="845" y="557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02"/>
                    <a:pt x="834" y="382"/>
                    <a:pt x="813" y="373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31" y="292"/>
                    <a:pt x="618" y="282"/>
                    <a:pt x="611" y="270"/>
                  </a:cubicBezTo>
                  <a:cubicBezTo>
                    <a:pt x="466" y="45"/>
                    <a:pt x="466" y="45"/>
                    <a:pt x="466" y="45"/>
                  </a:cubicBezTo>
                  <a:cubicBezTo>
                    <a:pt x="448" y="17"/>
                    <a:pt x="416" y="0"/>
                    <a:pt x="38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274" y="606"/>
                    <a:pt x="274" y="606"/>
                    <a:pt x="274" y="606"/>
                  </a:cubicBezTo>
                  <a:cubicBezTo>
                    <a:pt x="299" y="505"/>
                    <a:pt x="389" y="426"/>
                    <a:pt x="499" y="415"/>
                  </a:cubicBezTo>
                  <a:cubicBezTo>
                    <a:pt x="568" y="408"/>
                    <a:pt x="636" y="427"/>
                    <a:pt x="690" y="469"/>
                  </a:cubicBezTo>
                  <a:cubicBezTo>
                    <a:pt x="736" y="505"/>
                    <a:pt x="767" y="552"/>
                    <a:pt x="780" y="606"/>
                  </a:cubicBezTo>
                  <a:cubicBezTo>
                    <a:pt x="790" y="606"/>
                    <a:pt x="790" y="606"/>
                    <a:pt x="790" y="606"/>
                  </a:cubicBezTo>
                  <a:cubicBezTo>
                    <a:pt x="790" y="606"/>
                    <a:pt x="790" y="606"/>
                    <a:pt x="790" y="606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14A7AAC1-5D97-4A0D-9952-6E83D19D1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0229850"/>
              <a:ext cx="604838" cy="606425"/>
            </a:xfrm>
            <a:custGeom>
              <a:avLst/>
              <a:gdLst>
                <a:gd name="T0" fmla="*/ 101 w 203"/>
                <a:gd name="T1" fmla="*/ 0 h 203"/>
                <a:gd name="T2" fmla="*/ 0 w 203"/>
                <a:gd name="T3" fmla="*/ 101 h 203"/>
                <a:gd name="T4" fmla="*/ 101 w 203"/>
                <a:gd name="T5" fmla="*/ 203 h 203"/>
                <a:gd name="T6" fmla="*/ 173 w 203"/>
                <a:gd name="T7" fmla="*/ 173 h 203"/>
                <a:gd name="T8" fmla="*/ 203 w 203"/>
                <a:gd name="T9" fmla="*/ 103 h 203"/>
                <a:gd name="T10" fmla="*/ 101 w 203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28" y="203"/>
                    <a:pt x="154" y="193"/>
                    <a:pt x="173" y="173"/>
                  </a:cubicBezTo>
                  <a:cubicBezTo>
                    <a:pt x="193" y="154"/>
                    <a:pt x="203" y="129"/>
                    <a:pt x="203" y="103"/>
                  </a:cubicBezTo>
                  <a:cubicBezTo>
                    <a:pt x="203" y="46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253BAF34-3DA4-4FDC-B1DB-1F0C57659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5838" y="7716838"/>
              <a:ext cx="5762625" cy="3557587"/>
            </a:xfrm>
            <a:custGeom>
              <a:avLst/>
              <a:gdLst>
                <a:gd name="T0" fmla="*/ 1675 w 1932"/>
                <a:gd name="T1" fmla="*/ 467 h 1192"/>
                <a:gd name="T2" fmla="*/ 1355 w 1932"/>
                <a:gd name="T3" fmla="*/ 144 h 1192"/>
                <a:gd name="T4" fmla="*/ 1243 w 1932"/>
                <a:gd name="T5" fmla="*/ 39 h 1192"/>
                <a:gd name="T6" fmla="*/ 901 w 1932"/>
                <a:gd name="T7" fmla="*/ 0 h 1192"/>
                <a:gd name="T8" fmla="*/ 861 w 1932"/>
                <a:gd name="T9" fmla="*/ 144 h 1192"/>
                <a:gd name="T10" fmla="*/ 598 w 1932"/>
                <a:gd name="T11" fmla="*/ 230 h 1192"/>
                <a:gd name="T12" fmla="*/ 127 w 1932"/>
                <a:gd name="T13" fmla="*/ 545 h 1192"/>
                <a:gd name="T14" fmla="*/ 0 w 1932"/>
                <a:gd name="T15" fmla="*/ 826 h 1192"/>
                <a:gd name="T16" fmla="*/ 196 w 1932"/>
                <a:gd name="T17" fmla="*/ 1002 h 1192"/>
                <a:gd name="T18" fmla="*/ 622 w 1932"/>
                <a:gd name="T19" fmla="*/ 1002 h 1192"/>
                <a:gd name="T20" fmla="*/ 1555 w 1932"/>
                <a:gd name="T21" fmla="*/ 1160 h 1192"/>
                <a:gd name="T22" fmla="*/ 1760 w 1932"/>
                <a:gd name="T23" fmla="*/ 1002 h 1192"/>
                <a:gd name="T24" fmla="*/ 1932 w 1932"/>
                <a:gd name="T25" fmla="*/ 697 h 1192"/>
                <a:gd name="T26" fmla="*/ 942 w 1932"/>
                <a:gd name="T27" fmla="*/ 80 h 1192"/>
                <a:gd name="T28" fmla="*/ 1163 w 1932"/>
                <a:gd name="T29" fmla="*/ 144 h 1192"/>
                <a:gd name="T30" fmla="*/ 942 w 1932"/>
                <a:gd name="T31" fmla="*/ 80 h 1192"/>
                <a:gd name="T32" fmla="*/ 410 w 1932"/>
                <a:gd name="T33" fmla="*/ 1087 h 1192"/>
                <a:gd name="T34" fmla="*/ 410 w 1932"/>
                <a:gd name="T35" fmla="*/ 803 h 1192"/>
                <a:gd name="T36" fmla="*/ 509 w 1932"/>
                <a:gd name="T37" fmla="*/ 1045 h 1192"/>
                <a:gd name="T38" fmla="*/ 1500 w 1932"/>
                <a:gd name="T39" fmla="*/ 1087 h 1192"/>
                <a:gd name="T40" fmla="*/ 1500 w 1932"/>
                <a:gd name="T41" fmla="*/ 803 h 1192"/>
                <a:gd name="T42" fmla="*/ 1599 w 1932"/>
                <a:gd name="T43" fmla="*/ 1045 h 1192"/>
                <a:gd name="T44" fmla="*/ 1718 w 1932"/>
                <a:gd name="T45" fmla="*/ 922 h 1192"/>
                <a:gd name="T46" fmla="*/ 1281 w 1932"/>
                <a:gd name="T47" fmla="*/ 922 h 1192"/>
                <a:gd name="T48" fmla="*/ 384 w 1932"/>
                <a:gd name="T49" fmla="*/ 726 h 1192"/>
                <a:gd name="T50" fmla="*/ 171 w 1932"/>
                <a:gd name="T51" fmla="*/ 922 h 1192"/>
                <a:gd name="T52" fmla="*/ 78 w 1932"/>
                <a:gd name="T53" fmla="*/ 712 h 1192"/>
                <a:gd name="T54" fmla="*/ 456 w 1932"/>
                <a:gd name="T55" fmla="*/ 536 h 1192"/>
                <a:gd name="T56" fmla="*/ 661 w 1932"/>
                <a:gd name="T57" fmla="*/ 278 h 1192"/>
                <a:gd name="T58" fmla="*/ 1355 w 1932"/>
                <a:gd name="T59" fmla="*/ 224 h 1192"/>
                <a:gd name="T60" fmla="*/ 1615 w 1932"/>
                <a:gd name="T61" fmla="*/ 519 h 1192"/>
                <a:gd name="T62" fmla="*/ 1797 w 1932"/>
                <a:gd name="T63" fmla="*/ 611 h 1192"/>
                <a:gd name="T64" fmla="*/ 1851 w 1932"/>
                <a:gd name="T65" fmla="*/ 826 h 1192"/>
                <a:gd name="T66" fmla="*/ 1760 w 1932"/>
                <a:gd name="T67" fmla="*/ 92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192">
                  <a:moveTo>
                    <a:pt x="1831" y="538"/>
                  </a:moveTo>
                  <a:cubicBezTo>
                    <a:pt x="1675" y="467"/>
                    <a:pt x="1675" y="467"/>
                    <a:pt x="1675" y="467"/>
                  </a:cubicBezTo>
                  <a:cubicBezTo>
                    <a:pt x="1539" y="247"/>
                    <a:pt x="1539" y="247"/>
                    <a:pt x="1539" y="247"/>
                  </a:cubicBezTo>
                  <a:cubicBezTo>
                    <a:pt x="1500" y="182"/>
                    <a:pt x="1429" y="144"/>
                    <a:pt x="1355" y="144"/>
                  </a:cubicBezTo>
                  <a:cubicBezTo>
                    <a:pt x="1243" y="144"/>
                    <a:pt x="1243" y="144"/>
                    <a:pt x="1243" y="144"/>
                  </a:cubicBezTo>
                  <a:cubicBezTo>
                    <a:pt x="1243" y="39"/>
                    <a:pt x="1243" y="39"/>
                    <a:pt x="1243" y="39"/>
                  </a:cubicBezTo>
                  <a:cubicBezTo>
                    <a:pt x="1243" y="18"/>
                    <a:pt x="1225" y="0"/>
                    <a:pt x="1204" y="0"/>
                  </a:cubicBezTo>
                  <a:cubicBezTo>
                    <a:pt x="1019" y="0"/>
                    <a:pt x="901" y="0"/>
                    <a:pt x="901" y="0"/>
                  </a:cubicBezTo>
                  <a:cubicBezTo>
                    <a:pt x="880" y="0"/>
                    <a:pt x="861" y="18"/>
                    <a:pt x="861" y="39"/>
                  </a:cubicBezTo>
                  <a:cubicBezTo>
                    <a:pt x="861" y="144"/>
                    <a:pt x="861" y="144"/>
                    <a:pt x="861" y="144"/>
                  </a:cubicBezTo>
                  <a:cubicBezTo>
                    <a:pt x="771" y="144"/>
                    <a:pt x="771" y="144"/>
                    <a:pt x="771" y="144"/>
                  </a:cubicBezTo>
                  <a:cubicBezTo>
                    <a:pt x="703" y="144"/>
                    <a:pt x="639" y="176"/>
                    <a:pt x="598" y="230"/>
                  </a:cubicBezTo>
                  <a:cubicBezTo>
                    <a:pt x="421" y="463"/>
                    <a:pt x="421" y="463"/>
                    <a:pt x="421" y="463"/>
                  </a:cubicBezTo>
                  <a:cubicBezTo>
                    <a:pt x="127" y="545"/>
                    <a:pt x="127" y="545"/>
                    <a:pt x="127" y="545"/>
                  </a:cubicBezTo>
                  <a:cubicBezTo>
                    <a:pt x="52" y="565"/>
                    <a:pt x="0" y="635"/>
                    <a:pt x="0" y="712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922"/>
                    <a:pt x="76" y="1002"/>
                    <a:pt x="171" y="1002"/>
                  </a:cubicBezTo>
                  <a:cubicBezTo>
                    <a:pt x="196" y="1002"/>
                    <a:pt x="196" y="1002"/>
                    <a:pt x="196" y="1002"/>
                  </a:cubicBezTo>
                  <a:cubicBezTo>
                    <a:pt x="228" y="1119"/>
                    <a:pt x="347" y="1192"/>
                    <a:pt x="465" y="1160"/>
                  </a:cubicBezTo>
                  <a:cubicBezTo>
                    <a:pt x="541" y="1140"/>
                    <a:pt x="602" y="1079"/>
                    <a:pt x="622" y="1002"/>
                  </a:cubicBezTo>
                  <a:cubicBezTo>
                    <a:pt x="1287" y="1002"/>
                    <a:pt x="1287" y="1002"/>
                    <a:pt x="1287" y="1002"/>
                  </a:cubicBezTo>
                  <a:cubicBezTo>
                    <a:pt x="1318" y="1119"/>
                    <a:pt x="1437" y="1192"/>
                    <a:pt x="1555" y="1160"/>
                  </a:cubicBezTo>
                  <a:cubicBezTo>
                    <a:pt x="1633" y="1140"/>
                    <a:pt x="1693" y="1079"/>
                    <a:pt x="1713" y="1002"/>
                  </a:cubicBezTo>
                  <a:cubicBezTo>
                    <a:pt x="1760" y="1002"/>
                    <a:pt x="1760" y="1002"/>
                    <a:pt x="1760" y="1002"/>
                  </a:cubicBezTo>
                  <a:cubicBezTo>
                    <a:pt x="1855" y="1002"/>
                    <a:pt x="1932" y="922"/>
                    <a:pt x="1932" y="826"/>
                  </a:cubicBezTo>
                  <a:cubicBezTo>
                    <a:pt x="1932" y="697"/>
                    <a:pt x="1932" y="697"/>
                    <a:pt x="1932" y="697"/>
                  </a:cubicBezTo>
                  <a:cubicBezTo>
                    <a:pt x="1932" y="629"/>
                    <a:pt x="1893" y="567"/>
                    <a:pt x="1831" y="538"/>
                  </a:cubicBezTo>
                  <a:close/>
                  <a:moveTo>
                    <a:pt x="942" y="80"/>
                  </a:moveTo>
                  <a:cubicBezTo>
                    <a:pt x="1045" y="80"/>
                    <a:pt x="1163" y="80"/>
                    <a:pt x="1163" y="80"/>
                  </a:cubicBezTo>
                  <a:cubicBezTo>
                    <a:pt x="1163" y="144"/>
                    <a:pt x="1163" y="144"/>
                    <a:pt x="1163" y="144"/>
                  </a:cubicBezTo>
                  <a:cubicBezTo>
                    <a:pt x="942" y="144"/>
                    <a:pt x="942" y="144"/>
                    <a:pt x="942" y="144"/>
                  </a:cubicBezTo>
                  <a:lnTo>
                    <a:pt x="942" y="80"/>
                  </a:lnTo>
                  <a:close/>
                  <a:moveTo>
                    <a:pt x="509" y="1045"/>
                  </a:moveTo>
                  <a:cubicBezTo>
                    <a:pt x="484" y="1071"/>
                    <a:pt x="449" y="1087"/>
                    <a:pt x="410" y="1087"/>
                  </a:cubicBezTo>
                  <a:cubicBezTo>
                    <a:pt x="332" y="1087"/>
                    <a:pt x="269" y="1023"/>
                    <a:pt x="269" y="945"/>
                  </a:cubicBezTo>
                  <a:cubicBezTo>
                    <a:pt x="269" y="868"/>
                    <a:pt x="332" y="803"/>
                    <a:pt x="410" y="803"/>
                  </a:cubicBezTo>
                  <a:cubicBezTo>
                    <a:pt x="486" y="803"/>
                    <a:pt x="550" y="868"/>
                    <a:pt x="550" y="945"/>
                  </a:cubicBezTo>
                  <a:cubicBezTo>
                    <a:pt x="550" y="984"/>
                    <a:pt x="535" y="1019"/>
                    <a:pt x="509" y="1045"/>
                  </a:cubicBezTo>
                  <a:close/>
                  <a:moveTo>
                    <a:pt x="1599" y="1045"/>
                  </a:moveTo>
                  <a:cubicBezTo>
                    <a:pt x="1574" y="1071"/>
                    <a:pt x="1539" y="1087"/>
                    <a:pt x="1500" y="1087"/>
                  </a:cubicBezTo>
                  <a:cubicBezTo>
                    <a:pt x="1422" y="1087"/>
                    <a:pt x="1359" y="1023"/>
                    <a:pt x="1359" y="945"/>
                  </a:cubicBezTo>
                  <a:cubicBezTo>
                    <a:pt x="1359" y="868"/>
                    <a:pt x="1422" y="803"/>
                    <a:pt x="1500" y="803"/>
                  </a:cubicBezTo>
                  <a:cubicBezTo>
                    <a:pt x="1577" y="803"/>
                    <a:pt x="1640" y="868"/>
                    <a:pt x="1640" y="945"/>
                  </a:cubicBezTo>
                  <a:cubicBezTo>
                    <a:pt x="1640" y="984"/>
                    <a:pt x="1625" y="1019"/>
                    <a:pt x="1599" y="1045"/>
                  </a:cubicBezTo>
                  <a:close/>
                  <a:moveTo>
                    <a:pt x="1760" y="922"/>
                  </a:moveTo>
                  <a:cubicBezTo>
                    <a:pt x="1718" y="922"/>
                    <a:pt x="1718" y="922"/>
                    <a:pt x="1718" y="922"/>
                  </a:cubicBezTo>
                  <a:cubicBezTo>
                    <a:pt x="1706" y="801"/>
                    <a:pt x="1596" y="712"/>
                    <a:pt x="1476" y="726"/>
                  </a:cubicBezTo>
                  <a:cubicBezTo>
                    <a:pt x="1373" y="737"/>
                    <a:pt x="1292" y="818"/>
                    <a:pt x="1281" y="922"/>
                  </a:cubicBezTo>
                  <a:cubicBezTo>
                    <a:pt x="628" y="922"/>
                    <a:pt x="628" y="922"/>
                    <a:pt x="628" y="922"/>
                  </a:cubicBezTo>
                  <a:cubicBezTo>
                    <a:pt x="614" y="801"/>
                    <a:pt x="506" y="712"/>
                    <a:pt x="384" y="726"/>
                  </a:cubicBezTo>
                  <a:cubicBezTo>
                    <a:pt x="283" y="737"/>
                    <a:pt x="201" y="818"/>
                    <a:pt x="191" y="922"/>
                  </a:cubicBezTo>
                  <a:cubicBezTo>
                    <a:pt x="171" y="922"/>
                    <a:pt x="171" y="922"/>
                    <a:pt x="171" y="922"/>
                  </a:cubicBezTo>
                  <a:cubicBezTo>
                    <a:pt x="120" y="922"/>
                    <a:pt x="78" y="878"/>
                    <a:pt x="78" y="826"/>
                  </a:cubicBezTo>
                  <a:cubicBezTo>
                    <a:pt x="78" y="712"/>
                    <a:pt x="78" y="712"/>
                    <a:pt x="78" y="712"/>
                  </a:cubicBezTo>
                  <a:cubicBezTo>
                    <a:pt x="78" y="670"/>
                    <a:pt x="107" y="632"/>
                    <a:pt x="147" y="621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64" y="534"/>
                    <a:pt x="471" y="529"/>
                    <a:pt x="476" y="522"/>
                  </a:cubicBezTo>
                  <a:cubicBezTo>
                    <a:pt x="661" y="278"/>
                    <a:pt x="661" y="278"/>
                    <a:pt x="661" y="278"/>
                  </a:cubicBezTo>
                  <a:cubicBezTo>
                    <a:pt x="687" y="244"/>
                    <a:pt x="729" y="224"/>
                    <a:pt x="771" y="224"/>
                  </a:cubicBezTo>
                  <a:cubicBezTo>
                    <a:pt x="1355" y="224"/>
                    <a:pt x="1355" y="224"/>
                    <a:pt x="1355" y="224"/>
                  </a:cubicBezTo>
                  <a:cubicBezTo>
                    <a:pt x="1402" y="224"/>
                    <a:pt x="1447" y="248"/>
                    <a:pt x="1472" y="288"/>
                  </a:cubicBezTo>
                  <a:cubicBezTo>
                    <a:pt x="1615" y="519"/>
                    <a:pt x="1615" y="519"/>
                    <a:pt x="1615" y="519"/>
                  </a:cubicBezTo>
                  <a:cubicBezTo>
                    <a:pt x="1619" y="526"/>
                    <a:pt x="1625" y="531"/>
                    <a:pt x="1633" y="534"/>
                  </a:cubicBezTo>
                  <a:cubicBezTo>
                    <a:pt x="1797" y="611"/>
                    <a:pt x="1797" y="611"/>
                    <a:pt x="1797" y="611"/>
                  </a:cubicBezTo>
                  <a:cubicBezTo>
                    <a:pt x="1831" y="626"/>
                    <a:pt x="1852" y="659"/>
                    <a:pt x="1851" y="697"/>
                  </a:cubicBezTo>
                  <a:cubicBezTo>
                    <a:pt x="1851" y="826"/>
                    <a:pt x="1851" y="826"/>
                    <a:pt x="1851" y="826"/>
                  </a:cubicBezTo>
                  <a:cubicBezTo>
                    <a:pt x="1852" y="826"/>
                    <a:pt x="1852" y="826"/>
                    <a:pt x="1852" y="826"/>
                  </a:cubicBezTo>
                  <a:cubicBezTo>
                    <a:pt x="1852" y="878"/>
                    <a:pt x="1812" y="922"/>
                    <a:pt x="1760" y="922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19EB54F1-BFFD-4303-89DB-FD607D5B7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xmlns="" id="{53A45DEB-3D93-47A4-AB3A-CD9AE2B1A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xmlns="" id="{0DE5C8FE-4E55-4607-8C0F-340C1A71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xmlns="" id="{182EBA34-C41A-44F7-B43B-DF033B80B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xmlns="" id="{F6E0BBAB-68A9-4237-87AD-D5F7B66DD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xmlns="" id="{B1ED4CD3-2CF2-4E96-BA33-90AEE13C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2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xmlns="" id="{B2C0DE00-BEFD-4817-91D3-113AE8E8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2" y="9555163"/>
              <a:ext cx="238125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xmlns="" id="{9CF30932-1466-4BE7-A6B5-817E3819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7" y="9320213"/>
              <a:ext cx="239713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xmlns="" id="{5F30FC85-B85B-462D-A14C-62C2A0423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9555163"/>
              <a:ext cx="234950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xmlns="" id="{8E30CB69-FA45-4872-8331-626E56062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9320213"/>
              <a:ext cx="238125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xmlns="" id="{513DC0DB-10AF-4165-A41F-F1E7A0CA2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9555163"/>
              <a:ext cx="239713" cy="238125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xmlns="" id="{9024CBEC-1A5F-426C-9CB8-091147F8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537" y="9320213"/>
              <a:ext cx="234950" cy="234950"/>
            </a:xfrm>
            <a:prstGeom prst="rect">
              <a:avLst/>
            </a:pr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xmlns="" id="{16E0D02C-DD00-4BDF-9C78-9B611544C85B}"/>
              </a:ext>
            </a:extLst>
          </p:cNvPr>
          <p:cNvGrpSpPr/>
          <p:nvPr/>
        </p:nvGrpSpPr>
        <p:grpSpPr>
          <a:xfrm>
            <a:off x="9311238" y="1568838"/>
            <a:ext cx="470315" cy="495509"/>
            <a:chOff x="10426700" y="8150225"/>
            <a:chExt cx="3200400" cy="3371850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xmlns="" id="{177BA967-2710-4CDD-B142-C02EFAEDD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6700" y="8150225"/>
              <a:ext cx="3200400" cy="3371850"/>
            </a:xfrm>
            <a:custGeom>
              <a:avLst/>
              <a:gdLst>
                <a:gd name="T0" fmla="*/ 1051 w 1073"/>
                <a:gd name="T1" fmla="*/ 1064 h 1130"/>
                <a:gd name="T2" fmla="*/ 1049 w 1073"/>
                <a:gd name="T3" fmla="*/ 1062 h 1130"/>
                <a:gd name="T4" fmla="*/ 965 w 1073"/>
                <a:gd name="T5" fmla="*/ 977 h 1130"/>
                <a:gd name="T6" fmla="*/ 908 w 1073"/>
                <a:gd name="T7" fmla="*/ 920 h 1130"/>
                <a:gd name="T8" fmla="*/ 887 w 1073"/>
                <a:gd name="T9" fmla="*/ 898 h 1130"/>
                <a:gd name="T10" fmla="*/ 795 w 1073"/>
                <a:gd name="T11" fmla="*/ 805 h 1130"/>
                <a:gd name="T12" fmla="*/ 819 w 1073"/>
                <a:gd name="T13" fmla="*/ 805 h 1130"/>
                <a:gd name="T14" fmla="*/ 899 w 1073"/>
                <a:gd name="T15" fmla="*/ 725 h 1130"/>
                <a:gd name="T16" fmla="*/ 899 w 1073"/>
                <a:gd name="T17" fmla="*/ 201 h 1130"/>
                <a:gd name="T18" fmla="*/ 787 w 1073"/>
                <a:gd name="T19" fmla="*/ 21 h 1130"/>
                <a:gd name="T20" fmla="*/ 698 w 1073"/>
                <a:gd name="T21" fmla="*/ 0 h 1130"/>
                <a:gd name="T22" fmla="*/ 376 w 1073"/>
                <a:gd name="T23" fmla="*/ 0 h 1130"/>
                <a:gd name="T24" fmla="*/ 174 w 1073"/>
                <a:gd name="T25" fmla="*/ 201 h 1130"/>
                <a:gd name="T26" fmla="*/ 174 w 1073"/>
                <a:gd name="T27" fmla="*/ 725 h 1130"/>
                <a:gd name="T28" fmla="*/ 255 w 1073"/>
                <a:gd name="T29" fmla="*/ 805 h 1130"/>
                <a:gd name="T30" fmla="*/ 279 w 1073"/>
                <a:gd name="T31" fmla="*/ 805 h 1130"/>
                <a:gd name="T32" fmla="*/ 166 w 1073"/>
                <a:gd name="T33" fmla="*/ 920 h 1130"/>
                <a:gd name="T34" fmla="*/ 22 w 1073"/>
                <a:gd name="T35" fmla="*/ 1064 h 1130"/>
                <a:gd name="T36" fmla="*/ 53 w 1073"/>
                <a:gd name="T37" fmla="*/ 1130 h 1130"/>
                <a:gd name="T38" fmla="*/ 68 w 1073"/>
                <a:gd name="T39" fmla="*/ 1127 h 1130"/>
                <a:gd name="T40" fmla="*/ 81 w 1073"/>
                <a:gd name="T41" fmla="*/ 1118 h 1130"/>
                <a:gd name="T42" fmla="*/ 190 w 1073"/>
                <a:gd name="T43" fmla="*/ 1009 h 1130"/>
                <a:gd name="T44" fmla="*/ 227 w 1073"/>
                <a:gd name="T45" fmla="*/ 971 h 1130"/>
                <a:gd name="T46" fmla="*/ 243 w 1073"/>
                <a:gd name="T47" fmla="*/ 956 h 1130"/>
                <a:gd name="T48" fmla="*/ 243 w 1073"/>
                <a:gd name="T49" fmla="*/ 956 h 1130"/>
                <a:gd name="T50" fmla="*/ 322 w 1073"/>
                <a:gd name="T51" fmla="*/ 875 h 1130"/>
                <a:gd name="T52" fmla="*/ 392 w 1073"/>
                <a:gd name="T53" fmla="*/ 805 h 1130"/>
                <a:gd name="T54" fmla="*/ 681 w 1073"/>
                <a:gd name="T55" fmla="*/ 805 h 1130"/>
                <a:gd name="T56" fmla="*/ 751 w 1073"/>
                <a:gd name="T57" fmla="*/ 875 h 1130"/>
                <a:gd name="T58" fmla="*/ 830 w 1073"/>
                <a:gd name="T59" fmla="*/ 956 h 1130"/>
                <a:gd name="T60" fmla="*/ 831 w 1073"/>
                <a:gd name="T61" fmla="*/ 956 h 1130"/>
                <a:gd name="T62" fmla="*/ 923 w 1073"/>
                <a:gd name="T63" fmla="*/ 1050 h 1130"/>
                <a:gd name="T64" fmla="*/ 923 w 1073"/>
                <a:gd name="T65" fmla="*/ 1050 h 1130"/>
                <a:gd name="T66" fmla="*/ 991 w 1073"/>
                <a:gd name="T67" fmla="*/ 1118 h 1130"/>
                <a:gd name="T68" fmla="*/ 1020 w 1073"/>
                <a:gd name="T69" fmla="*/ 1130 h 1130"/>
                <a:gd name="T70" fmla="*/ 1021 w 1073"/>
                <a:gd name="T71" fmla="*/ 1130 h 1130"/>
                <a:gd name="T72" fmla="*/ 1051 w 1073"/>
                <a:gd name="T73" fmla="*/ 1064 h 1130"/>
                <a:gd name="T74" fmla="*/ 819 w 1073"/>
                <a:gd name="T75" fmla="*/ 403 h 1130"/>
                <a:gd name="T76" fmla="*/ 577 w 1073"/>
                <a:gd name="T77" fmla="*/ 403 h 1130"/>
                <a:gd name="T78" fmla="*/ 577 w 1073"/>
                <a:gd name="T79" fmla="*/ 241 h 1130"/>
                <a:gd name="T80" fmla="*/ 819 w 1073"/>
                <a:gd name="T81" fmla="*/ 241 h 1130"/>
                <a:gd name="T82" fmla="*/ 819 w 1073"/>
                <a:gd name="T83" fmla="*/ 403 h 1130"/>
                <a:gd name="T84" fmla="*/ 376 w 1073"/>
                <a:gd name="T85" fmla="*/ 80 h 1130"/>
                <a:gd name="T86" fmla="*/ 698 w 1073"/>
                <a:gd name="T87" fmla="*/ 80 h 1130"/>
                <a:gd name="T88" fmla="*/ 745 w 1073"/>
                <a:gd name="T89" fmla="*/ 90 h 1130"/>
                <a:gd name="T90" fmla="*/ 812 w 1073"/>
                <a:gd name="T91" fmla="*/ 161 h 1130"/>
                <a:gd name="T92" fmla="*/ 262 w 1073"/>
                <a:gd name="T93" fmla="*/ 161 h 1130"/>
                <a:gd name="T94" fmla="*/ 376 w 1073"/>
                <a:gd name="T95" fmla="*/ 80 h 1130"/>
                <a:gd name="T96" fmla="*/ 255 w 1073"/>
                <a:gd name="T97" fmla="*/ 241 h 1130"/>
                <a:gd name="T98" fmla="*/ 496 w 1073"/>
                <a:gd name="T99" fmla="*/ 241 h 1130"/>
                <a:gd name="T100" fmla="*/ 496 w 1073"/>
                <a:gd name="T101" fmla="*/ 403 h 1130"/>
                <a:gd name="T102" fmla="*/ 255 w 1073"/>
                <a:gd name="T103" fmla="*/ 403 h 1130"/>
                <a:gd name="T104" fmla="*/ 255 w 1073"/>
                <a:gd name="T105" fmla="*/ 241 h 1130"/>
                <a:gd name="T106" fmla="*/ 255 w 1073"/>
                <a:gd name="T107" fmla="*/ 725 h 1130"/>
                <a:gd name="T108" fmla="*/ 255 w 1073"/>
                <a:gd name="T109" fmla="*/ 483 h 1130"/>
                <a:gd name="T110" fmla="*/ 819 w 1073"/>
                <a:gd name="T111" fmla="*/ 483 h 1130"/>
                <a:gd name="T112" fmla="*/ 819 w 1073"/>
                <a:gd name="T113" fmla="*/ 725 h 1130"/>
                <a:gd name="T114" fmla="*/ 255 w 1073"/>
                <a:gd name="T115" fmla="*/ 72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3" h="1130">
                  <a:moveTo>
                    <a:pt x="1051" y="1064"/>
                  </a:moveTo>
                  <a:cubicBezTo>
                    <a:pt x="1050" y="1063"/>
                    <a:pt x="1050" y="1063"/>
                    <a:pt x="1049" y="1062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08" y="920"/>
                    <a:pt x="908" y="920"/>
                    <a:pt x="908" y="920"/>
                  </a:cubicBezTo>
                  <a:cubicBezTo>
                    <a:pt x="887" y="898"/>
                    <a:pt x="887" y="898"/>
                    <a:pt x="887" y="898"/>
                  </a:cubicBezTo>
                  <a:cubicBezTo>
                    <a:pt x="795" y="805"/>
                    <a:pt x="795" y="805"/>
                    <a:pt x="795" y="805"/>
                  </a:cubicBezTo>
                  <a:cubicBezTo>
                    <a:pt x="819" y="805"/>
                    <a:pt x="819" y="805"/>
                    <a:pt x="819" y="805"/>
                  </a:cubicBezTo>
                  <a:cubicBezTo>
                    <a:pt x="863" y="805"/>
                    <a:pt x="899" y="769"/>
                    <a:pt x="899" y="725"/>
                  </a:cubicBezTo>
                  <a:cubicBezTo>
                    <a:pt x="899" y="201"/>
                    <a:pt x="899" y="201"/>
                    <a:pt x="899" y="201"/>
                  </a:cubicBezTo>
                  <a:cubicBezTo>
                    <a:pt x="899" y="122"/>
                    <a:pt x="854" y="54"/>
                    <a:pt x="787" y="21"/>
                  </a:cubicBezTo>
                  <a:cubicBezTo>
                    <a:pt x="760" y="7"/>
                    <a:pt x="730" y="0"/>
                    <a:pt x="69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264" y="0"/>
                    <a:pt x="174" y="90"/>
                    <a:pt x="174" y="201"/>
                  </a:cubicBezTo>
                  <a:cubicBezTo>
                    <a:pt x="174" y="725"/>
                    <a:pt x="174" y="725"/>
                    <a:pt x="174" y="725"/>
                  </a:cubicBezTo>
                  <a:cubicBezTo>
                    <a:pt x="174" y="769"/>
                    <a:pt x="210" y="805"/>
                    <a:pt x="255" y="805"/>
                  </a:cubicBezTo>
                  <a:cubicBezTo>
                    <a:pt x="279" y="805"/>
                    <a:pt x="279" y="805"/>
                    <a:pt x="279" y="805"/>
                  </a:cubicBezTo>
                  <a:cubicBezTo>
                    <a:pt x="166" y="920"/>
                    <a:pt x="166" y="920"/>
                    <a:pt x="166" y="920"/>
                  </a:cubicBezTo>
                  <a:cubicBezTo>
                    <a:pt x="22" y="1064"/>
                    <a:pt x="22" y="1064"/>
                    <a:pt x="22" y="1064"/>
                  </a:cubicBezTo>
                  <a:cubicBezTo>
                    <a:pt x="0" y="1090"/>
                    <a:pt x="18" y="1130"/>
                    <a:pt x="53" y="1130"/>
                  </a:cubicBezTo>
                  <a:cubicBezTo>
                    <a:pt x="58" y="1130"/>
                    <a:pt x="64" y="1129"/>
                    <a:pt x="68" y="1127"/>
                  </a:cubicBezTo>
                  <a:cubicBezTo>
                    <a:pt x="73" y="1125"/>
                    <a:pt x="78" y="1122"/>
                    <a:pt x="81" y="1118"/>
                  </a:cubicBezTo>
                  <a:cubicBezTo>
                    <a:pt x="190" y="1009"/>
                    <a:pt x="190" y="1009"/>
                    <a:pt x="190" y="1009"/>
                  </a:cubicBezTo>
                  <a:cubicBezTo>
                    <a:pt x="227" y="971"/>
                    <a:pt x="227" y="971"/>
                    <a:pt x="227" y="971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243" y="956"/>
                    <a:pt x="243" y="956"/>
                    <a:pt x="243" y="956"/>
                  </a:cubicBezTo>
                  <a:cubicBezTo>
                    <a:pt x="322" y="875"/>
                    <a:pt x="322" y="875"/>
                    <a:pt x="322" y="875"/>
                  </a:cubicBezTo>
                  <a:cubicBezTo>
                    <a:pt x="392" y="805"/>
                    <a:pt x="392" y="805"/>
                    <a:pt x="392" y="805"/>
                  </a:cubicBezTo>
                  <a:cubicBezTo>
                    <a:pt x="681" y="805"/>
                    <a:pt x="681" y="805"/>
                    <a:pt x="681" y="805"/>
                  </a:cubicBezTo>
                  <a:cubicBezTo>
                    <a:pt x="751" y="875"/>
                    <a:pt x="751" y="875"/>
                    <a:pt x="751" y="875"/>
                  </a:cubicBezTo>
                  <a:cubicBezTo>
                    <a:pt x="830" y="956"/>
                    <a:pt x="830" y="956"/>
                    <a:pt x="830" y="956"/>
                  </a:cubicBezTo>
                  <a:cubicBezTo>
                    <a:pt x="831" y="956"/>
                    <a:pt x="831" y="956"/>
                    <a:pt x="831" y="956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23" y="1050"/>
                    <a:pt x="923" y="1050"/>
                    <a:pt x="923" y="1050"/>
                  </a:cubicBezTo>
                  <a:cubicBezTo>
                    <a:pt x="991" y="1118"/>
                    <a:pt x="991" y="1118"/>
                    <a:pt x="991" y="1118"/>
                  </a:cubicBezTo>
                  <a:cubicBezTo>
                    <a:pt x="998" y="1126"/>
                    <a:pt x="1009" y="1130"/>
                    <a:pt x="1020" y="1130"/>
                  </a:cubicBezTo>
                  <a:cubicBezTo>
                    <a:pt x="1021" y="1130"/>
                    <a:pt x="1021" y="1130"/>
                    <a:pt x="1021" y="1130"/>
                  </a:cubicBezTo>
                  <a:cubicBezTo>
                    <a:pt x="1055" y="1130"/>
                    <a:pt x="1073" y="1089"/>
                    <a:pt x="1051" y="1064"/>
                  </a:cubicBezTo>
                  <a:close/>
                  <a:moveTo>
                    <a:pt x="819" y="403"/>
                  </a:moveTo>
                  <a:cubicBezTo>
                    <a:pt x="577" y="403"/>
                    <a:pt x="577" y="403"/>
                    <a:pt x="577" y="403"/>
                  </a:cubicBezTo>
                  <a:cubicBezTo>
                    <a:pt x="577" y="241"/>
                    <a:pt x="577" y="241"/>
                    <a:pt x="577" y="241"/>
                  </a:cubicBezTo>
                  <a:cubicBezTo>
                    <a:pt x="819" y="241"/>
                    <a:pt x="819" y="241"/>
                    <a:pt x="819" y="241"/>
                  </a:cubicBezTo>
                  <a:lnTo>
                    <a:pt x="819" y="403"/>
                  </a:lnTo>
                  <a:close/>
                  <a:moveTo>
                    <a:pt x="376" y="80"/>
                  </a:moveTo>
                  <a:cubicBezTo>
                    <a:pt x="698" y="80"/>
                    <a:pt x="698" y="80"/>
                    <a:pt x="698" y="80"/>
                  </a:cubicBezTo>
                  <a:cubicBezTo>
                    <a:pt x="715" y="80"/>
                    <a:pt x="731" y="84"/>
                    <a:pt x="745" y="90"/>
                  </a:cubicBezTo>
                  <a:cubicBezTo>
                    <a:pt x="776" y="103"/>
                    <a:pt x="801" y="129"/>
                    <a:pt x="81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78" y="114"/>
                    <a:pt x="323" y="80"/>
                    <a:pt x="376" y="80"/>
                  </a:cubicBezTo>
                  <a:close/>
                  <a:moveTo>
                    <a:pt x="255" y="241"/>
                  </a:moveTo>
                  <a:cubicBezTo>
                    <a:pt x="496" y="241"/>
                    <a:pt x="496" y="241"/>
                    <a:pt x="496" y="241"/>
                  </a:cubicBezTo>
                  <a:cubicBezTo>
                    <a:pt x="496" y="403"/>
                    <a:pt x="496" y="403"/>
                    <a:pt x="496" y="403"/>
                  </a:cubicBezTo>
                  <a:cubicBezTo>
                    <a:pt x="255" y="403"/>
                    <a:pt x="255" y="403"/>
                    <a:pt x="255" y="403"/>
                  </a:cubicBezTo>
                  <a:lnTo>
                    <a:pt x="255" y="241"/>
                  </a:lnTo>
                  <a:close/>
                  <a:moveTo>
                    <a:pt x="255" y="725"/>
                  </a:moveTo>
                  <a:cubicBezTo>
                    <a:pt x="255" y="483"/>
                    <a:pt x="255" y="483"/>
                    <a:pt x="255" y="483"/>
                  </a:cubicBezTo>
                  <a:cubicBezTo>
                    <a:pt x="819" y="483"/>
                    <a:pt x="819" y="483"/>
                    <a:pt x="819" y="483"/>
                  </a:cubicBezTo>
                  <a:cubicBezTo>
                    <a:pt x="819" y="725"/>
                    <a:pt x="819" y="725"/>
                    <a:pt x="819" y="725"/>
                  </a:cubicBezTo>
                  <a:lnTo>
                    <a:pt x="255" y="725"/>
                  </a:ln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xmlns="" id="{151A338B-D9F4-4EC6-A1EA-2FE712B0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2887" y="9686925"/>
              <a:ext cx="1100138" cy="530225"/>
            </a:xfrm>
            <a:custGeom>
              <a:avLst/>
              <a:gdLst>
                <a:gd name="T0" fmla="*/ 0 w 693"/>
                <a:gd name="T1" fmla="*/ 334 h 334"/>
                <a:gd name="T2" fmla="*/ 203 w 693"/>
                <a:gd name="T3" fmla="*/ 0 h 334"/>
                <a:gd name="T4" fmla="*/ 693 w 693"/>
                <a:gd name="T5" fmla="*/ 0 h 334"/>
                <a:gd name="T6" fmla="*/ 693 w 693"/>
                <a:gd name="T7" fmla="*/ 334 h 334"/>
                <a:gd name="T8" fmla="*/ 0 w 693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334">
                  <a:moveTo>
                    <a:pt x="0" y="334"/>
                  </a:moveTo>
                  <a:lnTo>
                    <a:pt x="203" y="0"/>
                  </a:lnTo>
                  <a:lnTo>
                    <a:pt x="693" y="0"/>
                  </a:lnTo>
                  <a:lnTo>
                    <a:pt x="69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xmlns="" id="{E4582732-5CB8-4974-86D6-20C53CCA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9050" y="10742613"/>
              <a:ext cx="1157288" cy="242887"/>
            </a:xfrm>
            <a:custGeom>
              <a:avLst/>
              <a:gdLst>
                <a:gd name="T0" fmla="*/ 348 w 388"/>
                <a:gd name="T1" fmla="*/ 81 h 81"/>
                <a:gd name="T2" fmla="*/ 40 w 388"/>
                <a:gd name="T3" fmla="*/ 81 h 81"/>
                <a:gd name="T4" fmla="*/ 0 w 388"/>
                <a:gd name="T5" fmla="*/ 40 h 81"/>
                <a:gd name="T6" fmla="*/ 0 w 388"/>
                <a:gd name="T7" fmla="*/ 40 h 81"/>
                <a:gd name="T8" fmla="*/ 40 w 388"/>
                <a:gd name="T9" fmla="*/ 0 h 81"/>
                <a:gd name="T10" fmla="*/ 348 w 388"/>
                <a:gd name="T11" fmla="*/ 0 h 81"/>
                <a:gd name="T12" fmla="*/ 388 w 388"/>
                <a:gd name="T13" fmla="*/ 40 h 81"/>
                <a:gd name="T14" fmla="*/ 388 w 388"/>
                <a:gd name="T15" fmla="*/ 40 h 81"/>
                <a:gd name="T16" fmla="*/ 348 w 38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81">
                  <a:moveTo>
                    <a:pt x="34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70" y="0"/>
                    <a:pt x="388" y="18"/>
                    <a:pt x="388" y="40"/>
                  </a:cubicBezTo>
                  <a:cubicBezTo>
                    <a:pt x="388" y="40"/>
                    <a:pt x="388" y="40"/>
                    <a:pt x="388" y="40"/>
                  </a:cubicBezTo>
                  <a:cubicBezTo>
                    <a:pt x="388" y="63"/>
                    <a:pt x="370" y="81"/>
                    <a:pt x="34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xmlns="" id="{B16489C3-38F7-4EF7-A1B4-3C263361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0437" y="11176000"/>
              <a:ext cx="1814513" cy="241300"/>
            </a:xfrm>
            <a:custGeom>
              <a:avLst/>
              <a:gdLst>
                <a:gd name="T0" fmla="*/ 568 w 608"/>
                <a:gd name="T1" fmla="*/ 81 h 81"/>
                <a:gd name="T2" fmla="*/ 40 w 608"/>
                <a:gd name="T3" fmla="*/ 81 h 81"/>
                <a:gd name="T4" fmla="*/ 0 w 608"/>
                <a:gd name="T5" fmla="*/ 40 h 81"/>
                <a:gd name="T6" fmla="*/ 0 w 608"/>
                <a:gd name="T7" fmla="*/ 40 h 81"/>
                <a:gd name="T8" fmla="*/ 40 w 608"/>
                <a:gd name="T9" fmla="*/ 0 h 81"/>
                <a:gd name="T10" fmla="*/ 568 w 608"/>
                <a:gd name="T11" fmla="*/ 0 h 81"/>
                <a:gd name="T12" fmla="*/ 608 w 608"/>
                <a:gd name="T13" fmla="*/ 40 h 81"/>
                <a:gd name="T14" fmla="*/ 608 w 608"/>
                <a:gd name="T15" fmla="*/ 40 h 81"/>
                <a:gd name="T16" fmla="*/ 568 w 608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1">
                  <a:moveTo>
                    <a:pt x="568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0" y="0"/>
                    <a:pt x="608" y="18"/>
                    <a:pt x="608" y="40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8" y="63"/>
                    <a:pt x="590" y="81"/>
                    <a:pt x="568" y="8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xmlns="" id="{6196DD31-FEC6-41E2-AF46-DEF499D57F57}"/>
              </a:ext>
            </a:extLst>
          </p:cNvPr>
          <p:cNvGrpSpPr/>
          <p:nvPr/>
        </p:nvGrpSpPr>
        <p:grpSpPr>
          <a:xfrm>
            <a:off x="6353948" y="1595595"/>
            <a:ext cx="630075" cy="441992"/>
            <a:chOff x="1047750" y="2030413"/>
            <a:chExt cx="744538" cy="522287"/>
          </a:xfrm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xmlns="" id="{6F8F05BD-0DFB-42C1-8591-F389F12EC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" y="2030413"/>
              <a:ext cx="744538" cy="522287"/>
            </a:xfrm>
            <a:custGeom>
              <a:avLst/>
              <a:gdLst>
                <a:gd name="T0" fmla="*/ 1248 w 1578"/>
                <a:gd name="T1" fmla="*/ 677 h 1106"/>
                <a:gd name="T2" fmla="*/ 1177 w 1578"/>
                <a:gd name="T3" fmla="*/ 596 h 1106"/>
                <a:gd name="T4" fmla="*/ 1275 w 1578"/>
                <a:gd name="T5" fmla="*/ 556 h 1106"/>
                <a:gd name="T6" fmla="*/ 1356 w 1578"/>
                <a:gd name="T7" fmla="*/ 547 h 1106"/>
                <a:gd name="T8" fmla="*/ 1215 w 1578"/>
                <a:gd name="T9" fmla="*/ 24 h 1106"/>
                <a:gd name="T10" fmla="*/ 1025 w 1578"/>
                <a:gd name="T11" fmla="*/ 0 h 1106"/>
                <a:gd name="T12" fmla="*/ 1025 w 1578"/>
                <a:gd name="T13" fmla="*/ 81 h 1106"/>
                <a:gd name="T14" fmla="*/ 1119 w 1578"/>
                <a:gd name="T15" fmla="*/ 84 h 1106"/>
                <a:gd name="T16" fmla="*/ 1125 w 1578"/>
                <a:gd name="T17" fmla="*/ 187 h 1106"/>
                <a:gd name="T18" fmla="*/ 1116 w 1578"/>
                <a:gd name="T19" fmla="*/ 188 h 1106"/>
                <a:gd name="T20" fmla="*/ 1039 w 1578"/>
                <a:gd name="T21" fmla="*/ 210 h 1106"/>
                <a:gd name="T22" fmla="*/ 789 w 1578"/>
                <a:gd name="T23" fmla="*/ 93 h 1106"/>
                <a:gd name="T24" fmla="*/ 519 w 1578"/>
                <a:gd name="T25" fmla="*/ 241 h 1106"/>
                <a:gd name="T26" fmla="*/ 417 w 1578"/>
                <a:gd name="T27" fmla="*/ 186 h 1106"/>
                <a:gd name="T28" fmla="*/ 0 w 1578"/>
                <a:gd name="T29" fmla="*/ 227 h 1106"/>
                <a:gd name="T30" fmla="*/ 266 w 1578"/>
                <a:gd name="T31" fmla="*/ 454 h 1106"/>
                <a:gd name="T32" fmla="*/ 321 w 1578"/>
                <a:gd name="T33" fmla="*/ 457 h 1106"/>
                <a:gd name="T34" fmla="*/ 656 w 1578"/>
                <a:gd name="T35" fmla="*/ 833 h 1106"/>
                <a:gd name="T36" fmla="*/ 547 w 1578"/>
                <a:gd name="T37" fmla="*/ 839 h 1106"/>
                <a:gd name="T38" fmla="*/ 274 w 1578"/>
                <a:gd name="T39" fmla="*/ 559 h 1106"/>
                <a:gd name="T40" fmla="*/ 274 w 1578"/>
                <a:gd name="T41" fmla="*/ 1106 h 1106"/>
                <a:gd name="T42" fmla="*/ 533 w 1578"/>
                <a:gd name="T43" fmla="*/ 920 h 1106"/>
                <a:gd name="T44" fmla="*/ 1019 w 1578"/>
                <a:gd name="T45" fmla="*/ 879 h 1106"/>
                <a:gd name="T46" fmla="*/ 1109 w 1578"/>
                <a:gd name="T47" fmla="*/ 652 h 1106"/>
                <a:gd name="T48" fmla="*/ 1180 w 1578"/>
                <a:gd name="T49" fmla="*/ 730 h 1106"/>
                <a:gd name="T50" fmla="*/ 1125 w 1578"/>
                <a:gd name="T51" fmla="*/ 879 h 1106"/>
                <a:gd name="T52" fmla="*/ 1578 w 1578"/>
                <a:gd name="T53" fmla="*/ 879 h 1106"/>
                <a:gd name="T54" fmla="*/ 466 w 1578"/>
                <a:gd name="T55" fmla="*/ 839 h 1106"/>
                <a:gd name="T56" fmla="*/ 268 w 1578"/>
                <a:gd name="T57" fmla="*/ 786 h 1106"/>
                <a:gd name="T58" fmla="*/ 187 w 1578"/>
                <a:gd name="T59" fmla="*/ 786 h 1106"/>
                <a:gd name="T60" fmla="*/ 446 w 1578"/>
                <a:gd name="T61" fmla="*/ 919 h 1106"/>
                <a:gd name="T62" fmla="*/ 274 w 1578"/>
                <a:gd name="T63" fmla="*/ 1025 h 1106"/>
                <a:gd name="T64" fmla="*/ 274 w 1578"/>
                <a:gd name="T65" fmla="*/ 640 h 1106"/>
                <a:gd name="T66" fmla="*/ 466 w 1578"/>
                <a:gd name="T67" fmla="*/ 839 h 1106"/>
                <a:gd name="T68" fmla="*/ 789 w 1578"/>
                <a:gd name="T69" fmla="*/ 174 h 1106"/>
                <a:gd name="T70" fmla="*/ 974 w 1578"/>
                <a:gd name="T71" fmla="*/ 258 h 1106"/>
                <a:gd name="T72" fmla="*/ 951 w 1578"/>
                <a:gd name="T73" fmla="*/ 287 h 1106"/>
                <a:gd name="T74" fmla="*/ 890 w 1578"/>
                <a:gd name="T75" fmla="*/ 372 h 1106"/>
                <a:gd name="T76" fmla="*/ 589 w 1578"/>
                <a:gd name="T77" fmla="*/ 283 h 1106"/>
                <a:gd name="T78" fmla="*/ 1060 w 1578"/>
                <a:gd name="T79" fmla="*/ 585 h 1106"/>
                <a:gd name="T80" fmla="*/ 940 w 1578"/>
                <a:gd name="T81" fmla="*/ 839 h 1106"/>
                <a:gd name="T82" fmla="*/ 737 w 1578"/>
                <a:gd name="T83" fmla="*/ 833 h 1106"/>
                <a:gd name="T84" fmla="*/ 689 w 1578"/>
                <a:gd name="T85" fmla="*/ 630 h 1106"/>
                <a:gd name="T86" fmla="*/ 345 w 1578"/>
                <a:gd name="T87" fmla="*/ 379 h 1106"/>
                <a:gd name="T88" fmla="*/ 287 w 1578"/>
                <a:gd name="T89" fmla="*/ 373 h 1106"/>
                <a:gd name="T90" fmla="*/ 227 w 1578"/>
                <a:gd name="T91" fmla="*/ 373 h 1106"/>
                <a:gd name="T92" fmla="*/ 87 w 1578"/>
                <a:gd name="T93" fmla="*/ 268 h 1106"/>
                <a:gd name="T94" fmla="*/ 548 w 1578"/>
                <a:gd name="T95" fmla="*/ 353 h 1106"/>
                <a:gd name="T96" fmla="*/ 916 w 1578"/>
                <a:gd name="T97" fmla="*/ 454 h 1106"/>
                <a:gd name="T98" fmla="*/ 945 w 1578"/>
                <a:gd name="T99" fmla="*/ 440 h 1106"/>
                <a:gd name="T100" fmla="*/ 1018 w 1578"/>
                <a:gd name="T101" fmla="*/ 333 h 1106"/>
                <a:gd name="T102" fmla="*/ 1049 w 1578"/>
                <a:gd name="T103" fmla="*/ 299 h 1106"/>
                <a:gd name="T104" fmla="*/ 1165 w 1578"/>
                <a:gd name="T105" fmla="*/ 268 h 1106"/>
                <a:gd name="T106" fmla="*/ 1206 w 1578"/>
                <a:gd name="T107" fmla="*/ 107 h 1106"/>
                <a:gd name="T108" fmla="*/ 1404 w 1578"/>
                <a:gd name="T109" fmla="*/ 414 h 1106"/>
                <a:gd name="T110" fmla="*/ 1351 w 1578"/>
                <a:gd name="T111" fmla="*/ 466 h 1106"/>
                <a:gd name="T112" fmla="*/ 1060 w 1578"/>
                <a:gd name="T113" fmla="*/ 585 h 1106"/>
                <a:gd name="T114" fmla="*/ 1206 w 1578"/>
                <a:gd name="T115" fmla="*/ 879 h 1106"/>
                <a:gd name="T116" fmla="*/ 1232 w 1578"/>
                <a:gd name="T117" fmla="*/ 795 h 1106"/>
                <a:gd name="T118" fmla="*/ 1352 w 1578"/>
                <a:gd name="T119" fmla="*/ 920 h 1106"/>
                <a:gd name="T120" fmla="*/ 1383 w 1578"/>
                <a:gd name="T121" fmla="*/ 854 h 1106"/>
                <a:gd name="T122" fmla="*/ 1304 w 1578"/>
                <a:gd name="T123" fmla="*/ 742 h 1106"/>
                <a:gd name="T124" fmla="*/ 1497 w 1578"/>
                <a:gd name="T125" fmla="*/ 879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8" h="1106">
                  <a:moveTo>
                    <a:pt x="1351" y="652"/>
                  </a:moveTo>
                  <a:cubicBezTo>
                    <a:pt x="1315" y="652"/>
                    <a:pt x="1280" y="661"/>
                    <a:pt x="1248" y="677"/>
                  </a:cubicBezTo>
                  <a:cubicBezTo>
                    <a:pt x="1244" y="680"/>
                    <a:pt x="1244" y="680"/>
                    <a:pt x="1244" y="680"/>
                  </a:cubicBezTo>
                  <a:cubicBezTo>
                    <a:pt x="1177" y="596"/>
                    <a:pt x="1177" y="596"/>
                    <a:pt x="1177" y="596"/>
                  </a:cubicBezTo>
                  <a:cubicBezTo>
                    <a:pt x="1183" y="592"/>
                    <a:pt x="1183" y="592"/>
                    <a:pt x="1183" y="592"/>
                  </a:cubicBezTo>
                  <a:cubicBezTo>
                    <a:pt x="1212" y="575"/>
                    <a:pt x="1243" y="563"/>
                    <a:pt x="1275" y="556"/>
                  </a:cubicBezTo>
                  <a:cubicBezTo>
                    <a:pt x="1300" y="550"/>
                    <a:pt x="1326" y="547"/>
                    <a:pt x="1351" y="547"/>
                  </a:cubicBezTo>
                  <a:cubicBezTo>
                    <a:pt x="1356" y="547"/>
                    <a:pt x="1356" y="547"/>
                    <a:pt x="1356" y="547"/>
                  </a:cubicBezTo>
                  <a:cubicBezTo>
                    <a:pt x="1419" y="547"/>
                    <a:pt x="1485" y="498"/>
                    <a:pt x="1485" y="408"/>
                  </a:cubicBezTo>
                  <a:cubicBezTo>
                    <a:pt x="1485" y="231"/>
                    <a:pt x="1372" y="81"/>
                    <a:pt x="1215" y="24"/>
                  </a:cubicBezTo>
                  <a:cubicBezTo>
                    <a:pt x="1172" y="9"/>
                    <a:pt x="1126" y="0"/>
                    <a:pt x="1078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1003" y="0"/>
                    <a:pt x="985" y="18"/>
                    <a:pt x="985" y="41"/>
                  </a:cubicBezTo>
                  <a:cubicBezTo>
                    <a:pt x="985" y="63"/>
                    <a:pt x="1003" y="81"/>
                    <a:pt x="1025" y="81"/>
                  </a:cubicBezTo>
                  <a:cubicBezTo>
                    <a:pt x="1078" y="81"/>
                    <a:pt x="1078" y="81"/>
                    <a:pt x="1078" y="81"/>
                  </a:cubicBezTo>
                  <a:cubicBezTo>
                    <a:pt x="1092" y="81"/>
                    <a:pt x="1106" y="82"/>
                    <a:pt x="1119" y="84"/>
                  </a:cubicBezTo>
                  <a:cubicBezTo>
                    <a:pt x="1125" y="85"/>
                    <a:pt x="1125" y="85"/>
                    <a:pt x="1125" y="85"/>
                  </a:cubicBezTo>
                  <a:cubicBezTo>
                    <a:pt x="1125" y="187"/>
                    <a:pt x="1125" y="187"/>
                    <a:pt x="1125" y="187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18" y="187"/>
                    <a:pt x="1117" y="188"/>
                    <a:pt x="1116" y="188"/>
                  </a:cubicBezTo>
                  <a:cubicBezTo>
                    <a:pt x="1091" y="190"/>
                    <a:pt x="1067" y="197"/>
                    <a:pt x="1043" y="208"/>
                  </a:cubicBezTo>
                  <a:cubicBezTo>
                    <a:pt x="1039" y="210"/>
                    <a:pt x="1039" y="210"/>
                    <a:pt x="1039" y="210"/>
                  </a:cubicBezTo>
                  <a:cubicBezTo>
                    <a:pt x="1036" y="206"/>
                    <a:pt x="1036" y="206"/>
                    <a:pt x="1036" y="206"/>
                  </a:cubicBezTo>
                  <a:cubicBezTo>
                    <a:pt x="976" y="136"/>
                    <a:pt x="883" y="93"/>
                    <a:pt x="789" y="93"/>
                  </a:cubicBezTo>
                  <a:cubicBezTo>
                    <a:pt x="682" y="93"/>
                    <a:pt x="582" y="147"/>
                    <a:pt x="523" y="237"/>
                  </a:cubicBezTo>
                  <a:cubicBezTo>
                    <a:pt x="519" y="241"/>
                    <a:pt x="519" y="241"/>
                    <a:pt x="519" y="241"/>
                  </a:cubicBezTo>
                  <a:cubicBezTo>
                    <a:pt x="438" y="192"/>
                    <a:pt x="438" y="192"/>
                    <a:pt x="438" y="192"/>
                  </a:cubicBezTo>
                  <a:cubicBezTo>
                    <a:pt x="431" y="188"/>
                    <a:pt x="424" y="186"/>
                    <a:pt x="417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19" y="186"/>
                    <a:pt x="0" y="205"/>
                    <a:pt x="0" y="227"/>
                  </a:cubicBezTo>
                  <a:cubicBezTo>
                    <a:pt x="0" y="352"/>
                    <a:pt x="102" y="454"/>
                    <a:pt x="227" y="454"/>
                  </a:cubicBezTo>
                  <a:cubicBezTo>
                    <a:pt x="244" y="454"/>
                    <a:pt x="256" y="454"/>
                    <a:pt x="266" y="454"/>
                  </a:cubicBezTo>
                  <a:cubicBezTo>
                    <a:pt x="273" y="454"/>
                    <a:pt x="278" y="454"/>
                    <a:pt x="283" y="454"/>
                  </a:cubicBezTo>
                  <a:cubicBezTo>
                    <a:pt x="304" y="454"/>
                    <a:pt x="307" y="454"/>
                    <a:pt x="321" y="457"/>
                  </a:cubicBezTo>
                  <a:cubicBezTo>
                    <a:pt x="324" y="457"/>
                    <a:pt x="328" y="458"/>
                    <a:pt x="333" y="459"/>
                  </a:cubicBezTo>
                  <a:cubicBezTo>
                    <a:pt x="517" y="487"/>
                    <a:pt x="656" y="648"/>
                    <a:pt x="656" y="833"/>
                  </a:cubicBezTo>
                  <a:cubicBezTo>
                    <a:pt x="656" y="839"/>
                    <a:pt x="656" y="839"/>
                    <a:pt x="656" y="839"/>
                  </a:cubicBezTo>
                  <a:cubicBezTo>
                    <a:pt x="547" y="839"/>
                    <a:pt x="547" y="839"/>
                    <a:pt x="547" y="839"/>
                  </a:cubicBezTo>
                  <a:cubicBezTo>
                    <a:pt x="547" y="833"/>
                    <a:pt x="547" y="833"/>
                    <a:pt x="547" y="833"/>
                  </a:cubicBezTo>
                  <a:cubicBezTo>
                    <a:pt x="547" y="682"/>
                    <a:pt x="425" y="559"/>
                    <a:pt x="274" y="559"/>
                  </a:cubicBezTo>
                  <a:cubicBezTo>
                    <a:pt x="123" y="559"/>
                    <a:pt x="0" y="682"/>
                    <a:pt x="0" y="833"/>
                  </a:cubicBezTo>
                  <a:cubicBezTo>
                    <a:pt x="0" y="983"/>
                    <a:pt x="123" y="1106"/>
                    <a:pt x="274" y="1106"/>
                  </a:cubicBezTo>
                  <a:cubicBezTo>
                    <a:pt x="389" y="1106"/>
                    <a:pt x="493" y="1033"/>
                    <a:pt x="532" y="924"/>
                  </a:cubicBezTo>
                  <a:cubicBezTo>
                    <a:pt x="533" y="920"/>
                    <a:pt x="533" y="920"/>
                    <a:pt x="533" y="920"/>
                  </a:cubicBezTo>
                  <a:cubicBezTo>
                    <a:pt x="979" y="920"/>
                    <a:pt x="979" y="920"/>
                    <a:pt x="979" y="920"/>
                  </a:cubicBezTo>
                  <a:cubicBezTo>
                    <a:pt x="1001" y="920"/>
                    <a:pt x="1019" y="902"/>
                    <a:pt x="1019" y="879"/>
                  </a:cubicBezTo>
                  <a:cubicBezTo>
                    <a:pt x="1019" y="853"/>
                    <a:pt x="1023" y="826"/>
                    <a:pt x="1029" y="799"/>
                  </a:cubicBezTo>
                  <a:cubicBezTo>
                    <a:pt x="1041" y="745"/>
                    <a:pt x="1069" y="694"/>
                    <a:pt x="1109" y="652"/>
                  </a:cubicBezTo>
                  <a:cubicBezTo>
                    <a:pt x="1114" y="647"/>
                    <a:pt x="1114" y="647"/>
                    <a:pt x="1114" y="647"/>
                  </a:cubicBezTo>
                  <a:cubicBezTo>
                    <a:pt x="1180" y="730"/>
                    <a:pt x="1180" y="730"/>
                    <a:pt x="1180" y="730"/>
                  </a:cubicBezTo>
                  <a:cubicBezTo>
                    <a:pt x="1177" y="734"/>
                    <a:pt x="1177" y="734"/>
                    <a:pt x="1177" y="734"/>
                  </a:cubicBezTo>
                  <a:cubicBezTo>
                    <a:pt x="1143" y="775"/>
                    <a:pt x="1125" y="826"/>
                    <a:pt x="1125" y="879"/>
                  </a:cubicBezTo>
                  <a:cubicBezTo>
                    <a:pt x="1125" y="1004"/>
                    <a:pt x="1226" y="1106"/>
                    <a:pt x="1351" y="1106"/>
                  </a:cubicBezTo>
                  <a:cubicBezTo>
                    <a:pt x="1477" y="1106"/>
                    <a:pt x="1578" y="1004"/>
                    <a:pt x="1578" y="879"/>
                  </a:cubicBezTo>
                  <a:cubicBezTo>
                    <a:pt x="1578" y="754"/>
                    <a:pt x="1477" y="652"/>
                    <a:pt x="1351" y="652"/>
                  </a:cubicBezTo>
                  <a:close/>
                  <a:moveTo>
                    <a:pt x="466" y="839"/>
                  </a:moveTo>
                  <a:cubicBezTo>
                    <a:pt x="321" y="839"/>
                    <a:pt x="321" y="839"/>
                    <a:pt x="321" y="839"/>
                  </a:cubicBezTo>
                  <a:cubicBezTo>
                    <a:pt x="292" y="839"/>
                    <a:pt x="268" y="815"/>
                    <a:pt x="268" y="786"/>
                  </a:cubicBezTo>
                  <a:cubicBezTo>
                    <a:pt x="268" y="764"/>
                    <a:pt x="250" y="745"/>
                    <a:pt x="227" y="745"/>
                  </a:cubicBezTo>
                  <a:cubicBezTo>
                    <a:pt x="205" y="745"/>
                    <a:pt x="187" y="764"/>
                    <a:pt x="187" y="786"/>
                  </a:cubicBezTo>
                  <a:cubicBezTo>
                    <a:pt x="187" y="859"/>
                    <a:pt x="247" y="919"/>
                    <a:pt x="321" y="919"/>
                  </a:cubicBezTo>
                  <a:cubicBezTo>
                    <a:pt x="446" y="919"/>
                    <a:pt x="446" y="919"/>
                    <a:pt x="446" y="919"/>
                  </a:cubicBezTo>
                  <a:cubicBezTo>
                    <a:pt x="440" y="928"/>
                    <a:pt x="440" y="928"/>
                    <a:pt x="440" y="928"/>
                  </a:cubicBezTo>
                  <a:cubicBezTo>
                    <a:pt x="406" y="988"/>
                    <a:pt x="342" y="1025"/>
                    <a:pt x="274" y="1025"/>
                  </a:cubicBezTo>
                  <a:cubicBezTo>
                    <a:pt x="168" y="1025"/>
                    <a:pt x="82" y="939"/>
                    <a:pt x="82" y="833"/>
                  </a:cubicBezTo>
                  <a:cubicBezTo>
                    <a:pt x="82" y="727"/>
                    <a:pt x="168" y="640"/>
                    <a:pt x="274" y="640"/>
                  </a:cubicBezTo>
                  <a:cubicBezTo>
                    <a:pt x="380" y="640"/>
                    <a:pt x="466" y="727"/>
                    <a:pt x="466" y="833"/>
                  </a:cubicBezTo>
                  <a:lnTo>
                    <a:pt x="466" y="839"/>
                  </a:lnTo>
                  <a:close/>
                  <a:moveTo>
                    <a:pt x="593" y="278"/>
                  </a:moveTo>
                  <a:cubicBezTo>
                    <a:pt x="637" y="213"/>
                    <a:pt x="711" y="174"/>
                    <a:pt x="789" y="174"/>
                  </a:cubicBezTo>
                  <a:cubicBezTo>
                    <a:pt x="859" y="174"/>
                    <a:pt x="924" y="204"/>
                    <a:pt x="970" y="254"/>
                  </a:cubicBezTo>
                  <a:cubicBezTo>
                    <a:pt x="974" y="258"/>
                    <a:pt x="974" y="258"/>
                    <a:pt x="974" y="258"/>
                  </a:cubicBezTo>
                  <a:cubicBezTo>
                    <a:pt x="970" y="262"/>
                    <a:pt x="970" y="262"/>
                    <a:pt x="970" y="262"/>
                  </a:cubicBezTo>
                  <a:cubicBezTo>
                    <a:pt x="963" y="270"/>
                    <a:pt x="957" y="279"/>
                    <a:pt x="951" y="287"/>
                  </a:cubicBezTo>
                  <a:cubicBezTo>
                    <a:pt x="893" y="372"/>
                    <a:pt x="893" y="372"/>
                    <a:pt x="893" y="372"/>
                  </a:cubicBezTo>
                  <a:cubicBezTo>
                    <a:pt x="890" y="372"/>
                    <a:pt x="890" y="372"/>
                    <a:pt x="890" y="372"/>
                  </a:cubicBezTo>
                  <a:cubicBezTo>
                    <a:pt x="786" y="369"/>
                    <a:pt x="684" y="339"/>
                    <a:pt x="595" y="286"/>
                  </a:cubicBezTo>
                  <a:cubicBezTo>
                    <a:pt x="589" y="283"/>
                    <a:pt x="589" y="283"/>
                    <a:pt x="589" y="283"/>
                  </a:cubicBezTo>
                  <a:lnTo>
                    <a:pt x="593" y="278"/>
                  </a:lnTo>
                  <a:close/>
                  <a:moveTo>
                    <a:pt x="1060" y="585"/>
                  </a:moveTo>
                  <a:cubicBezTo>
                    <a:pt x="992" y="652"/>
                    <a:pt x="951" y="738"/>
                    <a:pt x="941" y="833"/>
                  </a:cubicBezTo>
                  <a:cubicBezTo>
                    <a:pt x="940" y="839"/>
                    <a:pt x="940" y="839"/>
                    <a:pt x="940" y="839"/>
                  </a:cubicBezTo>
                  <a:cubicBezTo>
                    <a:pt x="737" y="839"/>
                    <a:pt x="737" y="839"/>
                    <a:pt x="737" y="839"/>
                  </a:cubicBezTo>
                  <a:cubicBezTo>
                    <a:pt x="737" y="833"/>
                    <a:pt x="737" y="833"/>
                    <a:pt x="737" y="833"/>
                  </a:cubicBezTo>
                  <a:cubicBezTo>
                    <a:pt x="737" y="827"/>
                    <a:pt x="737" y="822"/>
                    <a:pt x="737" y="816"/>
                  </a:cubicBezTo>
                  <a:cubicBezTo>
                    <a:pt x="734" y="752"/>
                    <a:pt x="718" y="688"/>
                    <a:pt x="689" y="630"/>
                  </a:cubicBezTo>
                  <a:cubicBezTo>
                    <a:pt x="689" y="630"/>
                    <a:pt x="670" y="591"/>
                    <a:pt x="638" y="550"/>
                  </a:cubicBezTo>
                  <a:cubicBezTo>
                    <a:pt x="565" y="458"/>
                    <a:pt x="461" y="397"/>
                    <a:pt x="345" y="379"/>
                  </a:cubicBezTo>
                  <a:cubicBezTo>
                    <a:pt x="339" y="378"/>
                    <a:pt x="334" y="377"/>
                    <a:pt x="330" y="376"/>
                  </a:cubicBezTo>
                  <a:cubicBezTo>
                    <a:pt x="313" y="374"/>
                    <a:pt x="311" y="373"/>
                    <a:pt x="287" y="373"/>
                  </a:cubicBezTo>
                  <a:cubicBezTo>
                    <a:pt x="282" y="373"/>
                    <a:pt x="276" y="373"/>
                    <a:pt x="269" y="373"/>
                  </a:cubicBezTo>
                  <a:cubicBezTo>
                    <a:pt x="258" y="373"/>
                    <a:pt x="245" y="373"/>
                    <a:pt x="227" y="373"/>
                  </a:cubicBezTo>
                  <a:cubicBezTo>
                    <a:pt x="166" y="373"/>
                    <a:pt x="111" y="334"/>
                    <a:pt x="90" y="276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634" y="405"/>
                    <a:pt x="729" y="437"/>
                    <a:pt x="830" y="449"/>
                  </a:cubicBezTo>
                  <a:cubicBezTo>
                    <a:pt x="830" y="449"/>
                    <a:pt x="872" y="454"/>
                    <a:pt x="916" y="454"/>
                  </a:cubicBezTo>
                  <a:cubicBezTo>
                    <a:pt x="917" y="454"/>
                    <a:pt x="917" y="454"/>
                    <a:pt x="917" y="454"/>
                  </a:cubicBezTo>
                  <a:cubicBezTo>
                    <a:pt x="929" y="454"/>
                    <a:pt x="939" y="449"/>
                    <a:pt x="945" y="440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18" y="333"/>
                    <a:pt x="1018" y="333"/>
                    <a:pt x="1018" y="333"/>
                  </a:cubicBezTo>
                  <a:cubicBezTo>
                    <a:pt x="1027" y="320"/>
                    <a:pt x="1037" y="309"/>
                    <a:pt x="1049" y="299"/>
                  </a:cubicBezTo>
                  <a:cubicBezTo>
                    <a:pt x="1074" y="279"/>
                    <a:pt x="1106" y="268"/>
                    <a:pt x="1140" y="268"/>
                  </a:cubicBezTo>
                  <a:cubicBezTo>
                    <a:pt x="1165" y="268"/>
                    <a:pt x="1165" y="268"/>
                    <a:pt x="1165" y="268"/>
                  </a:cubicBezTo>
                  <a:cubicBezTo>
                    <a:pt x="1188" y="268"/>
                    <a:pt x="1206" y="249"/>
                    <a:pt x="1206" y="227"/>
                  </a:cubicBezTo>
                  <a:cubicBezTo>
                    <a:pt x="1206" y="107"/>
                    <a:pt x="1206" y="107"/>
                    <a:pt x="1206" y="107"/>
                  </a:cubicBezTo>
                  <a:cubicBezTo>
                    <a:pt x="1214" y="111"/>
                    <a:pt x="1214" y="111"/>
                    <a:pt x="1214" y="111"/>
                  </a:cubicBezTo>
                  <a:cubicBezTo>
                    <a:pt x="1331" y="165"/>
                    <a:pt x="1404" y="281"/>
                    <a:pt x="1404" y="414"/>
                  </a:cubicBezTo>
                  <a:cubicBezTo>
                    <a:pt x="1404" y="442"/>
                    <a:pt x="1382" y="466"/>
                    <a:pt x="1356" y="466"/>
                  </a:cubicBezTo>
                  <a:cubicBezTo>
                    <a:pt x="1354" y="466"/>
                    <a:pt x="1353" y="466"/>
                    <a:pt x="1351" y="466"/>
                  </a:cubicBezTo>
                  <a:cubicBezTo>
                    <a:pt x="1320" y="466"/>
                    <a:pt x="1288" y="470"/>
                    <a:pt x="1257" y="477"/>
                  </a:cubicBezTo>
                  <a:cubicBezTo>
                    <a:pt x="1183" y="493"/>
                    <a:pt x="1115" y="531"/>
                    <a:pt x="1060" y="585"/>
                  </a:cubicBezTo>
                  <a:close/>
                  <a:moveTo>
                    <a:pt x="1351" y="1025"/>
                  </a:moveTo>
                  <a:cubicBezTo>
                    <a:pt x="1271" y="1025"/>
                    <a:pt x="1206" y="960"/>
                    <a:pt x="1206" y="879"/>
                  </a:cubicBezTo>
                  <a:cubicBezTo>
                    <a:pt x="1206" y="852"/>
                    <a:pt x="1213" y="825"/>
                    <a:pt x="1228" y="802"/>
                  </a:cubicBezTo>
                  <a:cubicBezTo>
                    <a:pt x="1232" y="795"/>
                    <a:pt x="1232" y="795"/>
                    <a:pt x="1232" y="795"/>
                  </a:cubicBezTo>
                  <a:cubicBezTo>
                    <a:pt x="1320" y="905"/>
                    <a:pt x="1320" y="905"/>
                    <a:pt x="1320" y="905"/>
                  </a:cubicBezTo>
                  <a:cubicBezTo>
                    <a:pt x="1328" y="914"/>
                    <a:pt x="1339" y="920"/>
                    <a:pt x="1352" y="920"/>
                  </a:cubicBezTo>
                  <a:cubicBezTo>
                    <a:pt x="1361" y="920"/>
                    <a:pt x="1370" y="917"/>
                    <a:pt x="1377" y="911"/>
                  </a:cubicBezTo>
                  <a:cubicBezTo>
                    <a:pt x="1394" y="897"/>
                    <a:pt x="1397" y="871"/>
                    <a:pt x="1383" y="854"/>
                  </a:cubicBezTo>
                  <a:cubicBezTo>
                    <a:pt x="1296" y="744"/>
                    <a:pt x="1296" y="744"/>
                    <a:pt x="1296" y="744"/>
                  </a:cubicBezTo>
                  <a:cubicBezTo>
                    <a:pt x="1304" y="742"/>
                    <a:pt x="1304" y="742"/>
                    <a:pt x="1304" y="742"/>
                  </a:cubicBezTo>
                  <a:cubicBezTo>
                    <a:pt x="1319" y="736"/>
                    <a:pt x="1335" y="733"/>
                    <a:pt x="1351" y="733"/>
                  </a:cubicBezTo>
                  <a:cubicBezTo>
                    <a:pt x="1432" y="733"/>
                    <a:pt x="1497" y="799"/>
                    <a:pt x="1497" y="879"/>
                  </a:cubicBezTo>
                  <a:cubicBezTo>
                    <a:pt x="1497" y="960"/>
                    <a:pt x="1432" y="1025"/>
                    <a:pt x="1351" y="1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xmlns="" id="{46FBB9E4-0E0B-423F-AC41-5974A05E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2112963"/>
              <a:ext cx="269875" cy="293687"/>
            </a:xfrm>
            <a:custGeom>
              <a:avLst/>
              <a:gdLst>
                <a:gd name="T0" fmla="*/ 0 w 570"/>
                <a:gd name="T1" fmla="*/ 623 h 623"/>
                <a:gd name="T2" fmla="*/ 285 w 570"/>
                <a:gd name="T3" fmla="*/ 151 h 623"/>
                <a:gd name="T4" fmla="*/ 346 w 570"/>
                <a:gd name="T5" fmla="*/ 132 h 623"/>
                <a:gd name="T6" fmla="*/ 371 w 570"/>
                <a:gd name="T7" fmla="*/ 132 h 623"/>
                <a:gd name="T8" fmla="*/ 452 w 570"/>
                <a:gd name="T9" fmla="*/ 51 h 623"/>
                <a:gd name="T10" fmla="*/ 452 w 570"/>
                <a:gd name="T11" fmla="*/ 0 h 623"/>
                <a:gd name="T12" fmla="*/ 570 w 570"/>
                <a:gd name="T13" fmla="*/ 238 h 623"/>
                <a:gd name="T14" fmla="*/ 562 w 570"/>
                <a:gd name="T15" fmla="*/ 250 h 623"/>
                <a:gd name="T16" fmla="*/ 557 w 570"/>
                <a:gd name="T17" fmla="*/ 250 h 623"/>
                <a:gd name="T18" fmla="*/ 454 w 570"/>
                <a:gd name="T19" fmla="*/ 261 h 623"/>
                <a:gd name="T20" fmla="*/ 238 w 570"/>
                <a:gd name="T21" fmla="*/ 381 h 623"/>
                <a:gd name="T22" fmla="*/ 111 w 570"/>
                <a:gd name="T23" fmla="*/ 623 h 623"/>
                <a:gd name="T24" fmla="*/ 0 w 570"/>
                <a:gd name="T2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623">
                  <a:moveTo>
                    <a:pt x="0" y="623"/>
                  </a:moveTo>
                  <a:cubicBezTo>
                    <a:pt x="285" y="151"/>
                    <a:pt x="285" y="151"/>
                    <a:pt x="285" y="151"/>
                  </a:cubicBezTo>
                  <a:cubicBezTo>
                    <a:pt x="303" y="138"/>
                    <a:pt x="324" y="132"/>
                    <a:pt x="346" y="132"/>
                  </a:cubicBezTo>
                  <a:cubicBezTo>
                    <a:pt x="371" y="132"/>
                    <a:pt x="371" y="132"/>
                    <a:pt x="371" y="132"/>
                  </a:cubicBezTo>
                  <a:cubicBezTo>
                    <a:pt x="416" y="132"/>
                    <a:pt x="452" y="95"/>
                    <a:pt x="452" y="5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526" y="54"/>
                    <a:pt x="570" y="141"/>
                    <a:pt x="570" y="238"/>
                  </a:cubicBezTo>
                  <a:cubicBezTo>
                    <a:pt x="570" y="245"/>
                    <a:pt x="565" y="250"/>
                    <a:pt x="562" y="250"/>
                  </a:cubicBezTo>
                  <a:cubicBezTo>
                    <a:pt x="562" y="250"/>
                    <a:pt x="557" y="250"/>
                    <a:pt x="557" y="250"/>
                  </a:cubicBezTo>
                  <a:cubicBezTo>
                    <a:pt x="523" y="250"/>
                    <a:pt x="489" y="254"/>
                    <a:pt x="454" y="261"/>
                  </a:cubicBezTo>
                  <a:cubicBezTo>
                    <a:pt x="373" y="280"/>
                    <a:pt x="298" y="321"/>
                    <a:pt x="238" y="381"/>
                  </a:cubicBezTo>
                  <a:cubicBezTo>
                    <a:pt x="171" y="447"/>
                    <a:pt x="128" y="530"/>
                    <a:pt x="111" y="623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xmlns="" id="{BFC9211C-A482-4011-91F8-D3054A677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387600"/>
              <a:ext cx="114300" cy="114300"/>
            </a:xfrm>
            <a:custGeom>
              <a:avLst/>
              <a:gdLst>
                <a:gd name="T0" fmla="*/ 121 w 243"/>
                <a:gd name="T1" fmla="*/ 244 h 244"/>
                <a:gd name="T2" fmla="*/ 0 w 243"/>
                <a:gd name="T3" fmla="*/ 122 h 244"/>
                <a:gd name="T4" fmla="*/ 7 w 243"/>
                <a:gd name="T5" fmla="*/ 82 h 244"/>
                <a:gd name="T6" fmla="*/ 71 w 243"/>
                <a:gd name="T7" fmla="*/ 163 h 244"/>
                <a:gd name="T8" fmla="*/ 122 w 243"/>
                <a:gd name="T9" fmla="*/ 187 h 244"/>
                <a:gd name="T10" fmla="*/ 162 w 243"/>
                <a:gd name="T11" fmla="*/ 173 h 244"/>
                <a:gd name="T12" fmla="*/ 186 w 243"/>
                <a:gd name="T13" fmla="*/ 129 h 244"/>
                <a:gd name="T14" fmla="*/ 172 w 243"/>
                <a:gd name="T15" fmla="*/ 82 h 244"/>
                <a:gd name="T16" fmla="*/ 107 w 243"/>
                <a:gd name="T17" fmla="*/ 1 h 244"/>
                <a:gd name="T18" fmla="*/ 121 w 243"/>
                <a:gd name="T19" fmla="*/ 0 h 244"/>
                <a:gd name="T20" fmla="*/ 243 w 243"/>
                <a:gd name="T21" fmla="*/ 122 h 244"/>
                <a:gd name="T22" fmla="*/ 121 w 243"/>
                <a:gd name="T2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244">
                  <a:moveTo>
                    <a:pt x="121" y="244"/>
                  </a:moveTo>
                  <a:cubicBezTo>
                    <a:pt x="54" y="244"/>
                    <a:pt x="0" y="189"/>
                    <a:pt x="0" y="122"/>
                  </a:cubicBezTo>
                  <a:cubicBezTo>
                    <a:pt x="0" y="108"/>
                    <a:pt x="2" y="95"/>
                    <a:pt x="7" y="82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83" y="178"/>
                    <a:pt x="102" y="187"/>
                    <a:pt x="122" y="187"/>
                  </a:cubicBezTo>
                  <a:cubicBezTo>
                    <a:pt x="136" y="187"/>
                    <a:pt x="150" y="182"/>
                    <a:pt x="162" y="173"/>
                  </a:cubicBezTo>
                  <a:cubicBezTo>
                    <a:pt x="175" y="162"/>
                    <a:pt x="184" y="146"/>
                    <a:pt x="186" y="129"/>
                  </a:cubicBezTo>
                  <a:cubicBezTo>
                    <a:pt x="188" y="112"/>
                    <a:pt x="183" y="95"/>
                    <a:pt x="172" y="8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2" y="1"/>
                    <a:pt x="117" y="0"/>
                    <a:pt x="121" y="0"/>
                  </a:cubicBezTo>
                  <a:cubicBezTo>
                    <a:pt x="189" y="0"/>
                    <a:pt x="243" y="55"/>
                    <a:pt x="243" y="122"/>
                  </a:cubicBezTo>
                  <a:cubicBezTo>
                    <a:pt x="243" y="189"/>
                    <a:pt x="189" y="244"/>
                    <a:pt x="121" y="244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xmlns="" id="{D153F98A-AB15-49D7-A8B9-9CF064E00376}"/>
              </a:ext>
            </a:extLst>
          </p:cNvPr>
          <p:cNvGrpSpPr/>
          <p:nvPr/>
        </p:nvGrpSpPr>
        <p:grpSpPr>
          <a:xfrm>
            <a:off x="2031871" y="1620450"/>
            <a:ext cx="667693" cy="392285"/>
            <a:chOff x="3028950" y="2030413"/>
            <a:chExt cx="788988" cy="463550"/>
          </a:xfrm>
        </p:grpSpPr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xmlns="" id="{8E848286-2F9A-431C-B093-58BC2EA90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950" y="2030413"/>
              <a:ext cx="788988" cy="463550"/>
            </a:xfrm>
            <a:custGeom>
              <a:avLst/>
              <a:gdLst>
                <a:gd name="T0" fmla="*/ 1360 w 1671"/>
                <a:gd name="T1" fmla="*/ 360 h 982"/>
                <a:gd name="T2" fmla="*/ 1312 w 1671"/>
                <a:gd name="T3" fmla="*/ 363 h 982"/>
                <a:gd name="T4" fmla="*/ 1231 w 1671"/>
                <a:gd name="T5" fmla="*/ 66 h 982"/>
                <a:gd name="T6" fmla="*/ 1201 w 1671"/>
                <a:gd name="T7" fmla="*/ 0 h 982"/>
                <a:gd name="T8" fmla="*/ 944 w 1671"/>
                <a:gd name="T9" fmla="*/ 40 h 982"/>
                <a:gd name="T10" fmla="*/ 984 w 1671"/>
                <a:gd name="T11" fmla="*/ 81 h 982"/>
                <a:gd name="T12" fmla="*/ 1072 w 1671"/>
                <a:gd name="T13" fmla="*/ 194 h 982"/>
                <a:gd name="T14" fmla="*/ 1059 w 1671"/>
                <a:gd name="T15" fmla="*/ 193 h 982"/>
                <a:gd name="T16" fmla="*/ 556 w 1671"/>
                <a:gd name="T17" fmla="*/ 200 h 982"/>
                <a:gd name="T18" fmla="*/ 597 w 1671"/>
                <a:gd name="T19" fmla="*/ 147 h 982"/>
                <a:gd name="T20" fmla="*/ 430 w 1671"/>
                <a:gd name="T21" fmla="*/ 107 h 982"/>
                <a:gd name="T22" fmla="*/ 430 w 1671"/>
                <a:gd name="T23" fmla="*/ 188 h 982"/>
                <a:gd name="T24" fmla="*/ 451 w 1671"/>
                <a:gd name="T25" fmla="*/ 197 h 982"/>
                <a:gd name="T26" fmla="*/ 480 w 1671"/>
                <a:gd name="T27" fmla="*/ 247 h 982"/>
                <a:gd name="T28" fmla="*/ 405 w 1671"/>
                <a:gd name="T29" fmla="*/ 374 h 982"/>
                <a:gd name="T30" fmla="*/ 0 w 1671"/>
                <a:gd name="T31" fmla="*/ 671 h 982"/>
                <a:gd name="T32" fmla="*/ 427 w 1671"/>
                <a:gd name="T33" fmla="*/ 959 h 982"/>
                <a:gd name="T34" fmla="*/ 614 w 1671"/>
                <a:gd name="T35" fmla="*/ 739 h 982"/>
                <a:gd name="T36" fmla="*/ 800 w 1671"/>
                <a:gd name="T37" fmla="*/ 740 h 982"/>
                <a:gd name="T38" fmla="*/ 836 w 1671"/>
                <a:gd name="T39" fmla="*/ 721 h 982"/>
                <a:gd name="T40" fmla="*/ 1235 w 1671"/>
                <a:gd name="T41" fmla="*/ 386 h 982"/>
                <a:gd name="T42" fmla="*/ 1049 w 1671"/>
                <a:gd name="T43" fmla="*/ 671 h 982"/>
                <a:gd name="T44" fmla="*/ 1653 w 1671"/>
                <a:gd name="T45" fmla="*/ 775 h 982"/>
                <a:gd name="T46" fmla="*/ 1653 w 1671"/>
                <a:gd name="T47" fmla="*/ 566 h 982"/>
                <a:gd name="T48" fmla="*/ 461 w 1671"/>
                <a:gd name="T49" fmla="*/ 497 h 982"/>
                <a:gd name="T50" fmla="*/ 540 w 1671"/>
                <a:gd name="T51" fmla="*/ 644 h 982"/>
                <a:gd name="T52" fmla="*/ 450 w 1671"/>
                <a:gd name="T53" fmla="*/ 486 h 982"/>
                <a:gd name="T54" fmla="*/ 81 w 1671"/>
                <a:gd name="T55" fmla="*/ 671 h 982"/>
                <a:gd name="T56" fmla="*/ 363 w 1671"/>
                <a:gd name="T57" fmla="*/ 446 h 982"/>
                <a:gd name="T58" fmla="*/ 275 w 1671"/>
                <a:gd name="T59" fmla="*/ 653 h 982"/>
                <a:gd name="T60" fmla="*/ 309 w 1671"/>
                <a:gd name="T61" fmla="*/ 711 h 982"/>
                <a:gd name="T62" fmla="*/ 531 w 1671"/>
                <a:gd name="T63" fmla="*/ 739 h 982"/>
                <a:gd name="T64" fmla="*/ 813 w 1671"/>
                <a:gd name="T65" fmla="*/ 606 h 982"/>
                <a:gd name="T66" fmla="*/ 621 w 1671"/>
                <a:gd name="T67" fmla="*/ 648 h 982"/>
                <a:gd name="T68" fmla="*/ 620 w 1671"/>
                <a:gd name="T69" fmla="*/ 638 h 982"/>
                <a:gd name="T70" fmla="*/ 487 w 1671"/>
                <a:gd name="T71" fmla="*/ 414 h 982"/>
                <a:gd name="T72" fmla="*/ 528 w 1671"/>
                <a:gd name="T73" fmla="*/ 333 h 982"/>
                <a:gd name="T74" fmla="*/ 616 w 1671"/>
                <a:gd name="T75" fmla="*/ 280 h 982"/>
                <a:gd name="T76" fmla="*/ 1021 w 1671"/>
                <a:gd name="T77" fmla="*/ 274 h 982"/>
                <a:gd name="T78" fmla="*/ 1360 w 1671"/>
                <a:gd name="T79" fmla="*/ 901 h 982"/>
                <a:gd name="T80" fmla="*/ 1244 w 1671"/>
                <a:gd name="T81" fmla="*/ 472 h 982"/>
                <a:gd name="T82" fmla="*/ 1321 w 1671"/>
                <a:gd name="T83" fmla="*/ 682 h 982"/>
                <a:gd name="T84" fmla="*/ 1371 w 1671"/>
                <a:gd name="T85" fmla="*/ 710 h 982"/>
                <a:gd name="T86" fmla="*/ 1399 w 1671"/>
                <a:gd name="T87" fmla="*/ 659 h 982"/>
                <a:gd name="T88" fmla="*/ 1335 w 1671"/>
                <a:gd name="T89" fmla="*/ 441 h 982"/>
                <a:gd name="T90" fmla="*/ 1360 w 1671"/>
                <a:gd name="T91" fmla="*/ 440 h 982"/>
                <a:gd name="T92" fmla="*/ 1360 w 1671"/>
                <a:gd name="T93" fmla="*/ 901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1" h="982">
                  <a:moveTo>
                    <a:pt x="1653" y="566"/>
                  </a:moveTo>
                  <a:cubicBezTo>
                    <a:pt x="1610" y="446"/>
                    <a:pt x="1495" y="360"/>
                    <a:pt x="1360" y="360"/>
                  </a:cubicBezTo>
                  <a:cubicBezTo>
                    <a:pt x="1348" y="360"/>
                    <a:pt x="1336" y="360"/>
                    <a:pt x="1322" y="362"/>
                  </a:cubicBezTo>
                  <a:cubicBezTo>
                    <a:pt x="1312" y="363"/>
                    <a:pt x="1312" y="363"/>
                    <a:pt x="1312" y="363"/>
                  </a:cubicBezTo>
                  <a:cubicBezTo>
                    <a:pt x="1227" y="71"/>
                    <a:pt x="1227" y="71"/>
                    <a:pt x="1227" y="71"/>
                  </a:cubicBezTo>
                  <a:cubicBezTo>
                    <a:pt x="1231" y="66"/>
                    <a:pt x="1231" y="66"/>
                    <a:pt x="1231" y="66"/>
                  </a:cubicBezTo>
                  <a:cubicBezTo>
                    <a:pt x="1238" y="59"/>
                    <a:pt x="1241" y="50"/>
                    <a:pt x="1241" y="40"/>
                  </a:cubicBezTo>
                  <a:cubicBezTo>
                    <a:pt x="1241" y="18"/>
                    <a:pt x="1223" y="0"/>
                    <a:pt x="1201" y="0"/>
                  </a:cubicBezTo>
                  <a:cubicBezTo>
                    <a:pt x="984" y="0"/>
                    <a:pt x="984" y="0"/>
                    <a:pt x="984" y="0"/>
                  </a:cubicBezTo>
                  <a:cubicBezTo>
                    <a:pt x="962" y="0"/>
                    <a:pt x="944" y="18"/>
                    <a:pt x="944" y="40"/>
                  </a:cubicBezTo>
                  <a:cubicBezTo>
                    <a:pt x="944" y="54"/>
                    <a:pt x="951" y="67"/>
                    <a:pt x="962" y="74"/>
                  </a:cubicBezTo>
                  <a:cubicBezTo>
                    <a:pt x="968" y="78"/>
                    <a:pt x="976" y="81"/>
                    <a:pt x="984" y="81"/>
                  </a:cubicBezTo>
                  <a:cubicBezTo>
                    <a:pt x="1143" y="81"/>
                    <a:pt x="1143" y="81"/>
                    <a:pt x="1143" y="81"/>
                  </a:cubicBezTo>
                  <a:cubicBezTo>
                    <a:pt x="1072" y="194"/>
                    <a:pt x="1072" y="194"/>
                    <a:pt x="1072" y="194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2" y="193"/>
                    <a:pt x="1061" y="193"/>
                    <a:pt x="1059" y="193"/>
                  </a:cubicBezTo>
                  <a:cubicBezTo>
                    <a:pt x="889" y="195"/>
                    <a:pt x="889" y="195"/>
                    <a:pt x="889" y="195"/>
                  </a:cubicBezTo>
                  <a:cubicBezTo>
                    <a:pt x="556" y="200"/>
                    <a:pt x="556" y="200"/>
                    <a:pt x="556" y="200"/>
                  </a:cubicBezTo>
                  <a:cubicBezTo>
                    <a:pt x="582" y="178"/>
                    <a:pt x="582" y="178"/>
                    <a:pt x="582" y="178"/>
                  </a:cubicBezTo>
                  <a:cubicBezTo>
                    <a:pt x="592" y="171"/>
                    <a:pt x="597" y="159"/>
                    <a:pt x="597" y="147"/>
                  </a:cubicBezTo>
                  <a:cubicBezTo>
                    <a:pt x="597" y="125"/>
                    <a:pt x="579" y="107"/>
                    <a:pt x="556" y="107"/>
                  </a:cubicBezTo>
                  <a:cubicBezTo>
                    <a:pt x="430" y="107"/>
                    <a:pt x="430" y="107"/>
                    <a:pt x="430" y="107"/>
                  </a:cubicBezTo>
                  <a:cubicBezTo>
                    <a:pt x="408" y="107"/>
                    <a:pt x="390" y="125"/>
                    <a:pt x="390" y="147"/>
                  </a:cubicBezTo>
                  <a:cubicBezTo>
                    <a:pt x="390" y="170"/>
                    <a:pt x="408" y="188"/>
                    <a:pt x="430" y="188"/>
                  </a:cubicBezTo>
                  <a:cubicBezTo>
                    <a:pt x="449" y="188"/>
                    <a:pt x="449" y="188"/>
                    <a:pt x="449" y="188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2" y="200"/>
                    <a:pt x="454" y="204"/>
                    <a:pt x="456" y="207"/>
                  </a:cubicBezTo>
                  <a:cubicBezTo>
                    <a:pt x="480" y="247"/>
                    <a:pt x="480" y="247"/>
                    <a:pt x="480" y="247"/>
                  </a:cubicBezTo>
                  <a:cubicBezTo>
                    <a:pt x="414" y="377"/>
                    <a:pt x="414" y="377"/>
                    <a:pt x="414" y="377"/>
                  </a:cubicBezTo>
                  <a:cubicBezTo>
                    <a:pt x="405" y="374"/>
                    <a:pt x="405" y="374"/>
                    <a:pt x="405" y="374"/>
                  </a:cubicBezTo>
                  <a:cubicBezTo>
                    <a:pt x="374" y="364"/>
                    <a:pt x="343" y="360"/>
                    <a:pt x="311" y="360"/>
                  </a:cubicBezTo>
                  <a:cubicBezTo>
                    <a:pt x="139" y="360"/>
                    <a:pt x="0" y="499"/>
                    <a:pt x="0" y="671"/>
                  </a:cubicBezTo>
                  <a:cubicBezTo>
                    <a:pt x="0" y="842"/>
                    <a:pt x="139" y="982"/>
                    <a:pt x="311" y="982"/>
                  </a:cubicBezTo>
                  <a:cubicBezTo>
                    <a:pt x="351" y="982"/>
                    <a:pt x="390" y="974"/>
                    <a:pt x="427" y="959"/>
                  </a:cubicBezTo>
                  <a:cubicBezTo>
                    <a:pt x="455" y="948"/>
                    <a:pt x="482" y="932"/>
                    <a:pt x="507" y="913"/>
                  </a:cubicBezTo>
                  <a:cubicBezTo>
                    <a:pt x="561" y="868"/>
                    <a:pt x="599" y="807"/>
                    <a:pt x="614" y="739"/>
                  </a:cubicBezTo>
                  <a:cubicBezTo>
                    <a:pt x="617" y="729"/>
                    <a:pt x="617" y="729"/>
                    <a:pt x="617" y="729"/>
                  </a:cubicBezTo>
                  <a:cubicBezTo>
                    <a:pt x="800" y="740"/>
                    <a:pt x="800" y="740"/>
                    <a:pt x="800" y="740"/>
                  </a:cubicBezTo>
                  <a:cubicBezTo>
                    <a:pt x="801" y="740"/>
                    <a:pt x="801" y="740"/>
                    <a:pt x="802" y="740"/>
                  </a:cubicBezTo>
                  <a:cubicBezTo>
                    <a:pt x="816" y="740"/>
                    <a:pt x="829" y="733"/>
                    <a:pt x="836" y="721"/>
                  </a:cubicBezTo>
                  <a:cubicBezTo>
                    <a:pt x="1175" y="182"/>
                    <a:pt x="1175" y="182"/>
                    <a:pt x="1175" y="182"/>
                  </a:cubicBezTo>
                  <a:cubicBezTo>
                    <a:pt x="1235" y="386"/>
                    <a:pt x="1235" y="386"/>
                    <a:pt x="1235" y="386"/>
                  </a:cubicBezTo>
                  <a:cubicBezTo>
                    <a:pt x="1226" y="390"/>
                    <a:pt x="1226" y="390"/>
                    <a:pt x="1226" y="390"/>
                  </a:cubicBezTo>
                  <a:cubicBezTo>
                    <a:pt x="1118" y="442"/>
                    <a:pt x="1049" y="552"/>
                    <a:pt x="1049" y="671"/>
                  </a:cubicBezTo>
                  <a:cubicBezTo>
                    <a:pt x="1049" y="842"/>
                    <a:pt x="1188" y="982"/>
                    <a:pt x="1360" y="982"/>
                  </a:cubicBezTo>
                  <a:cubicBezTo>
                    <a:pt x="1495" y="982"/>
                    <a:pt x="1610" y="896"/>
                    <a:pt x="1653" y="775"/>
                  </a:cubicBezTo>
                  <a:cubicBezTo>
                    <a:pt x="1665" y="743"/>
                    <a:pt x="1671" y="707"/>
                    <a:pt x="1671" y="671"/>
                  </a:cubicBezTo>
                  <a:cubicBezTo>
                    <a:pt x="1671" y="634"/>
                    <a:pt x="1665" y="599"/>
                    <a:pt x="1653" y="566"/>
                  </a:cubicBezTo>
                  <a:close/>
                  <a:moveTo>
                    <a:pt x="450" y="486"/>
                  </a:moveTo>
                  <a:cubicBezTo>
                    <a:pt x="461" y="497"/>
                    <a:pt x="461" y="497"/>
                    <a:pt x="461" y="497"/>
                  </a:cubicBezTo>
                  <a:cubicBezTo>
                    <a:pt x="501" y="531"/>
                    <a:pt x="528" y="578"/>
                    <a:pt x="537" y="629"/>
                  </a:cubicBezTo>
                  <a:cubicBezTo>
                    <a:pt x="540" y="644"/>
                    <a:pt x="540" y="644"/>
                    <a:pt x="540" y="644"/>
                  </a:cubicBezTo>
                  <a:cubicBezTo>
                    <a:pt x="375" y="634"/>
                    <a:pt x="375" y="634"/>
                    <a:pt x="375" y="634"/>
                  </a:cubicBezTo>
                  <a:lnTo>
                    <a:pt x="450" y="486"/>
                  </a:lnTo>
                  <a:close/>
                  <a:moveTo>
                    <a:pt x="311" y="901"/>
                  </a:moveTo>
                  <a:cubicBezTo>
                    <a:pt x="184" y="901"/>
                    <a:pt x="81" y="798"/>
                    <a:pt x="81" y="671"/>
                  </a:cubicBezTo>
                  <a:cubicBezTo>
                    <a:pt x="81" y="544"/>
                    <a:pt x="184" y="440"/>
                    <a:pt x="311" y="440"/>
                  </a:cubicBezTo>
                  <a:cubicBezTo>
                    <a:pt x="328" y="440"/>
                    <a:pt x="345" y="442"/>
                    <a:pt x="363" y="446"/>
                  </a:cubicBezTo>
                  <a:cubicBezTo>
                    <a:pt x="378" y="450"/>
                    <a:pt x="378" y="450"/>
                    <a:pt x="378" y="450"/>
                  </a:cubicBezTo>
                  <a:cubicBezTo>
                    <a:pt x="275" y="653"/>
                    <a:pt x="275" y="653"/>
                    <a:pt x="275" y="653"/>
                  </a:cubicBezTo>
                  <a:cubicBezTo>
                    <a:pt x="269" y="665"/>
                    <a:pt x="269" y="679"/>
                    <a:pt x="276" y="691"/>
                  </a:cubicBezTo>
                  <a:cubicBezTo>
                    <a:pt x="283" y="703"/>
                    <a:pt x="295" y="710"/>
                    <a:pt x="309" y="711"/>
                  </a:cubicBezTo>
                  <a:cubicBezTo>
                    <a:pt x="535" y="724"/>
                    <a:pt x="535" y="724"/>
                    <a:pt x="535" y="724"/>
                  </a:cubicBezTo>
                  <a:cubicBezTo>
                    <a:pt x="531" y="739"/>
                    <a:pt x="531" y="739"/>
                    <a:pt x="531" y="739"/>
                  </a:cubicBezTo>
                  <a:cubicBezTo>
                    <a:pt x="501" y="836"/>
                    <a:pt x="412" y="901"/>
                    <a:pt x="311" y="901"/>
                  </a:cubicBezTo>
                  <a:close/>
                  <a:moveTo>
                    <a:pt x="813" y="606"/>
                  </a:moveTo>
                  <a:cubicBezTo>
                    <a:pt x="784" y="658"/>
                    <a:pt x="784" y="658"/>
                    <a:pt x="784" y="658"/>
                  </a:cubicBezTo>
                  <a:cubicBezTo>
                    <a:pt x="621" y="648"/>
                    <a:pt x="621" y="648"/>
                    <a:pt x="621" y="648"/>
                  </a:cubicBezTo>
                  <a:cubicBezTo>
                    <a:pt x="621" y="639"/>
                    <a:pt x="621" y="639"/>
                    <a:pt x="621" y="639"/>
                  </a:cubicBezTo>
                  <a:cubicBezTo>
                    <a:pt x="620" y="638"/>
                    <a:pt x="620" y="638"/>
                    <a:pt x="620" y="638"/>
                  </a:cubicBezTo>
                  <a:cubicBezTo>
                    <a:pt x="611" y="551"/>
                    <a:pt x="565" y="472"/>
                    <a:pt x="495" y="420"/>
                  </a:cubicBezTo>
                  <a:cubicBezTo>
                    <a:pt x="487" y="414"/>
                    <a:pt x="487" y="414"/>
                    <a:pt x="487" y="414"/>
                  </a:cubicBezTo>
                  <a:cubicBezTo>
                    <a:pt x="520" y="348"/>
                    <a:pt x="520" y="348"/>
                    <a:pt x="520" y="348"/>
                  </a:cubicBezTo>
                  <a:cubicBezTo>
                    <a:pt x="528" y="333"/>
                    <a:pt x="528" y="333"/>
                    <a:pt x="528" y="333"/>
                  </a:cubicBezTo>
                  <a:cubicBezTo>
                    <a:pt x="554" y="280"/>
                    <a:pt x="554" y="280"/>
                    <a:pt x="554" y="280"/>
                  </a:cubicBezTo>
                  <a:cubicBezTo>
                    <a:pt x="616" y="280"/>
                    <a:pt x="616" y="280"/>
                    <a:pt x="616" y="280"/>
                  </a:cubicBezTo>
                  <a:cubicBezTo>
                    <a:pt x="839" y="277"/>
                    <a:pt x="839" y="277"/>
                    <a:pt x="839" y="277"/>
                  </a:cubicBezTo>
                  <a:cubicBezTo>
                    <a:pt x="1021" y="274"/>
                    <a:pt x="1021" y="274"/>
                    <a:pt x="1021" y="274"/>
                  </a:cubicBezTo>
                  <a:lnTo>
                    <a:pt x="813" y="606"/>
                  </a:lnTo>
                  <a:close/>
                  <a:moveTo>
                    <a:pt x="1360" y="901"/>
                  </a:moveTo>
                  <a:cubicBezTo>
                    <a:pt x="1233" y="901"/>
                    <a:pt x="1130" y="798"/>
                    <a:pt x="1130" y="671"/>
                  </a:cubicBezTo>
                  <a:cubicBezTo>
                    <a:pt x="1130" y="589"/>
                    <a:pt x="1174" y="513"/>
                    <a:pt x="1244" y="472"/>
                  </a:cubicBezTo>
                  <a:cubicBezTo>
                    <a:pt x="1258" y="464"/>
                    <a:pt x="1258" y="464"/>
                    <a:pt x="1258" y="464"/>
                  </a:cubicBezTo>
                  <a:cubicBezTo>
                    <a:pt x="1321" y="682"/>
                    <a:pt x="1321" y="682"/>
                    <a:pt x="1321" y="682"/>
                  </a:cubicBezTo>
                  <a:cubicBezTo>
                    <a:pt x="1326" y="699"/>
                    <a:pt x="1342" y="711"/>
                    <a:pt x="1360" y="711"/>
                  </a:cubicBezTo>
                  <a:cubicBezTo>
                    <a:pt x="1364" y="711"/>
                    <a:pt x="1368" y="711"/>
                    <a:pt x="1371" y="710"/>
                  </a:cubicBezTo>
                  <a:cubicBezTo>
                    <a:pt x="1382" y="707"/>
                    <a:pt x="1390" y="700"/>
                    <a:pt x="1396" y="690"/>
                  </a:cubicBezTo>
                  <a:cubicBezTo>
                    <a:pt x="1401" y="681"/>
                    <a:pt x="1402" y="670"/>
                    <a:pt x="1399" y="659"/>
                  </a:cubicBezTo>
                  <a:cubicBezTo>
                    <a:pt x="1339" y="456"/>
                    <a:pt x="1339" y="456"/>
                    <a:pt x="1339" y="456"/>
                  </a:cubicBezTo>
                  <a:cubicBezTo>
                    <a:pt x="1335" y="441"/>
                    <a:pt x="1335" y="441"/>
                    <a:pt x="1335" y="441"/>
                  </a:cubicBezTo>
                  <a:cubicBezTo>
                    <a:pt x="1351" y="441"/>
                    <a:pt x="1351" y="441"/>
                    <a:pt x="1351" y="441"/>
                  </a:cubicBezTo>
                  <a:cubicBezTo>
                    <a:pt x="1354" y="441"/>
                    <a:pt x="1357" y="440"/>
                    <a:pt x="1360" y="440"/>
                  </a:cubicBezTo>
                  <a:cubicBezTo>
                    <a:pt x="1487" y="440"/>
                    <a:pt x="1590" y="544"/>
                    <a:pt x="1590" y="671"/>
                  </a:cubicBezTo>
                  <a:cubicBezTo>
                    <a:pt x="1590" y="798"/>
                    <a:pt x="1487" y="901"/>
                    <a:pt x="1360" y="901"/>
                  </a:cubicBezTo>
                  <a:close/>
                </a:path>
              </a:pathLst>
            </a:custGeom>
            <a:solidFill>
              <a:srgbClr val="00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xmlns="" id="{71E4820B-7447-4C28-B2EA-325E070C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5" y="2179638"/>
              <a:ext cx="133350" cy="142875"/>
            </a:xfrm>
            <a:custGeom>
              <a:avLst/>
              <a:gdLst>
                <a:gd name="T0" fmla="*/ 0 w 84"/>
                <a:gd name="T1" fmla="*/ 88 h 90"/>
                <a:gd name="T2" fmla="*/ 52 w 84"/>
                <a:gd name="T3" fmla="*/ 1 h 90"/>
                <a:gd name="T4" fmla="*/ 84 w 84"/>
                <a:gd name="T5" fmla="*/ 0 h 90"/>
                <a:gd name="T6" fmla="*/ 34 w 84"/>
                <a:gd name="T7" fmla="*/ 80 h 90"/>
                <a:gd name="T8" fmla="*/ 29 w 84"/>
                <a:gd name="T9" fmla="*/ 90 h 90"/>
                <a:gd name="T10" fmla="*/ 0 w 84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0">
                  <a:moveTo>
                    <a:pt x="0" y="88"/>
                  </a:moveTo>
                  <a:lnTo>
                    <a:pt x="52" y="1"/>
                  </a:lnTo>
                  <a:lnTo>
                    <a:pt x="84" y="0"/>
                  </a:lnTo>
                  <a:lnTo>
                    <a:pt x="34" y="80"/>
                  </a:lnTo>
                  <a:lnTo>
                    <a:pt x="29" y="9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xmlns="" id="{9000103C-1F88-41CB-BC5D-08408176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2249488"/>
              <a:ext cx="193675" cy="195262"/>
            </a:xfrm>
            <a:custGeom>
              <a:avLst/>
              <a:gdLst>
                <a:gd name="T0" fmla="*/ 206 w 412"/>
                <a:gd name="T1" fmla="*/ 412 h 412"/>
                <a:gd name="T2" fmla="*/ 0 w 412"/>
                <a:gd name="T3" fmla="*/ 206 h 412"/>
                <a:gd name="T4" fmla="*/ 89 w 412"/>
                <a:gd name="T5" fmla="*/ 36 h 412"/>
                <a:gd name="T6" fmla="*/ 144 w 412"/>
                <a:gd name="T7" fmla="*/ 224 h 412"/>
                <a:gd name="T8" fmla="*/ 206 w 412"/>
                <a:gd name="T9" fmla="*/ 270 h 412"/>
                <a:gd name="T10" fmla="*/ 224 w 412"/>
                <a:gd name="T11" fmla="*/ 268 h 412"/>
                <a:gd name="T12" fmla="*/ 263 w 412"/>
                <a:gd name="T13" fmla="*/ 237 h 412"/>
                <a:gd name="T14" fmla="*/ 268 w 412"/>
                <a:gd name="T15" fmla="*/ 188 h 412"/>
                <a:gd name="T16" fmla="*/ 213 w 412"/>
                <a:gd name="T17" fmla="*/ 0 h 412"/>
                <a:gd name="T18" fmla="*/ 412 w 412"/>
                <a:gd name="T19" fmla="*/ 206 h 412"/>
                <a:gd name="T20" fmla="*/ 206 w 412"/>
                <a:gd name="T2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412">
                  <a:moveTo>
                    <a:pt x="206" y="412"/>
                  </a:moveTo>
                  <a:cubicBezTo>
                    <a:pt x="92" y="412"/>
                    <a:pt x="0" y="320"/>
                    <a:pt x="0" y="206"/>
                  </a:cubicBezTo>
                  <a:cubicBezTo>
                    <a:pt x="0" y="138"/>
                    <a:pt x="34" y="74"/>
                    <a:pt x="89" y="36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52" y="251"/>
                    <a:pt x="178" y="270"/>
                    <a:pt x="206" y="270"/>
                  </a:cubicBezTo>
                  <a:cubicBezTo>
                    <a:pt x="212" y="270"/>
                    <a:pt x="218" y="269"/>
                    <a:pt x="224" y="268"/>
                  </a:cubicBezTo>
                  <a:cubicBezTo>
                    <a:pt x="241" y="263"/>
                    <a:pt x="254" y="252"/>
                    <a:pt x="263" y="237"/>
                  </a:cubicBezTo>
                  <a:cubicBezTo>
                    <a:pt x="271" y="222"/>
                    <a:pt x="273" y="204"/>
                    <a:pt x="268" y="18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324" y="3"/>
                    <a:pt x="412" y="94"/>
                    <a:pt x="412" y="206"/>
                  </a:cubicBezTo>
                  <a:cubicBezTo>
                    <a:pt x="412" y="320"/>
                    <a:pt x="320" y="412"/>
                    <a:pt x="206" y="412"/>
                  </a:cubicBezTo>
                  <a:close/>
                </a:path>
              </a:pathLst>
            </a:custGeom>
            <a:solidFill>
              <a:srgbClr val="00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xmlns="" id="{EAEFB522-29EF-4EA3-802B-4ECFBBA9CB72}"/>
              </a:ext>
            </a:extLst>
          </p:cNvPr>
          <p:cNvGrpSpPr/>
          <p:nvPr/>
        </p:nvGrpSpPr>
        <p:grpSpPr>
          <a:xfrm>
            <a:off x="1055083" y="239827"/>
            <a:ext cx="4419098" cy="1086476"/>
            <a:chOff x="327909" y="546283"/>
            <a:chExt cx="4419098" cy="1086476"/>
          </a:xfrm>
        </p:grpSpPr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xmlns="" id="{584DC967-76C7-4AC6-A21F-C807FDE98E38}"/>
                </a:ext>
              </a:extLst>
            </p:cNvPr>
            <p:cNvSpPr txBox="1"/>
            <p:nvPr/>
          </p:nvSpPr>
          <p:spPr>
            <a:xfrm>
              <a:off x="327909" y="546283"/>
              <a:ext cx="29899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mobilidade</a:t>
              </a:r>
            </a:p>
          </p:txBody>
        </p:sp>
        <p:sp>
          <p:nvSpPr>
            <p:cNvPr id="134" name="CaixaDeTexto 133">
              <a:extLst>
                <a:ext uri="{FF2B5EF4-FFF2-40B4-BE49-F238E27FC236}">
                  <a16:creationId xmlns:a16="http://schemas.microsoft.com/office/drawing/2014/main" xmlns="" id="{9AA3A0DA-F210-4D8E-9159-4C9F716D0B18}"/>
                </a:ext>
              </a:extLst>
            </p:cNvPr>
            <p:cNvSpPr txBox="1"/>
            <p:nvPr/>
          </p:nvSpPr>
          <p:spPr>
            <a:xfrm>
              <a:off x="798490" y="1109539"/>
              <a:ext cx="3948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(razões da preferência)</a:t>
              </a:r>
            </a:p>
          </p:txBody>
        </p:sp>
      </p:grpSp>
      <p:sp>
        <p:nvSpPr>
          <p:cNvPr id="173" name="Retângulo 172">
            <a:extLst>
              <a:ext uri="{FF2B5EF4-FFF2-40B4-BE49-F238E27FC236}">
                <a16:creationId xmlns:a16="http://schemas.microsoft.com/office/drawing/2014/main" xmlns="" id="{B4C7438E-8402-46ED-862E-A5B293B5C6AC}"/>
              </a:ext>
            </a:extLst>
          </p:cNvPr>
          <p:cNvSpPr/>
          <p:nvPr/>
        </p:nvSpPr>
        <p:spPr>
          <a:xfrm>
            <a:off x="475824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xmlns="" id="{968B2168-C77F-4682-9178-0EF0D5D96D38}"/>
              </a:ext>
            </a:extLst>
          </p:cNvPr>
          <p:cNvSpPr/>
          <p:nvPr/>
        </p:nvSpPr>
        <p:spPr>
          <a:xfrm>
            <a:off x="475824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xmlns="" id="{48EF1EB6-B601-4DAB-9CCC-CD924C640B29}"/>
              </a:ext>
            </a:extLst>
          </p:cNvPr>
          <p:cNvSpPr/>
          <p:nvPr/>
        </p:nvSpPr>
        <p:spPr>
          <a:xfrm>
            <a:off x="475824" y="3861036"/>
            <a:ext cx="37091" cy="64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xmlns="" id="{4D0EDAEE-A796-4EE8-9276-8F6EB9C7BAA0}"/>
              </a:ext>
            </a:extLst>
          </p:cNvPr>
          <p:cNvSpPr/>
          <p:nvPr/>
        </p:nvSpPr>
        <p:spPr>
          <a:xfrm>
            <a:off x="475824" y="4654328"/>
            <a:ext cx="37091" cy="64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xmlns="" id="{B40995F6-C617-4FC7-B83F-ED86674F1A31}"/>
              </a:ext>
            </a:extLst>
          </p:cNvPr>
          <p:cNvSpPr/>
          <p:nvPr/>
        </p:nvSpPr>
        <p:spPr>
          <a:xfrm>
            <a:off x="1893584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xmlns="" id="{795FD329-F53D-41A0-B88C-CC3A49691F5C}"/>
              </a:ext>
            </a:extLst>
          </p:cNvPr>
          <p:cNvSpPr/>
          <p:nvPr/>
        </p:nvSpPr>
        <p:spPr>
          <a:xfrm>
            <a:off x="1893584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xmlns="" id="{51D6B622-6D2B-40DC-9ED3-4A0C776BF180}"/>
              </a:ext>
            </a:extLst>
          </p:cNvPr>
          <p:cNvSpPr/>
          <p:nvPr/>
        </p:nvSpPr>
        <p:spPr>
          <a:xfrm>
            <a:off x="1893584" y="3861036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xmlns="" id="{1A0C41A5-FCC6-4D64-97F3-85DD6EABD8F5}"/>
              </a:ext>
            </a:extLst>
          </p:cNvPr>
          <p:cNvSpPr/>
          <p:nvPr/>
        </p:nvSpPr>
        <p:spPr>
          <a:xfrm>
            <a:off x="1893584" y="4654328"/>
            <a:ext cx="37091" cy="46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xmlns="" id="{2E08B6A7-333F-4D7B-AD79-89729668C59B}"/>
              </a:ext>
            </a:extLst>
          </p:cNvPr>
          <p:cNvSpPr/>
          <p:nvPr/>
        </p:nvSpPr>
        <p:spPr>
          <a:xfrm>
            <a:off x="3330389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xmlns="" id="{AD679EDD-930A-4FDB-960E-C2291A808BAC}"/>
              </a:ext>
            </a:extLst>
          </p:cNvPr>
          <p:cNvSpPr/>
          <p:nvPr/>
        </p:nvSpPr>
        <p:spPr>
          <a:xfrm>
            <a:off x="3330389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etângulo 182">
            <a:extLst>
              <a:ext uri="{FF2B5EF4-FFF2-40B4-BE49-F238E27FC236}">
                <a16:creationId xmlns:a16="http://schemas.microsoft.com/office/drawing/2014/main" xmlns="" id="{6A889CD0-24CF-46EF-8277-650D60C69534}"/>
              </a:ext>
            </a:extLst>
          </p:cNvPr>
          <p:cNvSpPr/>
          <p:nvPr/>
        </p:nvSpPr>
        <p:spPr>
          <a:xfrm>
            <a:off x="3330389" y="3861036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Retângulo 183">
            <a:extLst>
              <a:ext uri="{FF2B5EF4-FFF2-40B4-BE49-F238E27FC236}">
                <a16:creationId xmlns:a16="http://schemas.microsoft.com/office/drawing/2014/main" xmlns="" id="{3EB41E3B-FBF4-45F6-AD7A-9CC88FDEC5CE}"/>
              </a:ext>
            </a:extLst>
          </p:cNvPr>
          <p:cNvSpPr/>
          <p:nvPr/>
        </p:nvSpPr>
        <p:spPr>
          <a:xfrm>
            <a:off x="3330389" y="4654328"/>
            <a:ext cx="37091" cy="46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xmlns="" id="{17D533E8-5C9C-46FC-9E96-461CC6BF872E}"/>
              </a:ext>
            </a:extLst>
          </p:cNvPr>
          <p:cNvSpPr/>
          <p:nvPr/>
        </p:nvSpPr>
        <p:spPr>
          <a:xfrm>
            <a:off x="9072879" y="2266704"/>
            <a:ext cx="37091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xmlns="" id="{DC01E0A3-ADCA-4D51-BB99-BD52F442014D}"/>
              </a:ext>
            </a:extLst>
          </p:cNvPr>
          <p:cNvSpPr/>
          <p:nvPr/>
        </p:nvSpPr>
        <p:spPr>
          <a:xfrm>
            <a:off x="9072879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xmlns="" id="{2A8DCF8F-C4C7-4085-A7B3-C5D392E8B650}"/>
              </a:ext>
            </a:extLst>
          </p:cNvPr>
          <p:cNvSpPr/>
          <p:nvPr/>
        </p:nvSpPr>
        <p:spPr>
          <a:xfrm>
            <a:off x="6195469" y="2266704"/>
            <a:ext cx="37091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xmlns="" id="{9BA450CF-CC00-449D-BD07-B91CE8B92940}"/>
              </a:ext>
            </a:extLst>
          </p:cNvPr>
          <p:cNvSpPr/>
          <p:nvPr/>
        </p:nvSpPr>
        <p:spPr>
          <a:xfrm>
            <a:off x="6195469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Retângulo 191">
            <a:extLst>
              <a:ext uri="{FF2B5EF4-FFF2-40B4-BE49-F238E27FC236}">
                <a16:creationId xmlns:a16="http://schemas.microsoft.com/office/drawing/2014/main" xmlns="" id="{AA383AC8-9E67-4DDD-AC3F-50800BB242D0}"/>
              </a:ext>
            </a:extLst>
          </p:cNvPr>
          <p:cNvSpPr/>
          <p:nvPr/>
        </p:nvSpPr>
        <p:spPr>
          <a:xfrm>
            <a:off x="6195469" y="3861036"/>
            <a:ext cx="37091" cy="46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xmlns="" id="{F7FECE9D-176D-4019-B974-040592387DCC}"/>
              </a:ext>
            </a:extLst>
          </p:cNvPr>
          <p:cNvSpPr/>
          <p:nvPr/>
        </p:nvSpPr>
        <p:spPr>
          <a:xfrm>
            <a:off x="7623441" y="2266704"/>
            <a:ext cx="37091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xmlns="" id="{16B61F0C-78F9-4102-B8B8-D8C62B3CD812}"/>
              </a:ext>
            </a:extLst>
          </p:cNvPr>
          <p:cNvSpPr/>
          <p:nvPr/>
        </p:nvSpPr>
        <p:spPr>
          <a:xfrm>
            <a:off x="7623441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tângulo 195">
            <a:extLst>
              <a:ext uri="{FF2B5EF4-FFF2-40B4-BE49-F238E27FC236}">
                <a16:creationId xmlns:a16="http://schemas.microsoft.com/office/drawing/2014/main" xmlns="" id="{7A6016E5-C06A-4417-B76B-01AFE4DD8AA9}"/>
              </a:ext>
            </a:extLst>
          </p:cNvPr>
          <p:cNvSpPr/>
          <p:nvPr/>
        </p:nvSpPr>
        <p:spPr>
          <a:xfrm>
            <a:off x="7623447" y="3861035"/>
            <a:ext cx="37091" cy="46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Retângulo 196">
            <a:extLst>
              <a:ext uri="{FF2B5EF4-FFF2-40B4-BE49-F238E27FC236}">
                <a16:creationId xmlns:a16="http://schemas.microsoft.com/office/drawing/2014/main" xmlns="" id="{B7CB70C3-3A31-4CBC-AE81-44C0635DD8E3}"/>
              </a:ext>
            </a:extLst>
          </p:cNvPr>
          <p:cNvSpPr/>
          <p:nvPr/>
        </p:nvSpPr>
        <p:spPr>
          <a:xfrm>
            <a:off x="4770792" y="2266703"/>
            <a:ext cx="37091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xmlns="" id="{D688A436-A911-4156-8033-06E3C3C9BFE4}"/>
              </a:ext>
            </a:extLst>
          </p:cNvPr>
          <p:cNvSpPr/>
          <p:nvPr/>
        </p:nvSpPr>
        <p:spPr>
          <a:xfrm>
            <a:off x="4770792" y="3064789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xmlns="" id="{4BBD58C3-8C8F-4934-96FF-DCDD5ECC14FC}"/>
              </a:ext>
            </a:extLst>
          </p:cNvPr>
          <p:cNvSpPr/>
          <p:nvPr/>
        </p:nvSpPr>
        <p:spPr>
          <a:xfrm>
            <a:off x="4770792" y="3861036"/>
            <a:ext cx="37091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Retângulo 199">
            <a:extLst>
              <a:ext uri="{FF2B5EF4-FFF2-40B4-BE49-F238E27FC236}">
                <a16:creationId xmlns:a16="http://schemas.microsoft.com/office/drawing/2014/main" xmlns="" id="{A0287C8A-7749-40CF-8F9D-8E8EF84A5C46}"/>
              </a:ext>
            </a:extLst>
          </p:cNvPr>
          <p:cNvSpPr/>
          <p:nvPr/>
        </p:nvSpPr>
        <p:spPr>
          <a:xfrm>
            <a:off x="4770792" y="4654328"/>
            <a:ext cx="37091" cy="468000"/>
          </a:xfrm>
          <a:prstGeom prst="rect">
            <a:avLst/>
          </a:prstGeom>
          <a:solidFill>
            <a:srgbClr val="FF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1" name="Agrupar 200">
            <a:extLst>
              <a:ext uri="{FF2B5EF4-FFF2-40B4-BE49-F238E27FC236}">
                <a16:creationId xmlns:a16="http://schemas.microsoft.com/office/drawing/2014/main" xmlns="" id="{2EBB9069-7212-4CFC-BE32-2B38830F2DE5}"/>
              </a:ext>
            </a:extLst>
          </p:cNvPr>
          <p:cNvGrpSpPr/>
          <p:nvPr/>
        </p:nvGrpSpPr>
        <p:grpSpPr>
          <a:xfrm>
            <a:off x="7667416" y="3772303"/>
            <a:ext cx="1235075" cy="635267"/>
            <a:chOff x="7383244" y="3327400"/>
            <a:chExt cx="1235075" cy="635267"/>
          </a:xfrm>
        </p:grpSpPr>
        <p:sp>
          <p:nvSpPr>
            <p:cNvPr id="202" name="CaixaDeTexto 201">
              <a:extLst>
                <a:ext uri="{FF2B5EF4-FFF2-40B4-BE49-F238E27FC236}">
                  <a16:creationId xmlns:a16="http://schemas.microsoft.com/office/drawing/2014/main" xmlns="" id="{A4477589-E00F-4EED-8C31-D0909D7CF4FC}"/>
                </a:ext>
              </a:extLst>
            </p:cNvPr>
            <p:cNvSpPr txBox="1"/>
            <p:nvPr/>
          </p:nvSpPr>
          <p:spPr>
            <a:xfrm>
              <a:off x="7383244" y="3327400"/>
              <a:ext cx="12350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16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203" name="CaixaDeTexto 202">
              <a:extLst>
                <a:ext uri="{FF2B5EF4-FFF2-40B4-BE49-F238E27FC236}">
                  <a16:creationId xmlns:a16="http://schemas.microsoft.com/office/drawing/2014/main" xmlns="" id="{31D6D680-B8D0-4679-8C5D-82E1EFE393B7}"/>
                </a:ext>
              </a:extLst>
            </p:cNvPr>
            <p:cNvSpPr txBox="1"/>
            <p:nvPr/>
          </p:nvSpPr>
          <p:spPr>
            <a:xfrm>
              <a:off x="7392767" y="3717985"/>
              <a:ext cx="1216028" cy="244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Necessidade</a:t>
              </a:r>
            </a:p>
          </p:txBody>
        </p:sp>
      </p:grpSp>
      <p:sp>
        <p:nvSpPr>
          <p:cNvPr id="204" name="Retângulo 203">
            <a:extLst>
              <a:ext uri="{FF2B5EF4-FFF2-40B4-BE49-F238E27FC236}">
                <a16:creationId xmlns:a16="http://schemas.microsoft.com/office/drawing/2014/main" xmlns="" id="{A9329C33-E4B4-4D2C-B7F0-05FB7165E347}"/>
              </a:ext>
            </a:extLst>
          </p:cNvPr>
          <p:cNvSpPr/>
          <p:nvPr/>
        </p:nvSpPr>
        <p:spPr>
          <a:xfrm>
            <a:off x="1893584" y="5442109"/>
            <a:ext cx="37091" cy="64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xmlns="" id="{313DE85F-BACD-4CEB-8013-051E46EBF756}"/>
              </a:ext>
            </a:extLst>
          </p:cNvPr>
          <p:cNvSpPr/>
          <p:nvPr/>
        </p:nvSpPr>
        <p:spPr>
          <a:xfrm>
            <a:off x="3330389" y="5442109"/>
            <a:ext cx="37091" cy="46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Retângulo: Único Canto Recortado 186">
            <a:extLst>
              <a:ext uri="{FF2B5EF4-FFF2-40B4-BE49-F238E27FC236}">
                <a16:creationId xmlns:a16="http://schemas.microsoft.com/office/drawing/2014/main" xmlns="" id="{B2B93A73-C120-4745-84A1-C6EB95B2A017}"/>
              </a:ext>
            </a:extLst>
          </p:cNvPr>
          <p:cNvSpPr/>
          <p:nvPr/>
        </p:nvSpPr>
        <p:spPr>
          <a:xfrm rot="10800000" flipH="1" flipV="1">
            <a:off x="9068190" y="2155191"/>
            <a:ext cx="2256176" cy="1333500"/>
          </a:xfrm>
          <a:prstGeom prst="snip1Rect">
            <a:avLst>
              <a:gd name="adj" fmla="val 21092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xmlns="" id="{263E2FA2-9B18-4471-BB38-4C0629EDB119}"/>
              </a:ext>
            </a:extLst>
          </p:cNvPr>
          <p:cNvSpPr txBox="1"/>
          <p:nvPr/>
        </p:nvSpPr>
        <p:spPr>
          <a:xfrm>
            <a:off x="9159365" y="2889696"/>
            <a:ext cx="208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diferencial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do metrô se destaca muito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Gulim" panose="020B0600000101010101" pitchFamily="34" charset="-127"/>
              <a:cs typeface="Segoe UI" panose="020B0502040204020203" pitchFamily="34" charset="0"/>
            </a:endParaRPr>
          </a:p>
        </p:txBody>
      </p:sp>
      <p:grpSp>
        <p:nvGrpSpPr>
          <p:cNvPr id="162" name="Agrupar 161">
            <a:extLst>
              <a:ext uri="{FF2B5EF4-FFF2-40B4-BE49-F238E27FC236}">
                <a16:creationId xmlns:a16="http://schemas.microsoft.com/office/drawing/2014/main" xmlns="" id="{9B544F6D-95BF-4155-A12B-26E4CC7B0B59}"/>
              </a:ext>
            </a:extLst>
          </p:cNvPr>
          <p:cNvGrpSpPr/>
          <p:nvPr/>
        </p:nvGrpSpPr>
        <p:grpSpPr>
          <a:xfrm>
            <a:off x="9110403" y="2181617"/>
            <a:ext cx="1235075" cy="636995"/>
            <a:chOff x="4627590" y="2574925"/>
            <a:chExt cx="1235075" cy="636995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xmlns="" id="{5B1E395A-4E78-4036-A56C-0EA968C29596}"/>
                </a:ext>
              </a:extLst>
            </p:cNvPr>
            <p:cNvSpPr txBox="1"/>
            <p:nvPr/>
          </p:nvSpPr>
          <p:spPr>
            <a:xfrm>
              <a:off x="4627590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74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xmlns="" id="{70744D41-4D37-4ED5-B4AD-D7FFA54E6055}"/>
                </a:ext>
              </a:extLst>
            </p:cNvPr>
            <p:cNvSpPr txBox="1"/>
            <p:nvPr/>
          </p:nvSpPr>
          <p:spPr>
            <a:xfrm>
              <a:off x="4637113" y="2967238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sp>
        <p:nvSpPr>
          <p:cNvPr id="206" name="Retângulo: Único Canto Recortado 205">
            <a:extLst>
              <a:ext uri="{FF2B5EF4-FFF2-40B4-BE49-F238E27FC236}">
                <a16:creationId xmlns:a16="http://schemas.microsoft.com/office/drawing/2014/main" xmlns="" id="{A1A9EAB7-48C5-413E-B9DD-0B64C982A91C}"/>
              </a:ext>
            </a:extLst>
          </p:cNvPr>
          <p:cNvSpPr/>
          <p:nvPr/>
        </p:nvSpPr>
        <p:spPr>
          <a:xfrm rot="10800000" flipH="1" flipV="1">
            <a:off x="3329695" y="2083254"/>
            <a:ext cx="4073669" cy="2362281"/>
          </a:xfrm>
          <a:prstGeom prst="snip1Rect">
            <a:avLst>
              <a:gd name="adj" fmla="val 12037"/>
            </a:avLst>
          </a:prstGeom>
          <a:solidFill>
            <a:srgbClr val="00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8" name="Agrupar 157">
            <a:extLst>
              <a:ext uri="{FF2B5EF4-FFF2-40B4-BE49-F238E27FC236}">
                <a16:creationId xmlns:a16="http://schemas.microsoft.com/office/drawing/2014/main" xmlns="" id="{2FF88DDE-F45E-4214-AA8A-26217D64E1D7}"/>
              </a:ext>
            </a:extLst>
          </p:cNvPr>
          <p:cNvGrpSpPr/>
          <p:nvPr/>
        </p:nvGrpSpPr>
        <p:grpSpPr>
          <a:xfrm>
            <a:off x="3364147" y="2181617"/>
            <a:ext cx="1235075" cy="789345"/>
            <a:chOff x="3267622" y="2574925"/>
            <a:chExt cx="1235075" cy="789345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6F737CA8-D1ED-4F97-BDCE-F61430DFE35E}"/>
                </a:ext>
              </a:extLst>
            </p:cNvPr>
            <p:cNvSpPr txBox="1"/>
            <p:nvPr/>
          </p:nvSpPr>
          <p:spPr>
            <a:xfrm>
              <a:off x="3267622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72E73852-D0D9-4E5E-BDBB-EC6A1612E61C}"/>
                </a:ext>
              </a:extLst>
            </p:cNvPr>
            <p:cNvSpPr txBox="1"/>
            <p:nvPr/>
          </p:nvSpPr>
          <p:spPr>
            <a:xfrm>
              <a:off x="3277145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Conforto/ Praticidade</a:t>
              </a:r>
            </a:p>
          </p:txBody>
        </p:sp>
      </p:grpSp>
      <p:grpSp>
        <p:nvGrpSpPr>
          <p:cNvPr id="169" name="Agrupar 168">
            <a:extLst>
              <a:ext uri="{FF2B5EF4-FFF2-40B4-BE49-F238E27FC236}">
                <a16:creationId xmlns:a16="http://schemas.microsoft.com/office/drawing/2014/main" xmlns="" id="{528256B5-46EC-4474-ABBB-1B071067CC19}"/>
              </a:ext>
            </a:extLst>
          </p:cNvPr>
          <p:cNvGrpSpPr/>
          <p:nvPr/>
        </p:nvGrpSpPr>
        <p:grpSpPr>
          <a:xfrm>
            <a:off x="4813412" y="2181617"/>
            <a:ext cx="1235075" cy="789345"/>
            <a:chOff x="8759880" y="2574925"/>
            <a:chExt cx="1235075" cy="789345"/>
          </a:xfrm>
        </p:grpSpPr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xmlns="" id="{AFCE6FAB-C31B-4F40-B8F6-03D7C9473F64}"/>
                </a:ext>
              </a:extLst>
            </p:cNvPr>
            <p:cNvSpPr txBox="1"/>
            <p:nvPr/>
          </p:nvSpPr>
          <p:spPr>
            <a:xfrm>
              <a:off x="8759880" y="257492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33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xmlns="" id="{664B5214-13F0-4D9E-8253-14364F5A712C}"/>
                </a:ext>
              </a:extLst>
            </p:cNvPr>
            <p:cNvSpPr txBox="1"/>
            <p:nvPr/>
          </p:nvSpPr>
          <p:spPr>
            <a:xfrm>
              <a:off x="8769403" y="2967238"/>
              <a:ext cx="1216028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Conforto/ Praticidade</a:t>
              </a:r>
            </a:p>
          </p:txBody>
        </p:sp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xmlns="" id="{760AA5BD-298F-4E56-8316-CFE441D5F571}"/>
              </a:ext>
            </a:extLst>
          </p:cNvPr>
          <p:cNvGrpSpPr/>
          <p:nvPr/>
        </p:nvGrpSpPr>
        <p:grpSpPr>
          <a:xfrm>
            <a:off x="3364147" y="2973945"/>
            <a:ext cx="1235075" cy="635267"/>
            <a:chOff x="3267622" y="3327400"/>
            <a:chExt cx="1235075" cy="635267"/>
          </a:xfrm>
        </p:grpSpPr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xmlns="" id="{803BBFB8-D082-4DF7-BB69-82D2055F4619}"/>
                </a:ext>
              </a:extLst>
            </p:cNvPr>
            <p:cNvSpPr txBox="1"/>
            <p:nvPr/>
          </p:nvSpPr>
          <p:spPr>
            <a:xfrm>
              <a:off x="3267622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21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xmlns="" id="{0AA1B659-1DC8-45C7-9F53-7BC0BC4BB3C8}"/>
                </a:ext>
              </a:extLst>
            </p:cNvPr>
            <p:cNvSpPr txBox="1"/>
            <p:nvPr/>
          </p:nvSpPr>
          <p:spPr>
            <a:xfrm>
              <a:off x="3277145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Comodidade</a:t>
              </a:r>
            </a:p>
          </p:txBody>
        </p:sp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xmlns="" id="{44DB18DA-C641-4DF8-91D9-E84652A1DC26}"/>
              </a:ext>
            </a:extLst>
          </p:cNvPr>
          <p:cNvGrpSpPr/>
          <p:nvPr/>
        </p:nvGrpSpPr>
        <p:grpSpPr>
          <a:xfrm>
            <a:off x="4813412" y="2973945"/>
            <a:ext cx="1235075" cy="635267"/>
            <a:chOff x="8759880" y="3327400"/>
            <a:chExt cx="1235075" cy="635267"/>
          </a:xfrm>
        </p:grpSpPr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BA9774BE-A159-4B1A-8D32-1E526283A658}"/>
                </a:ext>
              </a:extLst>
            </p:cNvPr>
            <p:cNvSpPr txBox="1"/>
            <p:nvPr/>
          </p:nvSpPr>
          <p:spPr>
            <a:xfrm>
              <a:off x="8759880" y="3327400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24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xmlns="" id="{0C14E9A7-FB23-41FD-8E90-4FDC59C4E1B7}"/>
                </a:ext>
              </a:extLst>
            </p:cNvPr>
            <p:cNvSpPr txBox="1"/>
            <p:nvPr/>
          </p:nvSpPr>
          <p:spPr>
            <a:xfrm>
              <a:off x="8769403" y="3717985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xmlns="" id="{7A595753-39BD-402D-A4BC-03368C1ACB53}"/>
              </a:ext>
            </a:extLst>
          </p:cNvPr>
          <p:cNvGrpSpPr/>
          <p:nvPr/>
        </p:nvGrpSpPr>
        <p:grpSpPr>
          <a:xfrm>
            <a:off x="3364147" y="3772303"/>
            <a:ext cx="1235075" cy="621478"/>
            <a:chOff x="3267622" y="4079875"/>
            <a:chExt cx="1235075" cy="621478"/>
          </a:xfrm>
        </p:grpSpPr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F851E1E0-6162-4F26-B52E-303CB89BC8C0}"/>
                </a:ext>
              </a:extLst>
            </p:cNvPr>
            <p:cNvSpPr txBox="1"/>
            <p:nvPr/>
          </p:nvSpPr>
          <p:spPr>
            <a:xfrm>
              <a:off x="3267622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18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xmlns="" id="{AB195A55-D77D-4141-9440-C11646F93921}"/>
                </a:ext>
              </a:extLst>
            </p:cNvPr>
            <p:cNvSpPr txBox="1"/>
            <p:nvPr/>
          </p:nvSpPr>
          <p:spPr>
            <a:xfrm>
              <a:off x="3277145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Rapidez</a:t>
              </a:r>
            </a:p>
          </p:txBody>
        </p:sp>
      </p:grpSp>
      <p:grpSp>
        <p:nvGrpSpPr>
          <p:cNvPr id="171" name="Agrupar 170">
            <a:extLst>
              <a:ext uri="{FF2B5EF4-FFF2-40B4-BE49-F238E27FC236}">
                <a16:creationId xmlns:a16="http://schemas.microsoft.com/office/drawing/2014/main" xmlns="" id="{DDC27AF6-2A2D-4AF7-BB7B-F15EB6C7C9EB}"/>
              </a:ext>
            </a:extLst>
          </p:cNvPr>
          <p:cNvGrpSpPr/>
          <p:nvPr/>
        </p:nvGrpSpPr>
        <p:grpSpPr>
          <a:xfrm>
            <a:off x="4813412" y="3772303"/>
            <a:ext cx="1235075" cy="621478"/>
            <a:chOff x="8759880" y="4079875"/>
            <a:chExt cx="1235075" cy="621478"/>
          </a:xfrm>
        </p:grpSpPr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xmlns="" id="{6EC236B0-D2AD-4740-8726-05735345D787}"/>
                </a:ext>
              </a:extLst>
            </p:cNvPr>
            <p:cNvSpPr txBox="1"/>
            <p:nvPr/>
          </p:nvSpPr>
          <p:spPr>
            <a:xfrm>
              <a:off x="8759880" y="4079875"/>
              <a:ext cx="1235075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19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3838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xmlns="" id="{45C7C033-95CF-4EC6-89DC-B62F596C77F8}"/>
                </a:ext>
              </a:extLst>
            </p:cNvPr>
            <p:cNvSpPr txBox="1"/>
            <p:nvPr/>
          </p:nvSpPr>
          <p:spPr>
            <a:xfrm>
              <a:off x="8769403" y="4456671"/>
              <a:ext cx="121602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38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anose="020B0600000101010101" pitchFamily="34" charset="-127"/>
                  <a:cs typeface="Segoe UI" panose="020B0502040204020203" pitchFamily="34" charset="0"/>
                </a:rPr>
                <a:t>Comodidade</a:t>
              </a:r>
            </a:p>
          </p:txBody>
        </p:sp>
      </p:grpSp>
      <p:sp>
        <p:nvSpPr>
          <p:cNvPr id="207" name="CaixaDeTexto 206">
            <a:extLst>
              <a:ext uri="{FF2B5EF4-FFF2-40B4-BE49-F238E27FC236}">
                <a16:creationId xmlns:a16="http://schemas.microsoft.com/office/drawing/2014/main" xmlns="" id="{19B63995-26AF-43AC-9C06-859254449F4B}"/>
              </a:ext>
            </a:extLst>
          </p:cNvPr>
          <p:cNvSpPr txBox="1"/>
          <p:nvPr/>
        </p:nvSpPr>
        <p:spPr>
          <a:xfrm>
            <a:off x="5878181" y="3258995"/>
            <a:ext cx="1421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Os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atributos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de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apps/taxi</a:t>
            </a:r>
            <a:r>
              <a:rPr kumimoji="0" lang="pt-BR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são muito próximos aos do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Gulim" panose="020B0600000101010101" pitchFamily="34" charset="-127"/>
                <a:cs typeface="Segoe UI" panose="020B0502040204020203" pitchFamily="34" charset="0"/>
              </a:rPr>
              <a:t> carro</a:t>
            </a:r>
          </a:p>
        </p:txBody>
      </p:sp>
    </p:spTree>
    <p:extLst>
      <p:ext uri="{BB962C8B-B14F-4D97-AF65-F5344CB8AC3E}">
        <p14:creationId xmlns:p14="http://schemas.microsoft.com/office/powerpoint/2010/main" val="3913688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0.03403 L -3.75E-6 -4.8148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7 0.03403 L -4.16667E-7 -4.8148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25E-6 0.03403 L 1.25E-6 -4.81481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125E-6 0.03403 L 3.125E-6 -4.81481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E-6 0.03403 L 5E-6 -4.81481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.03403 L -3.33333E-6 -4.81481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E-6 0.03403 L 5E-6 -4.81481E-6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10" fill="hold"/>
                                        <p:tgtEl>
                                          <p:spTgt spid="18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3 -0.04583 L 2.08333E-6 -4.07407E-6 " pathEditMode="relative" rAng="0" ptsTypes="AA">
                                      <p:cBhvr>
                                        <p:cTn id="218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2292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750" fill="hold"/>
                                        <p:tgtEl>
                                          <p:spTgt spid="18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10" fill="hold"/>
                                        <p:tgtEl>
                                          <p:spTgt spid="2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43 0.10324 L -4.16667E-6 4.07407E-6 " pathEditMode="relative" rAng="0" ptsTypes="AA">
                                      <p:cBhvr>
                                        <p:cTn id="232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5162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750" fill="hold"/>
                                        <p:tgtEl>
                                          <p:spTgt spid="20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6" grpId="0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9" grpId="0" animBg="1"/>
      <p:bldP spid="190" grpId="0" animBg="1"/>
      <p:bldP spid="192" grpId="0" animBg="1"/>
      <p:bldP spid="193" grpId="0" animBg="1"/>
      <p:bldP spid="194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4" grpId="0" animBg="1"/>
      <p:bldP spid="205" grpId="0" animBg="1"/>
      <p:bldP spid="187" grpId="0" animBg="1"/>
      <p:bldP spid="187" grpId="1" animBg="1"/>
      <p:bldP spid="187" grpId="2" animBg="1"/>
      <p:bldP spid="187" grpId="3" animBg="1"/>
      <p:bldP spid="195" grpId="0"/>
      <p:bldP spid="206" grpId="0" animBg="1"/>
      <p:bldP spid="206" grpId="1" animBg="1"/>
      <p:bldP spid="206" grpId="2" animBg="1"/>
      <p:bldP spid="206" grpId="3" animBg="1"/>
      <p:bldP spid="207" grpId="0"/>
    </p:bld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presentação1" id="{7C6C2153-1375-48CD-847A-4D036FCD1589}" vid="{BDF9E20E-654E-4C67-BF68-889DDD1295B2}"/>
    </a:ext>
  </a:extLst>
</a:theme>
</file>

<file path=ppt/theme/theme2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4848</TotalTime>
  <Words>2172</Words>
  <Application>Microsoft Office PowerPoint</Application>
  <PresentationFormat>Personalizar</PresentationFormat>
  <Paragraphs>708</Paragraphs>
  <Slides>25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Fortunato</dc:creator>
  <cp:lastModifiedBy>locprime</cp:lastModifiedBy>
  <cp:revision>393</cp:revision>
  <cp:lastPrinted>2018-07-19T13:58:04Z</cp:lastPrinted>
  <dcterms:created xsi:type="dcterms:W3CDTF">2018-07-13T18:47:15Z</dcterms:created>
  <dcterms:modified xsi:type="dcterms:W3CDTF">2018-11-10T16:31:53Z</dcterms:modified>
</cp:coreProperties>
</file>